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9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F1841-F75B-4E04-AC7A-DE6D58A7B4A4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9E4E6-6ED9-4FAD-BD89-6B100A867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51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71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75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87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04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944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643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34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10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260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47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60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24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686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6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0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0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03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01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480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8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52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49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7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3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39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9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8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619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0/0f/THorseChineseChariot400BCE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4/4b/Liu_Jun-Liu_Hai_and_Chan_Chu.jp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3048000"/>
            <a:ext cx="8305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+mj-cs"/>
              </a:rPr>
              <a:t>第</a:t>
            </a: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  <a:cs typeface="+mj-cs"/>
              </a:rPr>
              <a:t>七課補充資料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3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33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跑完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3528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走完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3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唱完歌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吃完飯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34290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做完飯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5146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比完賽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16002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說完話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2438400"/>
            <a:ext cx="18288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4343400"/>
            <a:ext cx="1981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寫完字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完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飯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6150114"/>
            <a:ext cx="23622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點完名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4267200"/>
            <a:ext cx="1905000" cy="707886"/>
          </a:xfrm>
          <a:prstGeom prst="rect">
            <a:avLst/>
          </a:prstGeom>
          <a:solidFill>
            <a:srgbClr val="FFFF99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跳完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0" y="4419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10200" y="4419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15200" y="33528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8400" y="5334000"/>
            <a:ext cx="2066925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一口飯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14478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晚飯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15200" y="14478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早飯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10200" y="34290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午飯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10200" y="2514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飯後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15200" y="2514600"/>
            <a:ext cx="1600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飯前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2150006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58333" r="29167"/>
          <a:stretch>
            <a:fillRect/>
          </a:stretch>
        </p:blipFill>
        <p:spPr bwMode="auto">
          <a:xfrm>
            <a:off x="381000" y="1219199"/>
            <a:ext cx="1676400" cy="156523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590800" y="914400"/>
            <a:ext cx="1752600" cy="1825853"/>
            <a:chOff x="3529977" y="2821611"/>
            <a:chExt cx="1879486" cy="1978253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529977" y="2821611"/>
              <a:ext cx="633866" cy="698727"/>
            </a:xfrm>
            <a:custGeom>
              <a:avLst/>
              <a:gdLst>
                <a:gd name="T0" fmla="*/ 2147483647 w 1719"/>
                <a:gd name="T1" fmla="*/ 2147483647 h 1896"/>
                <a:gd name="T2" fmla="*/ 2147483647 w 1719"/>
                <a:gd name="T3" fmla="*/ 2147483647 h 1896"/>
                <a:gd name="T4" fmla="*/ 2147483647 w 1719"/>
                <a:gd name="T5" fmla="*/ 2147483647 h 1896"/>
                <a:gd name="T6" fmla="*/ 2147483647 w 1719"/>
                <a:gd name="T7" fmla="*/ 2147483647 h 1896"/>
                <a:gd name="T8" fmla="*/ 2147483647 w 1719"/>
                <a:gd name="T9" fmla="*/ 2147483647 h 1896"/>
                <a:gd name="T10" fmla="*/ 2147483647 w 1719"/>
                <a:gd name="T11" fmla="*/ 2147483647 h 1896"/>
                <a:gd name="T12" fmla="*/ 2147483647 w 1719"/>
                <a:gd name="T13" fmla="*/ 2147483647 h 1896"/>
                <a:gd name="T14" fmla="*/ 2147483647 w 1719"/>
                <a:gd name="T15" fmla="*/ 2147483647 h 1896"/>
                <a:gd name="T16" fmla="*/ 2147483647 w 1719"/>
                <a:gd name="T17" fmla="*/ 2147483647 h 1896"/>
                <a:gd name="T18" fmla="*/ 2147483647 w 1719"/>
                <a:gd name="T19" fmla="*/ 2147483647 h 1896"/>
                <a:gd name="T20" fmla="*/ 2147483647 w 1719"/>
                <a:gd name="T21" fmla="*/ 2147483647 h 1896"/>
                <a:gd name="T22" fmla="*/ 2147483647 w 1719"/>
                <a:gd name="T23" fmla="*/ 2147483647 h 1896"/>
                <a:gd name="T24" fmla="*/ 2147483647 w 1719"/>
                <a:gd name="T25" fmla="*/ 2147483647 h 1896"/>
                <a:gd name="T26" fmla="*/ 2147483647 w 1719"/>
                <a:gd name="T27" fmla="*/ 2147483647 h 1896"/>
                <a:gd name="T28" fmla="*/ 2147483647 w 1719"/>
                <a:gd name="T29" fmla="*/ 2147483647 h 1896"/>
                <a:gd name="T30" fmla="*/ 2147483647 w 1719"/>
                <a:gd name="T31" fmla="*/ 2147483647 h 1896"/>
                <a:gd name="T32" fmla="*/ 2147483647 w 1719"/>
                <a:gd name="T33" fmla="*/ 2147483647 h 1896"/>
                <a:gd name="T34" fmla="*/ 2147483647 w 1719"/>
                <a:gd name="T35" fmla="*/ 2147483647 h 1896"/>
                <a:gd name="T36" fmla="*/ 2147483647 w 1719"/>
                <a:gd name="T37" fmla="*/ 2147483647 h 1896"/>
                <a:gd name="T38" fmla="*/ 2147483647 w 1719"/>
                <a:gd name="T39" fmla="*/ 2147483647 h 1896"/>
                <a:gd name="T40" fmla="*/ 2147483647 w 1719"/>
                <a:gd name="T41" fmla="*/ 2147483647 h 1896"/>
                <a:gd name="T42" fmla="*/ 2147483647 w 1719"/>
                <a:gd name="T43" fmla="*/ 2147483647 h 1896"/>
                <a:gd name="T44" fmla="*/ 2147483647 w 1719"/>
                <a:gd name="T45" fmla="*/ 2147483647 h 1896"/>
                <a:gd name="T46" fmla="*/ 2147483647 w 1719"/>
                <a:gd name="T47" fmla="*/ 2147483647 h 1896"/>
                <a:gd name="T48" fmla="*/ 2147483647 w 1719"/>
                <a:gd name="T49" fmla="*/ 2147483647 h 1896"/>
                <a:gd name="T50" fmla="*/ 2147483647 w 1719"/>
                <a:gd name="T51" fmla="*/ 2147483647 h 1896"/>
                <a:gd name="T52" fmla="*/ 2147483647 w 1719"/>
                <a:gd name="T53" fmla="*/ 2147483647 h 1896"/>
                <a:gd name="T54" fmla="*/ 2147483647 w 1719"/>
                <a:gd name="T55" fmla="*/ 2147483647 h 1896"/>
                <a:gd name="T56" fmla="*/ 2147483647 w 1719"/>
                <a:gd name="T57" fmla="*/ 2147483647 h 1896"/>
                <a:gd name="T58" fmla="*/ 2147483647 w 1719"/>
                <a:gd name="T59" fmla="*/ 2147483647 h 1896"/>
                <a:gd name="T60" fmla="*/ 2147483647 w 1719"/>
                <a:gd name="T61" fmla="*/ 2147483647 h 1896"/>
                <a:gd name="T62" fmla="*/ 2147483647 w 1719"/>
                <a:gd name="T63" fmla="*/ 2147483647 h 1896"/>
                <a:gd name="T64" fmla="*/ 2147483647 w 1719"/>
                <a:gd name="T65" fmla="*/ 2147483647 h 1896"/>
                <a:gd name="T66" fmla="*/ 2147483647 w 1719"/>
                <a:gd name="T67" fmla="*/ 2147483647 h 1896"/>
                <a:gd name="T68" fmla="*/ 2147483647 w 1719"/>
                <a:gd name="T69" fmla="*/ 2147483647 h 1896"/>
                <a:gd name="T70" fmla="*/ 2147483647 w 1719"/>
                <a:gd name="T71" fmla="*/ 2147483647 h 1896"/>
                <a:gd name="T72" fmla="*/ 2147483647 w 1719"/>
                <a:gd name="T73" fmla="*/ 2147483647 h 1896"/>
                <a:gd name="T74" fmla="*/ 2147483647 w 1719"/>
                <a:gd name="T75" fmla="*/ 2147483647 h 1896"/>
                <a:gd name="T76" fmla="*/ 2147483647 w 1719"/>
                <a:gd name="T77" fmla="*/ 2147483647 h 1896"/>
                <a:gd name="T78" fmla="*/ 2147483647 w 1719"/>
                <a:gd name="T79" fmla="*/ 2147483647 h 1896"/>
                <a:gd name="T80" fmla="*/ 2147483647 w 1719"/>
                <a:gd name="T81" fmla="*/ 2147483647 h 1896"/>
                <a:gd name="T82" fmla="*/ 2147483647 w 1719"/>
                <a:gd name="T83" fmla="*/ 2147483647 h 1896"/>
                <a:gd name="T84" fmla="*/ 2147483647 w 1719"/>
                <a:gd name="T85" fmla="*/ 2147483647 h 1896"/>
                <a:gd name="T86" fmla="*/ 2147483647 w 1719"/>
                <a:gd name="T87" fmla="*/ 2147483647 h 1896"/>
                <a:gd name="T88" fmla="*/ 2147483647 w 1719"/>
                <a:gd name="T89" fmla="*/ 2147483647 h 1896"/>
                <a:gd name="T90" fmla="*/ 2147483647 w 1719"/>
                <a:gd name="T91" fmla="*/ 2147483647 h 1896"/>
                <a:gd name="T92" fmla="*/ 2147483647 w 1719"/>
                <a:gd name="T93" fmla="*/ 2147483647 h 1896"/>
                <a:gd name="T94" fmla="*/ 2147483647 w 1719"/>
                <a:gd name="T95" fmla="*/ 2147483647 h 1896"/>
                <a:gd name="T96" fmla="*/ 2147483647 w 1719"/>
                <a:gd name="T97" fmla="*/ 0 h 18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19"/>
                <a:gd name="T148" fmla="*/ 0 h 1896"/>
                <a:gd name="T149" fmla="*/ 1719 w 1719"/>
                <a:gd name="T150" fmla="*/ 1896 h 18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19" h="1896">
                  <a:moveTo>
                    <a:pt x="1270" y="0"/>
                  </a:moveTo>
                  <a:lnTo>
                    <a:pt x="1278" y="0"/>
                  </a:lnTo>
                  <a:lnTo>
                    <a:pt x="1288" y="0"/>
                  </a:lnTo>
                  <a:lnTo>
                    <a:pt x="1297" y="2"/>
                  </a:lnTo>
                  <a:lnTo>
                    <a:pt x="1307" y="4"/>
                  </a:lnTo>
                  <a:lnTo>
                    <a:pt x="1316" y="6"/>
                  </a:lnTo>
                  <a:lnTo>
                    <a:pt x="1328" y="9"/>
                  </a:lnTo>
                  <a:lnTo>
                    <a:pt x="1339" y="13"/>
                  </a:lnTo>
                  <a:lnTo>
                    <a:pt x="1351" y="17"/>
                  </a:lnTo>
                  <a:lnTo>
                    <a:pt x="1364" y="21"/>
                  </a:lnTo>
                  <a:lnTo>
                    <a:pt x="1376" y="27"/>
                  </a:lnTo>
                  <a:lnTo>
                    <a:pt x="1389" y="32"/>
                  </a:lnTo>
                  <a:lnTo>
                    <a:pt x="1403" y="38"/>
                  </a:lnTo>
                  <a:lnTo>
                    <a:pt x="1416" y="44"/>
                  </a:lnTo>
                  <a:lnTo>
                    <a:pt x="1432" y="52"/>
                  </a:lnTo>
                  <a:lnTo>
                    <a:pt x="1462" y="67"/>
                  </a:lnTo>
                  <a:lnTo>
                    <a:pt x="1478" y="77"/>
                  </a:lnTo>
                  <a:lnTo>
                    <a:pt x="1493" y="88"/>
                  </a:lnTo>
                  <a:lnTo>
                    <a:pt x="1508" y="98"/>
                  </a:lnTo>
                  <a:lnTo>
                    <a:pt x="1522" y="107"/>
                  </a:lnTo>
                  <a:lnTo>
                    <a:pt x="1535" y="117"/>
                  </a:lnTo>
                  <a:lnTo>
                    <a:pt x="1549" y="128"/>
                  </a:lnTo>
                  <a:lnTo>
                    <a:pt x="1562" y="138"/>
                  </a:lnTo>
                  <a:lnTo>
                    <a:pt x="1576" y="148"/>
                  </a:lnTo>
                  <a:lnTo>
                    <a:pt x="1587" y="157"/>
                  </a:lnTo>
                  <a:lnTo>
                    <a:pt x="1599" y="167"/>
                  </a:lnTo>
                  <a:lnTo>
                    <a:pt x="1608" y="176"/>
                  </a:lnTo>
                  <a:lnTo>
                    <a:pt x="1620" y="184"/>
                  </a:lnTo>
                  <a:lnTo>
                    <a:pt x="1629" y="194"/>
                  </a:lnTo>
                  <a:lnTo>
                    <a:pt x="1637" y="203"/>
                  </a:lnTo>
                  <a:lnTo>
                    <a:pt x="1647" y="211"/>
                  </a:lnTo>
                  <a:lnTo>
                    <a:pt x="1654" y="221"/>
                  </a:lnTo>
                  <a:lnTo>
                    <a:pt x="1662" y="230"/>
                  </a:lnTo>
                  <a:lnTo>
                    <a:pt x="1670" y="238"/>
                  </a:lnTo>
                  <a:lnTo>
                    <a:pt x="1677" y="247"/>
                  </a:lnTo>
                  <a:lnTo>
                    <a:pt x="1683" y="255"/>
                  </a:lnTo>
                  <a:lnTo>
                    <a:pt x="1689" y="263"/>
                  </a:lnTo>
                  <a:lnTo>
                    <a:pt x="1695" y="272"/>
                  </a:lnTo>
                  <a:lnTo>
                    <a:pt x="1698" y="280"/>
                  </a:lnTo>
                  <a:lnTo>
                    <a:pt x="1702" y="288"/>
                  </a:lnTo>
                  <a:lnTo>
                    <a:pt x="1706" y="295"/>
                  </a:lnTo>
                  <a:lnTo>
                    <a:pt x="1710" y="303"/>
                  </a:lnTo>
                  <a:lnTo>
                    <a:pt x="1712" y="313"/>
                  </a:lnTo>
                  <a:lnTo>
                    <a:pt x="1714" y="320"/>
                  </a:lnTo>
                  <a:lnTo>
                    <a:pt x="1716" y="328"/>
                  </a:lnTo>
                  <a:lnTo>
                    <a:pt x="1718" y="336"/>
                  </a:lnTo>
                  <a:lnTo>
                    <a:pt x="1718" y="343"/>
                  </a:lnTo>
                  <a:lnTo>
                    <a:pt x="1719" y="351"/>
                  </a:lnTo>
                  <a:lnTo>
                    <a:pt x="1718" y="353"/>
                  </a:lnTo>
                  <a:lnTo>
                    <a:pt x="1718" y="357"/>
                  </a:lnTo>
                  <a:lnTo>
                    <a:pt x="1716" y="361"/>
                  </a:lnTo>
                  <a:lnTo>
                    <a:pt x="1714" y="366"/>
                  </a:lnTo>
                  <a:lnTo>
                    <a:pt x="1712" y="370"/>
                  </a:lnTo>
                  <a:lnTo>
                    <a:pt x="1708" y="376"/>
                  </a:lnTo>
                  <a:lnTo>
                    <a:pt x="1704" y="380"/>
                  </a:lnTo>
                  <a:lnTo>
                    <a:pt x="1700" y="386"/>
                  </a:lnTo>
                  <a:lnTo>
                    <a:pt x="1695" y="389"/>
                  </a:lnTo>
                  <a:lnTo>
                    <a:pt x="1691" y="395"/>
                  </a:lnTo>
                  <a:lnTo>
                    <a:pt x="1685" y="401"/>
                  </a:lnTo>
                  <a:lnTo>
                    <a:pt x="1677" y="407"/>
                  </a:lnTo>
                  <a:lnTo>
                    <a:pt x="1672" y="412"/>
                  </a:lnTo>
                  <a:lnTo>
                    <a:pt x="1664" y="418"/>
                  </a:lnTo>
                  <a:lnTo>
                    <a:pt x="1648" y="430"/>
                  </a:lnTo>
                  <a:lnTo>
                    <a:pt x="1633" y="447"/>
                  </a:lnTo>
                  <a:lnTo>
                    <a:pt x="1618" y="464"/>
                  </a:lnTo>
                  <a:lnTo>
                    <a:pt x="1602" y="484"/>
                  </a:lnTo>
                  <a:lnTo>
                    <a:pt x="1585" y="505"/>
                  </a:lnTo>
                  <a:lnTo>
                    <a:pt x="1570" y="526"/>
                  </a:lnTo>
                  <a:lnTo>
                    <a:pt x="1552" y="547"/>
                  </a:lnTo>
                  <a:lnTo>
                    <a:pt x="1537" y="572"/>
                  </a:lnTo>
                  <a:lnTo>
                    <a:pt x="1520" y="597"/>
                  </a:lnTo>
                  <a:lnTo>
                    <a:pt x="1480" y="652"/>
                  </a:lnTo>
                  <a:lnTo>
                    <a:pt x="1441" y="708"/>
                  </a:lnTo>
                  <a:lnTo>
                    <a:pt x="1403" y="762"/>
                  </a:lnTo>
                  <a:lnTo>
                    <a:pt x="1362" y="814"/>
                  </a:lnTo>
                  <a:lnTo>
                    <a:pt x="1324" y="866"/>
                  </a:lnTo>
                  <a:lnTo>
                    <a:pt x="1284" y="915"/>
                  </a:lnTo>
                  <a:lnTo>
                    <a:pt x="1245" y="963"/>
                  </a:lnTo>
                  <a:lnTo>
                    <a:pt x="1207" y="1011"/>
                  </a:lnTo>
                  <a:lnTo>
                    <a:pt x="1167" y="1057"/>
                  </a:lnTo>
                  <a:lnTo>
                    <a:pt x="1128" y="1104"/>
                  </a:lnTo>
                  <a:lnTo>
                    <a:pt x="1090" y="1148"/>
                  </a:lnTo>
                  <a:lnTo>
                    <a:pt x="1051" y="1192"/>
                  </a:lnTo>
                  <a:lnTo>
                    <a:pt x="1013" y="1234"/>
                  </a:lnTo>
                  <a:lnTo>
                    <a:pt x="975" y="1274"/>
                  </a:lnTo>
                  <a:lnTo>
                    <a:pt x="936" y="1315"/>
                  </a:lnTo>
                  <a:lnTo>
                    <a:pt x="898" y="1353"/>
                  </a:lnTo>
                  <a:lnTo>
                    <a:pt x="865" y="1384"/>
                  </a:lnTo>
                  <a:lnTo>
                    <a:pt x="835" y="1415"/>
                  </a:lnTo>
                  <a:lnTo>
                    <a:pt x="802" y="1445"/>
                  </a:lnTo>
                  <a:lnTo>
                    <a:pt x="767" y="1474"/>
                  </a:lnTo>
                  <a:lnTo>
                    <a:pt x="735" y="1503"/>
                  </a:lnTo>
                  <a:lnTo>
                    <a:pt x="700" y="1530"/>
                  </a:lnTo>
                  <a:lnTo>
                    <a:pt x="666" y="1558"/>
                  </a:lnTo>
                  <a:lnTo>
                    <a:pt x="629" y="1583"/>
                  </a:lnTo>
                  <a:lnTo>
                    <a:pt x="593" y="1610"/>
                  </a:lnTo>
                  <a:lnTo>
                    <a:pt x="556" y="1635"/>
                  </a:lnTo>
                  <a:lnTo>
                    <a:pt x="520" y="1660"/>
                  </a:lnTo>
                  <a:lnTo>
                    <a:pt x="481" y="1685"/>
                  </a:lnTo>
                  <a:lnTo>
                    <a:pt x="443" y="1710"/>
                  </a:lnTo>
                  <a:lnTo>
                    <a:pt x="405" y="1733"/>
                  </a:lnTo>
                  <a:lnTo>
                    <a:pt x="326" y="1779"/>
                  </a:lnTo>
                  <a:lnTo>
                    <a:pt x="299" y="1793"/>
                  </a:lnTo>
                  <a:lnTo>
                    <a:pt x="274" y="1806"/>
                  </a:lnTo>
                  <a:lnTo>
                    <a:pt x="249" y="1820"/>
                  </a:lnTo>
                  <a:lnTo>
                    <a:pt x="226" y="1831"/>
                  </a:lnTo>
                  <a:lnTo>
                    <a:pt x="205" y="1841"/>
                  </a:lnTo>
                  <a:lnTo>
                    <a:pt x="184" y="1850"/>
                  </a:lnTo>
                  <a:lnTo>
                    <a:pt x="165" y="1860"/>
                  </a:lnTo>
                  <a:lnTo>
                    <a:pt x="147" y="1868"/>
                  </a:lnTo>
                  <a:lnTo>
                    <a:pt x="130" y="1873"/>
                  </a:lnTo>
                  <a:lnTo>
                    <a:pt x="115" y="1879"/>
                  </a:lnTo>
                  <a:lnTo>
                    <a:pt x="99" y="1885"/>
                  </a:lnTo>
                  <a:lnTo>
                    <a:pt x="86" y="1889"/>
                  </a:lnTo>
                  <a:lnTo>
                    <a:pt x="74" y="1893"/>
                  </a:lnTo>
                  <a:lnTo>
                    <a:pt x="63" y="1894"/>
                  </a:lnTo>
                  <a:lnTo>
                    <a:pt x="53" y="1894"/>
                  </a:lnTo>
                  <a:lnTo>
                    <a:pt x="44" y="1896"/>
                  </a:lnTo>
                  <a:lnTo>
                    <a:pt x="34" y="1894"/>
                  </a:lnTo>
                  <a:lnTo>
                    <a:pt x="24" y="1894"/>
                  </a:lnTo>
                  <a:lnTo>
                    <a:pt x="17" y="1893"/>
                  </a:lnTo>
                  <a:lnTo>
                    <a:pt x="9" y="1891"/>
                  </a:lnTo>
                  <a:lnTo>
                    <a:pt x="5" y="1889"/>
                  </a:lnTo>
                  <a:lnTo>
                    <a:pt x="1" y="1885"/>
                  </a:lnTo>
                  <a:lnTo>
                    <a:pt x="0" y="1881"/>
                  </a:lnTo>
                  <a:lnTo>
                    <a:pt x="0" y="1877"/>
                  </a:lnTo>
                  <a:lnTo>
                    <a:pt x="0" y="1871"/>
                  </a:lnTo>
                  <a:lnTo>
                    <a:pt x="3" y="1866"/>
                  </a:lnTo>
                  <a:lnTo>
                    <a:pt x="7" y="1860"/>
                  </a:lnTo>
                  <a:lnTo>
                    <a:pt x="13" y="1854"/>
                  </a:lnTo>
                  <a:lnTo>
                    <a:pt x="21" y="1846"/>
                  </a:lnTo>
                  <a:lnTo>
                    <a:pt x="30" y="1839"/>
                  </a:lnTo>
                  <a:lnTo>
                    <a:pt x="40" y="1831"/>
                  </a:lnTo>
                  <a:lnTo>
                    <a:pt x="51" y="1821"/>
                  </a:lnTo>
                  <a:lnTo>
                    <a:pt x="86" y="1793"/>
                  </a:lnTo>
                  <a:lnTo>
                    <a:pt x="120" y="1762"/>
                  </a:lnTo>
                  <a:lnTo>
                    <a:pt x="155" y="1731"/>
                  </a:lnTo>
                  <a:lnTo>
                    <a:pt x="190" y="1699"/>
                  </a:lnTo>
                  <a:lnTo>
                    <a:pt x="224" y="1666"/>
                  </a:lnTo>
                  <a:lnTo>
                    <a:pt x="259" y="1631"/>
                  </a:lnTo>
                  <a:lnTo>
                    <a:pt x="293" y="1599"/>
                  </a:lnTo>
                  <a:lnTo>
                    <a:pt x="326" y="1562"/>
                  </a:lnTo>
                  <a:lnTo>
                    <a:pt x="360" y="1526"/>
                  </a:lnTo>
                  <a:lnTo>
                    <a:pt x="395" y="1489"/>
                  </a:lnTo>
                  <a:lnTo>
                    <a:pt x="430" y="1453"/>
                  </a:lnTo>
                  <a:lnTo>
                    <a:pt x="464" y="1413"/>
                  </a:lnTo>
                  <a:lnTo>
                    <a:pt x="499" y="1374"/>
                  </a:lnTo>
                  <a:lnTo>
                    <a:pt x="533" y="1334"/>
                  </a:lnTo>
                  <a:lnTo>
                    <a:pt x="568" y="1292"/>
                  </a:lnTo>
                  <a:lnTo>
                    <a:pt x="602" y="1249"/>
                  </a:lnTo>
                  <a:lnTo>
                    <a:pt x="633" y="1211"/>
                  </a:lnTo>
                  <a:lnTo>
                    <a:pt x="664" y="1171"/>
                  </a:lnTo>
                  <a:lnTo>
                    <a:pt x="694" y="1132"/>
                  </a:lnTo>
                  <a:lnTo>
                    <a:pt x="725" y="1092"/>
                  </a:lnTo>
                  <a:lnTo>
                    <a:pt x="754" y="1050"/>
                  </a:lnTo>
                  <a:lnTo>
                    <a:pt x="785" y="1009"/>
                  </a:lnTo>
                  <a:lnTo>
                    <a:pt x="813" y="967"/>
                  </a:lnTo>
                  <a:lnTo>
                    <a:pt x="842" y="925"/>
                  </a:lnTo>
                  <a:lnTo>
                    <a:pt x="871" y="881"/>
                  </a:lnTo>
                  <a:lnTo>
                    <a:pt x="898" y="837"/>
                  </a:lnTo>
                  <a:lnTo>
                    <a:pt x="927" y="793"/>
                  </a:lnTo>
                  <a:lnTo>
                    <a:pt x="954" y="748"/>
                  </a:lnTo>
                  <a:lnTo>
                    <a:pt x="980" y="702"/>
                  </a:lnTo>
                  <a:lnTo>
                    <a:pt x="1007" y="654"/>
                  </a:lnTo>
                  <a:lnTo>
                    <a:pt x="1032" y="608"/>
                  </a:lnTo>
                  <a:lnTo>
                    <a:pt x="1057" y="560"/>
                  </a:lnTo>
                  <a:lnTo>
                    <a:pt x="1073" y="530"/>
                  </a:lnTo>
                  <a:lnTo>
                    <a:pt x="1086" y="499"/>
                  </a:lnTo>
                  <a:lnTo>
                    <a:pt x="1099" y="470"/>
                  </a:lnTo>
                  <a:lnTo>
                    <a:pt x="1113" y="441"/>
                  </a:lnTo>
                  <a:lnTo>
                    <a:pt x="1124" y="412"/>
                  </a:lnTo>
                  <a:lnTo>
                    <a:pt x="1134" y="384"/>
                  </a:lnTo>
                  <a:lnTo>
                    <a:pt x="1144" y="357"/>
                  </a:lnTo>
                  <a:lnTo>
                    <a:pt x="1153" y="328"/>
                  </a:lnTo>
                  <a:lnTo>
                    <a:pt x="1161" y="301"/>
                  </a:lnTo>
                  <a:lnTo>
                    <a:pt x="1167" y="274"/>
                  </a:lnTo>
                  <a:lnTo>
                    <a:pt x="1172" y="245"/>
                  </a:lnTo>
                  <a:lnTo>
                    <a:pt x="1178" y="221"/>
                  </a:lnTo>
                  <a:lnTo>
                    <a:pt x="1182" y="194"/>
                  </a:lnTo>
                  <a:lnTo>
                    <a:pt x="1184" y="167"/>
                  </a:lnTo>
                  <a:lnTo>
                    <a:pt x="1186" y="142"/>
                  </a:lnTo>
                  <a:lnTo>
                    <a:pt x="1186" y="117"/>
                  </a:lnTo>
                  <a:lnTo>
                    <a:pt x="1186" y="101"/>
                  </a:lnTo>
                  <a:lnTo>
                    <a:pt x="1188" y="88"/>
                  </a:lnTo>
                  <a:lnTo>
                    <a:pt x="1188" y="75"/>
                  </a:lnTo>
                  <a:lnTo>
                    <a:pt x="1192" y="63"/>
                  </a:lnTo>
                  <a:lnTo>
                    <a:pt x="1194" y="54"/>
                  </a:lnTo>
                  <a:lnTo>
                    <a:pt x="1197" y="44"/>
                  </a:lnTo>
                  <a:lnTo>
                    <a:pt x="1201" y="34"/>
                  </a:lnTo>
                  <a:lnTo>
                    <a:pt x="1207" y="27"/>
                  </a:lnTo>
                  <a:lnTo>
                    <a:pt x="1211" y="21"/>
                  </a:lnTo>
                  <a:lnTo>
                    <a:pt x="1218" y="15"/>
                  </a:lnTo>
                  <a:lnTo>
                    <a:pt x="1224" y="9"/>
                  </a:lnTo>
                  <a:lnTo>
                    <a:pt x="1232" y="6"/>
                  </a:lnTo>
                  <a:lnTo>
                    <a:pt x="1240" y="4"/>
                  </a:lnTo>
                  <a:lnTo>
                    <a:pt x="1249" y="0"/>
                  </a:lnTo>
                  <a:lnTo>
                    <a:pt x="1259" y="0"/>
                  </a:lnTo>
                  <a:lnTo>
                    <a:pt x="127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981790" y="2914480"/>
              <a:ext cx="803388" cy="247650"/>
            </a:xfrm>
            <a:custGeom>
              <a:avLst/>
              <a:gdLst>
                <a:gd name="T0" fmla="*/ 2147483647 w 2181"/>
                <a:gd name="T1" fmla="*/ 2147483647 h 672"/>
                <a:gd name="T2" fmla="*/ 2147483647 w 2181"/>
                <a:gd name="T3" fmla="*/ 2147483647 h 672"/>
                <a:gd name="T4" fmla="*/ 2147483647 w 2181"/>
                <a:gd name="T5" fmla="*/ 2147483647 h 672"/>
                <a:gd name="T6" fmla="*/ 2147483647 w 2181"/>
                <a:gd name="T7" fmla="*/ 2147483647 h 672"/>
                <a:gd name="T8" fmla="*/ 2147483647 w 2181"/>
                <a:gd name="T9" fmla="*/ 2147483647 h 672"/>
                <a:gd name="T10" fmla="*/ 2147483647 w 2181"/>
                <a:gd name="T11" fmla="*/ 2147483647 h 672"/>
                <a:gd name="T12" fmla="*/ 2147483647 w 2181"/>
                <a:gd name="T13" fmla="*/ 2147483647 h 672"/>
                <a:gd name="T14" fmla="*/ 2147483647 w 2181"/>
                <a:gd name="T15" fmla="*/ 2147483647 h 672"/>
                <a:gd name="T16" fmla="*/ 2147483647 w 2181"/>
                <a:gd name="T17" fmla="*/ 2147483647 h 672"/>
                <a:gd name="T18" fmla="*/ 2147483647 w 2181"/>
                <a:gd name="T19" fmla="*/ 2147483647 h 672"/>
                <a:gd name="T20" fmla="*/ 2147483647 w 2181"/>
                <a:gd name="T21" fmla="*/ 2147483647 h 672"/>
                <a:gd name="T22" fmla="*/ 2147483647 w 2181"/>
                <a:gd name="T23" fmla="*/ 2147483647 h 672"/>
                <a:gd name="T24" fmla="*/ 2147483647 w 2181"/>
                <a:gd name="T25" fmla="*/ 2147483647 h 672"/>
                <a:gd name="T26" fmla="*/ 2147483647 w 2181"/>
                <a:gd name="T27" fmla="*/ 2147483647 h 672"/>
                <a:gd name="T28" fmla="*/ 2147483647 w 2181"/>
                <a:gd name="T29" fmla="*/ 2147483647 h 672"/>
                <a:gd name="T30" fmla="*/ 2147483647 w 2181"/>
                <a:gd name="T31" fmla="*/ 2147483647 h 672"/>
                <a:gd name="T32" fmla="*/ 2147483647 w 2181"/>
                <a:gd name="T33" fmla="*/ 2147483647 h 672"/>
                <a:gd name="T34" fmla="*/ 2147483647 w 2181"/>
                <a:gd name="T35" fmla="*/ 2147483647 h 672"/>
                <a:gd name="T36" fmla="*/ 2147483647 w 2181"/>
                <a:gd name="T37" fmla="*/ 2147483647 h 672"/>
                <a:gd name="T38" fmla="*/ 2147483647 w 2181"/>
                <a:gd name="T39" fmla="*/ 2147483647 h 672"/>
                <a:gd name="T40" fmla="*/ 2147483647 w 2181"/>
                <a:gd name="T41" fmla="*/ 2147483647 h 672"/>
                <a:gd name="T42" fmla="*/ 2147483647 w 2181"/>
                <a:gd name="T43" fmla="*/ 2147483647 h 672"/>
                <a:gd name="T44" fmla="*/ 2147483647 w 2181"/>
                <a:gd name="T45" fmla="*/ 2147483647 h 672"/>
                <a:gd name="T46" fmla="*/ 2147483647 w 2181"/>
                <a:gd name="T47" fmla="*/ 2147483647 h 672"/>
                <a:gd name="T48" fmla="*/ 2147483647 w 2181"/>
                <a:gd name="T49" fmla="*/ 2147483647 h 672"/>
                <a:gd name="T50" fmla="*/ 2147483647 w 2181"/>
                <a:gd name="T51" fmla="*/ 2147483647 h 672"/>
                <a:gd name="T52" fmla="*/ 2147483647 w 2181"/>
                <a:gd name="T53" fmla="*/ 2147483647 h 672"/>
                <a:gd name="T54" fmla="*/ 2147483647 w 2181"/>
                <a:gd name="T55" fmla="*/ 2147483647 h 672"/>
                <a:gd name="T56" fmla="*/ 2147483647 w 2181"/>
                <a:gd name="T57" fmla="*/ 2147483647 h 672"/>
                <a:gd name="T58" fmla="*/ 2147483647 w 2181"/>
                <a:gd name="T59" fmla="*/ 2147483647 h 672"/>
                <a:gd name="T60" fmla="*/ 2147483647 w 2181"/>
                <a:gd name="T61" fmla="*/ 2147483647 h 672"/>
                <a:gd name="T62" fmla="*/ 2147483647 w 2181"/>
                <a:gd name="T63" fmla="*/ 2147483647 h 672"/>
                <a:gd name="T64" fmla="*/ 2147483647 w 2181"/>
                <a:gd name="T65" fmla="*/ 2147483647 h 672"/>
                <a:gd name="T66" fmla="*/ 2147483647 w 2181"/>
                <a:gd name="T67" fmla="*/ 2147483647 h 672"/>
                <a:gd name="T68" fmla="*/ 2147483647 w 2181"/>
                <a:gd name="T69" fmla="*/ 2147483647 h 672"/>
                <a:gd name="T70" fmla="*/ 2147483647 w 2181"/>
                <a:gd name="T71" fmla="*/ 2147483647 h 672"/>
                <a:gd name="T72" fmla="*/ 2147483647 w 2181"/>
                <a:gd name="T73" fmla="*/ 2147483647 h 672"/>
                <a:gd name="T74" fmla="*/ 2147483647 w 2181"/>
                <a:gd name="T75" fmla="*/ 2147483647 h 672"/>
                <a:gd name="T76" fmla="*/ 2147483647 w 2181"/>
                <a:gd name="T77" fmla="*/ 2147483647 h 672"/>
                <a:gd name="T78" fmla="*/ 2147483647 w 2181"/>
                <a:gd name="T79" fmla="*/ 2147483647 h 672"/>
                <a:gd name="T80" fmla="*/ 2147483647 w 2181"/>
                <a:gd name="T81" fmla="*/ 2147483647 h 672"/>
                <a:gd name="T82" fmla="*/ 2147483647 w 2181"/>
                <a:gd name="T83" fmla="*/ 2147483647 h 672"/>
                <a:gd name="T84" fmla="*/ 2147483647 w 2181"/>
                <a:gd name="T85" fmla="*/ 2147483647 h 672"/>
                <a:gd name="T86" fmla="*/ 2147483647 w 2181"/>
                <a:gd name="T87" fmla="*/ 2147483647 h 672"/>
                <a:gd name="T88" fmla="*/ 2147483647 w 2181"/>
                <a:gd name="T89" fmla="*/ 2147483647 h 672"/>
                <a:gd name="T90" fmla="*/ 2147483647 w 2181"/>
                <a:gd name="T91" fmla="*/ 2147483647 h 672"/>
                <a:gd name="T92" fmla="*/ 2147483647 w 2181"/>
                <a:gd name="T93" fmla="*/ 2147483647 h 672"/>
                <a:gd name="T94" fmla="*/ 2147483647 w 2181"/>
                <a:gd name="T95" fmla="*/ 2147483647 h 672"/>
                <a:gd name="T96" fmla="*/ 2147483647 w 2181"/>
                <a:gd name="T97" fmla="*/ 2147483647 h 672"/>
                <a:gd name="T98" fmla="*/ 2147483647 w 2181"/>
                <a:gd name="T99" fmla="*/ 2147483647 h 672"/>
                <a:gd name="T100" fmla="*/ 2147483647 w 2181"/>
                <a:gd name="T101" fmla="*/ 2147483647 h 672"/>
                <a:gd name="T102" fmla="*/ 2147483647 w 2181"/>
                <a:gd name="T103" fmla="*/ 2147483647 h 672"/>
                <a:gd name="T104" fmla="*/ 2147483647 w 2181"/>
                <a:gd name="T105" fmla="*/ 2147483647 h 672"/>
                <a:gd name="T106" fmla="*/ 2147483647 w 2181"/>
                <a:gd name="T107" fmla="*/ 2147483647 h 672"/>
                <a:gd name="T108" fmla="*/ 2147483647 w 2181"/>
                <a:gd name="T109" fmla="*/ 2147483647 h 672"/>
                <a:gd name="T110" fmla="*/ 2147483647 w 2181"/>
                <a:gd name="T111" fmla="*/ 2147483647 h 672"/>
                <a:gd name="T112" fmla="*/ 2147483647 w 2181"/>
                <a:gd name="T113" fmla="*/ 2147483647 h 672"/>
                <a:gd name="T114" fmla="*/ 2147483647 w 2181"/>
                <a:gd name="T115" fmla="*/ 2147483647 h 672"/>
                <a:gd name="T116" fmla="*/ 2147483647 w 2181"/>
                <a:gd name="T117" fmla="*/ 2147483647 h 672"/>
                <a:gd name="T118" fmla="*/ 2147483647 w 2181"/>
                <a:gd name="T119" fmla="*/ 2147483647 h 672"/>
                <a:gd name="T120" fmla="*/ 2147483647 w 2181"/>
                <a:gd name="T121" fmla="*/ 0 h 6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81"/>
                <a:gd name="T184" fmla="*/ 0 h 672"/>
                <a:gd name="T185" fmla="*/ 2181 w 2181"/>
                <a:gd name="T186" fmla="*/ 672 h 6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81" h="672">
                  <a:moveTo>
                    <a:pt x="1713" y="0"/>
                  </a:moveTo>
                  <a:lnTo>
                    <a:pt x="1720" y="0"/>
                  </a:lnTo>
                  <a:lnTo>
                    <a:pt x="1728" y="2"/>
                  </a:lnTo>
                  <a:lnTo>
                    <a:pt x="1739" y="4"/>
                  </a:lnTo>
                  <a:lnTo>
                    <a:pt x="1751" y="6"/>
                  </a:lnTo>
                  <a:lnTo>
                    <a:pt x="1764" y="10"/>
                  </a:lnTo>
                  <a:lnTo>
                    <a:pt x="1778" y="12"/>
                  </a:lnTo>
                  <a:lnTo>
                    <a:pt x="1795" y="18"/>
                  </a:lnTo>
                  <a:lnTo>
                    <a:pt x="1814" y="21"/>
                  </a:lnTo>
                  <a:lnTo>
                    <a:pt x="1833" y="27"/>
                  </a:lnTo>
                  <a:lnTo>
                    <a:pt x="1855" y="35"/>
                  </a:lnTo>
                  <a:lnTo>
                    <a:pt x="1878" y="42"/>
                  </a:lnTo>
                  <a:lnTo>
                    <a:pt x="1901" y="50"/>
                  </a:lnTo>
                  <a:lnTo>
                    <a:pt x="1928" y="58"/>
                  </a:lnTo>
                  <a:lnTo>
                    <a:pt x="1954" y="67"/>
                  </a:lnTo>
                  <a:lnTo>
                    <a:pt x="1983" y="77"/>
                  </a:lnTo>
                  <a:lnTo>
                    <a:pt x="2014" y="87"/>
                  </a:lnTo>
                  <a:lnTo>
                    <a:pt x="2035" y="96"/>
                  </a:lnTo>
                  <a:lnTo>
                    <a:pt x="2052" y="108"/>
                  </a:lnTo>
                  <a:lnTo>
                    <a:pt x="2070" y="117"/>
                  </a:lnTo>
                  <a:lnTo>
                    <a:pt x="2087" y="127"/>
                  </a:lnTo>
                  <a:lnTo>
                    <a:pt x="2100" y="137"/>
                  </a:lnTo>
                  <a:lnTo>
                    <a:pt x="2116" y="146"/>
                  </a:lnTo>
                  <a:lnTo>
                    <a:pt x="2127" y="156"/>
                  </a:lnTo>
                  <a:lnTo>
                    <a:pt x="2139" y="163"/>
                  </a:lnTo>
                  <a:lnTo>
                    <a:pt x="2148" y="173"/>
                  </a:lnTo>
                  <a:lnTo>
                    <a:pt x="2158" y="181"/>
                  </a:lnTo>
                  <a:lnTo>
                    <a:pt x="2164" y="188"/>
                  </a:lnTo>
                  <a:lnTo>
                    <a:pt x="2171" y="196"/>
                  </a:lnTo>
                  <a:lnTo>
                    <a:pt x="2175" y="204"/>
                  </a:lnTo>
                  <a:lnTo>
                    <a:pt x="2179" y="209"/>
                  </a:lnTo>
                  <a:lnTo>
                    <a:pt x="2181" y="215"/>
                  </a:lnTo>
                  <a:lnTo>
                    <a:pt x="2181" y="223"/>
                  </a:lnTo>
                  <a:lnTo>
                    <a:pt x="2181" y="231"/>
                  </a:lnTo>
                  <a:lnTo>
                    <a:pt x="2179" y="238"/>
                  </a:lnTo>
                  <a:lnTo>
                    <a:pt x="2177" y="244"/>
                  </a:lnTo>
                  <a:lnTo>
                    <a:pt x="2173" y="252"/>
                  </a:lnTo>
                  <a:lnTo>
                    <a:pt x="2169" y="257"/>
                  </a:lnTo>
                  <a:lnTo>
                    <a:pt x="2166" y="263"/>
                  </a:lnTo>
                  <a:lnTo>
                    <a:pt x="2160" y="269"/>
                  </a:lnTo>
                  <a:lnTo>
                    <a:pt x="2152" y="273"/>
                  </a:lnTo>
                  <a:lnTo>
                    <a:pt x="2144" y="279"/>
                  </a:lnTo>
                  <a:lnTo>
                    <a:pt x="2137" y="282"/>
                  </a:lnTo>
                  <a:lnTo>
                    <a:pt x="2127" y="286"/>
                  </a:lnTo>
                  <a:lnTo>
                    <a:pt x="2116" y="290"/>
                  </a:lnTo>
                  <a:lnTo>
                    <a:pt x="2104" y="294"/>
                  </a:lnTo>
                  <a:lnTo>
                    <a:pt x="2093" y="298"/>
                  </a:lnTo>
                  <a:lnTo>
                    <a:pt x="2079" y="300"/>
                  </a:lnTo>
                  <a:lnTo>
                    <a:pt x="2066" y="302"/>
                  </a:lnTo>
                  <a:lnTo>
                    <a:pt x="2035" y="305"/>
                  </a:lnTo>
                  <a:lnTo>
                    <a:pt x="2004" y="309"/>
                  </a:lnTo>
                  <a:lnTo>
                    <a:pt x="1974" y="313"/>
                  </a:lnTo>
                  <a:lnTo>
                    <a:pt x="1941" y="317"/>
                  </a:lnTo>
                  <a:lnTo>
                    <a:pt x="1908" y="321"/>
                  </a:lnTo>
                  <a:lnTo>
                    <a:pt x="1876" y="327"/>
                  </a:lnTo>
                  <a:lnTo>
                    <a:pt x="1841" y="330"/>
                  </a:lnTo>
                  <a:lnTo>
                    <a:pt x="1807" y="336"/>
                  </a:lnTo>
                  <a:lnTo>
                    <a:pt x="1772" y="342"/>
                  </a:lnTo>
                  <a:lnTo>
                    <a:pt x="1737" y="348"/>
                  </a:lnTo>
                  <a:lnTo>
                    <a:pt x="1701" y="355"/>
                  </a:lnTo>
                  <a:lnTo>
                    <a:pt x="1665" y="361"/>
                  </a:lnTo>
                  <a:lnTo>
                    <a:pt x="1626" y="369"/>
                  </a:lnTo>
                  <a:lnTo>
                    <a:pt x="1590" y="376"/>
                  </a:lnTo>
                  <a:lnTo>
                    <a:pt x="1551" y="384"/>
                  </a:lnTo>
                  <a:lnTo>
                    <a:pt x="1511" y="392"/>
                  </a:lnTo>
                  <a:lnTo>
                    <a:pt x="1473" y="401"/>
                  </a:lnTo>
                  <a:lnTo>
                    <a:pt x="1432" y="409"/>
                  </a:lnTo>
                  <a:lnTo>
                    <a:pt x="1392" y="419"/>
                  </a:lnTo>
                  <a:lnTo>
                    <a:pt x="1350" y="428"/>
                  </a:lnTo>
                  <a:lnTo>
                    <a:pt x="1307" y="438"/>
                  </a:lnTo>
                  <a:lnTo>
                    <a:pt x="1265" y="448"/>
                  </a:lnTo>
                  <a:lnTo>
                    <a:pt x="1223" y="459"/>
                  </a:lnTo>
                  <a:lnTo>
                    <a:pt x="1179" y="469"/>
                  </a:lnTo>
                  <a:lnTo>
                    <a:pt x="1135" y="480"/>
                  </a:lnTo>
                  <a:lnTo>
                    <a:pt x="1091" y="492"/>
                  </a:lnTo>
                  <a:lnTo>
                    <a:pt x="1045" y="503"/>
                  </a:lnTo>
                  <a:lnTo>
                    <a:pt x="998" y="515"/>
                  </a:lnTo>
                  <a:lnTo>
                    <a:pt x="952" y="528"/>
                  </a:lnTo>
                  <a:lnTo>
                    <a:pt x="904" y="542"/>
                  </a:lnTo>
                  <a:lnTo>
                    <a:pt x="856" y="553"/>
                  </a:lnTo>
                  <a:lnTo>
                    <a:pt x="808" y="567"/>
                  </a:lnTo>
                  <a:lnTo>
                    <a:pt x="785" y="574"/>
                  </a:lnTo>
                  <a:lnTo>
                    <a:pt x="762" y="580"/>
                  </a:lnTo>
                  <a:lnTo>
                    <a:pt x="739" y="586"/>
                  </a:lnTo>
                  <a:lnTo>
                    <a:pt x="718" y="591"/>
                  </a:lnTo>
                  <a:lnTo>
                    <a:pt x="697" y="597"/>
                  </a:lnTo>
                  <a:lnTo>
                    <a:pt x="678" y="603"/>
                  </a:lnTo>
                  <a:lnTo>
                    <a:pt x="659" y="607"/>
                  </a:lnTo>
                  <a:lnTo>
                    <a:pt x="639" y="613"/>
                  </a:lnTo>
                  <a:lnTo>
                    <a:pt x="620" y="616"/>
                  </a:lnTo>
                  <a:lnTo>
                    <a:pt x="603" y="622"/>
                  </a:lnTo>
                  <a:lnTo>
                    <a:pt x="588" y="626"/>
                  </a:lnTo>
                  <a:lnTo>
                    <a:pt x="570" y="630"/>
                  </a:lnTo>
                  <a:lnTo>
                    <a:pt x="557" y="634"/>
                  </a:lnTo>
                  <a:lnTo>
                    <a:pt x="542" y="638"/>
                  </a:lnTo>
                  <a:lnTo>
                    <a:pt x="528" y="641"/>
                  </a:lnTo>
                  <a:lnTo>
                    <a:pt x="515" y="645"/>
                  </a:lnTo>
                  <a:lnTo>
                    <a:pt x="501" y="649"/>
                  </a:lnTo>
                  <a:lnTo>
                    <a:pt x="490" y="651"/>
                  </a:lnTo>
                  <a:lnTo>
                    <a:pt x="480" y="655"/>
                  </a:lnTo>
                  <a:lnTo>
                    <a:pt x="469" y="657"/>
                  </a:lnTo>
                  <a:lnTo>
                    <a:pt x="459" y="659"/>
                  </a:lnTo>
                  <a:lnTo>
                    <a:pt x="449" y="661"/>
                  </a:lnTo>
                  <a:lnTo>
                    <a:pt x="442" y="663"/>
                  </a:lnTo>
                  <a:lnTo>
                    <a:pt x="434" y="664"/>
                  </a:lnTo>
                  <a:lnTo>
                    <a:pt x="428" y="666"/>
                  </a:lnTo>
                  <a:lnTo>
                    <a:pt x="421" y="668"/>
                  </a:lnTo>
                  <a:lnTo>
                    <a:pt x="415" y="668"/>
                  </a:lnTo>
                  <a:lnTo>
                    <a:pt x="411" y="670"/>
                  </a:lnTo>
                  <a:lnTo>
                    <a:pt x="407" y="670"/>
                  </a:lnTo>
                  <a:lnTo>
                    <a:pt x="403" y="672"/>
                  </a:lnTo>
                  <a:lnTo>
                    <a:pt x="400" y="672"/>
                  </a:lnTo>
                  <a:lnTo>
                    <a:pt x="398" y="672"/>
                  </a:lnTo>
                  <a:lnTo>
                    <a:pt x="375" y="672"/>
                  </a:lnTo>
                  <a:lnTo>
                    <a:pt x="350" y="670"/>
                  </a:lnTo>
                  <a:lnTo>
                    <a:pt x="323" y="668"/>
                  </a:lnTo>
                  <a:lnTo>
                    <a:pt x="298" y="666"/>
                  </a:lnTo>
                  <a:lnTo>
                    <a:pt x="271" y="663"/>
                  </a:lnTo>
                  <a:lnTo>
                    <a:pt x="242" y="659"/>
                  </a:lnTo>
                  <a:lnTo>
                    <a:pt x="215" y="653"/>
                  </a:lnTo>
                  <a:lnTo>
                    <a:pt x="186" y="647"/>
                  </a:lnTo>
                  <a:lnTo>
                    <a:pt x="163" y="641"/>
                  </a:lnTo>
                  <a:lnTo>
                    <a:pt x="144" y="636"/>
                  </a:lnTo>
                  <a:lnTo>
                    <a:pt x="123" y="628"/>
                  </a:lnTo>
                  <a:lnTo>
                    <a:pt x="106" y="622"/>
                  </a:lnTo>
                  <a:lnTo>
                    <a:pt x="89" y="616"/>
                  </a:lnTo>
                  <a:lnTo>
                    <a:pt x="73" y="609"/>
                  </a:lnTo>
                  <a:lnTo>
                    <a:pt x="60" y="603"/>
                  </a:lnTo>
                  <a:lnTo>
                    <a:pt x="48" y="595"/>
                  </a:lnTo>
                  <a:lnTo>
                    <a:pt x="37" y="590"/>
                  </a:lnTo>
                  <a:lnTo>
                    <a:pt x="27" y="582"/>
                  </a:lnTo>
                  <a:lnTo>
                    <a:pt x="19" y="574"/>
                  </a:lnTo>
                  <a:lnTo>
                    <a:pt x="12" y="567"/>
                  </a:lnTo>
                  <a:lnTo>
                    <a:pt x="8" y="559"/>
                  </a:lnTo>
                  <a:lnTo>
                    <a:pt x="4" y="551"/>
                  </a:lnTo>
                  <a:lnTo>
                    <a:pt x="0" y="543"/>
                  </a:lnTo>
                  <a:lnTo>
                    <a:pt x="0" y="536"/>
                  </a:lnTo>
                  <a:lnTo>
                    <a:pt x="2" y="528"/>
                  </a:lnTo>
                  <a:lnTo>
                    <a:pt x="2" y="526"/>
                  </a:lnTo>
                  <a:lnTo>
                    <a:pt x="4" y="522"/>
                  </a:lnTo>
                  <a:lnTo>
                    <a:pt x="6" y="519"/>
                  </a:lnTo>
                  <a:lnTo>
                    <a:pt x="8" y="517"/>
                  </a:lnTo>
                  <a:lnTo>
                    <a:pt x="12" y="513"/>
                  </a:lnTo>
                  <a:lnTo>
                    <a:pt x="16" y="511"/>
                  </a:lnTo>
                  <a:lnTo>
                    <a:pt x="19" y="507"/>
                  </a:lnTo>
                  <a:lnTo>
                    <a:pt x="25" y="505"/>
                  </a:lnTo>
                  <a:lnTo>
                    <a:pt x="29" y="501"/>
                  </a:lnTo>
                  <a:lnTo>
                    <a:pt x="35" y="499"/>
                  </a:lnTo>
                  <a:lnTo>
                    <a:pt x="42" y="497"/>
                  </a:lnTo>
                  <a:lnTo>
                    <a:pt x="48" y="495"/>
                  </a:lnTo>
                  <a:lnTo>
                    <a:pt x="56" y="494"/>
                  </a:lnTo>
                  <a:lnTo>
                    <a:pt x="65" y="494"/>
                  </a:lnTo>
                  <a:lnTo>
                    <a:pt x="129" y="480"/>
                  </a:lnTo>
                  <a:lnTo>
                    <a:pt x="198" y="467"/>
                  </a:lnTo>
                  <a:lnTo>
                    <a:pt x="269" y="451"/>
                  </a:lnTo>
                  <a:lnTo>
                    <a:pt x="342" y="432"/>
                  </a:lnTo>
                  <a:lnTo>
                    <a:pt x="417" y="415"/>
                  </a:lnTo>
                  <a:lnTo>
                    <a:pt x="497" y="394"/>
                  </a:lnTo>
                  <a:lnTo>
                    <a:pt x="578" y="371"/>
                  </a:lnTo>
                  <a:lnTo>
                    <a:pt x="663" y="346"/>
                  </a:lnTo>
                  <a:lnTo>
                    <a:pt x="751" y="321"/>
                  </a:lnTo>
                  <a:lnTo>
                    <a:pt x="841" y="292"/>
                  </a:lnTo>
                  <a:lnTo>
                    <a:pt x="935" y="263"/>
                  </a:lnTo>
                  <a:lnTo>
                    <a:pt x="1031" y="231"/>
                  </a:lnTo>
                  <a:lnTo>
                    <a:pt x="1129" y="198"/>
                  </a:lnTo>
                  <a:lnTo>
                    <a:pt x="1231" y="163"/>
                  </a:lnTo>
                  <a:lnTo>
                    <a:pt x="1336" y="125"/>
                  </a:lnTo>
                  <a:lnTo>
                    <a:pt x="1444" y="87"/>
                  </a:lnTo>
                  <a:lnTo>
                    <a:pt x="1473" y="77"/>
                  </a:lnTo>
                  <a:lnTo>
                    <a:pt x="1501" y="67"/>
                  </a:lnTo>
                  <a:lnTo>
                    <a:pt x="1526" y="58"/>
                  </a:lnTo>
                  <a:lnTo>
                    <a:pt x="1551" y="50"/>
                  </a:lnTo>
                  <a:lnTo>
                    <a:pt x="1572" y="42"/>
                  </a:lnTo>
                  <a:lnTo>
                    <a:pt x="1594" y="35"/>
                  </a:lnTo>
                  <a:lnTo>
                    <a:pt x="1613" y="27"/>
                  </a:lnTo>
                  <a:lnTo>
                    <a:pt x="1632" y="21"/>
                  </a:lnTo>
                  <a:lnTo>
                    <a:pt x="1647" y="18"/>
                  </a:lnTo>
                  <a:lnTo>
                    <a:pt x="1661" y="12"/>
                  </a:lnTo>
                  <a:lnTo>
                    <a:pt x="1674" y="10"/>
                  </a:lnTo>
                  <a:lnTo>
                    <a:pt x="1686" y="6"/>
                  </a:lnTo>
                  <a:lnTo>
                    <a:pt x="1695" y="4"/>
                  </a:lnTo>
                  <a:lnTo>
                    <a:pt x="1703" y="2"/>
                  </a:lnTo>
                  <a:lnTo>
                    <a:pt x="1709" y="0"/>
                  </a:lnTo>
                  <a:lnTo>
                    <a:pt x="17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981790" y="3211512"/>
              <a:ext cx="605121" cy="179841"/>
            </a:xfrm>
            <a:custGeom>
              <a:avLst/>
              <a:gdLst>
                <a:gd name="T0" fmla="*/ 2147483647 w 1643"/>
                <a:gd name="T1" fmla="*/ 2147483647 h 488"/>
                <a:gd name="T2" fmla="*/ 2147483647 w 1643"/>
                <a:gd name="T3" fmla="*/ 2147483647 h 488"/>
                <a:gd name="T4" fmla="*/ 2147483647 w 1643"/>
                <a:gd name="T5" fmla="*/ 2147483647 h 488"/>
                <a:gd name="T6" fmla="*/ 2147483647 w 1643"/>
                <a:gd name="T7" fmla="*/ 2147483647 h 488"/>
                <a:gd name="T8" fmla="*/ 2147483647 w 1643"/>
                <a:gd name="T9" fmla="*/ 2147483647 h 488"/>
                <a:gd name="T10" fmla="*/ 2147483647 w 1643"/>
                <a:gd name="T11" fmla="*/ 2147483647 h 488"/>
                <a:gd name="T12" fmla="*/ 2147483647 w 1643"/>
                <a:gd name="T13" fmla="*/ 2147483647 h 488"/>
                <a:gd name="T14" fmla="*/ 2147483647 w 1643"/>
                <a:gd name="T15" fmla="*/ 2147483647 h 488"/>
                <a:gd name="T16" fmla="*/ 2147483647 w 1643"/>
                <a:gd name="T17" fmla="*/ 2147483647 h 488"/>
                <a:gd name="T18" fmla="*/ 2147483647 w 1643"/>
                <a:gd name="T19" fmla="*/ 2147483647 h 488"/>
                <a:gd name="T20" fmla="*/ 2147483647 w 1643"/>
                <a:gd name="T21" fmla="*/ 2147483647 h 488"/>
                <a:gd name="T22" fmla="*/ 2147483647 w 1643"/>
                <a:gd name="T23" fmla="*/ 2147483647 h 488"/>
                <a:gd name="T24" fmla="*/ 2147483647 w 1643"/>
                <a:gd name="T25" fmla="*/ 2147483647 h 488"/>
                <a:gd name="T26" fmla="*/ 2147483647 w 1643"/>
                <a:gd name="T27" fmla="*/ 2147483647 h 488"/>
                <a:gd name="T28" fmla="*/ 2147483647 w 1643"/>
                <a:gd name="T29" fmla="*/ 2147483647 h 488"/>
                <a:gd name="T30" fmla="*/ 2147483647 w 1643"/>
                <a:gd name="T31" fmla="*/ 2147483647 h 488"/>
                <a:gd name="T32" fmla="*/ 2147483647 w 1643"/>
                <a:gd name="T33" fmla="*/ 2147483647 h 488"/>
                <a:gd name="T34" fmla="*/ 2147483647 w 1643"/>
                <a:gd name="T35" fmla="*/ 2147483647 h 488"/>
                <a:gd name="T36" fmla="*/ 2147483647 w 1643"/>
                <a:gd name="T37" fmla="*/ 2147483647 h 488"/>
                <a:gd name="T38" fmla="*/ 2147483647 w 1643"/>
                <a:gd name="T39" fmla="*/ 2147483647 h 488"/>
                <a:gd name="T40" fmla="*/ 2147483647 w 1643"/>
                <a:gd name="T41" fmla="*/ 2147483647 h 488"/>
                <a:gd name="T42" fmla="*/ 2147483647 w 1643"/>
                <a:gd name="T43" fmla="*/ 2147483647 h 488"/>
                <a:gd name="T44" fmla="*/ 2147483647 w 1643"/>
                <a:gd name="T45" fmla="*/ 2147483647 h 488"/>
                <a:gd name="T46" fmla="*/ 2147483647 w 1643"/>
                <a:gd name="T47" fmla="*/ 2147483647 h 488"/>
                <a:gd name="T48" fmla="*/ 2147483647 w 1643"/>
                <a:gd name="T49" fmla="*/ 2147483647 h 488"/>
                <a:gd name="T50" fmla="*/ 2147483647 w 1643"/>
                <a:gd name="T51" fmla="*/ 2147483647 h 488"/>
                <a:gd name="T52" fmla="*/ 2147483647 w 1643"/>
                <a:gd name="T53" fmla="*/ 2147483647 h 488"/>
                <a:gd name="T54" fmla="*/ 2147483647 w 1643"/>
                <a:gd name="T55" fmla="*/ 2147483647 h 488"/>
                <a:gd name="T56" fmla="*/ 2147483647 w 1643"/>
                <a:gd name="T57" fmla="*/ 2147483647 h 488"/>
                <a:gd name="T58" fmla="*/ 2147483647 w 1643"/>
                <a:gd name="T59" fmla="*/ 2147483647 h 488"/>
                <a:gd name="T60" fmla="*/ 2147483647 w 1643"/>
                <a:gd name="T61" fmla="*/ 2147483647 h 488"/>
                <a:gd name="T62" fmla="*/ 2147483647 w 1643"/>
                <a:gd name="T63" fmla="*/ 2147483647 h 488"/>
                <a:gd name="T64" fmla="*/ 2147483647 w 1643"/>
                <a:gd name="T65" fmla="*/ 2147483647 h 488"/>
                <a:gd name="T66" fmla="*/ 2147483647 w 1643"/>
                <a:gd name="T67" fmla="*/ 2147483647 h 488"/>
                <a:gd name="T68" fmla="*/ 2147483647 w 1643"/>
                <a:gd name="T69" fmla="*/ 2147483647 h 488"/>
                <a:gd name="T70" fmla="*/ 2147483647 w 1643"/>
                <a:gd name="T71" fmla="*/ 2147483647 h 488"/>
                <a:gd name="T72" fmla="*/ 2147483647 w 1643"/>
                <a:gd name="T73" fmla="*/ 2147483647 h 488"/>
                <a:gd name="T74" fmla="*/ 2147483647 w 1643"/>
                <a:gd name="T75" fmla="*/ 2147483647 h 488"/>
                <a:gd name="T76" fmla="*/ 2147483647 w 1643"/>
                <a:gd name="T77" fmla="*/ 2147483647 h 488"/>
                <a:gd name="T78" fmla="*/ 2147483647 w 1643"/>
                <a:gd name="T79" fmla="*/ 2147483647 h 488"/>
                <a:gd name="T80" fmla="*/ 2147483647 w 1643"/>
                <a:gd name="T81" fmla="*/ 2147483647 h 488"/>
                <a:gd name="T82" fmla="*/ 2147483647 w 1643"/>
                <a:gd name="T83" fmla="*/ 2147483647 h 488"/>
                <a:gd name="T84" fmla="*/ 0 w 1643"/>
                <a:gd name="T85" fmla="*/ 2147483647 h 488"/>
                <a:gd name="T86" fmla="*/ 2147483647 w 1643"/>
                <a:gd name="T87" fmla="*/ 2147483647 h 488"/>
                <a:gd name="T88" fmla="*/ 2147483647 w 1643"/>
                <a:gd name="T89" fmla="*/ 2147483647 h 488"/>
                <a:gd name="T90" fmla="*/ 2147483647 w 1643"/>
                <a:gd name="T91" fmla="*/ 2147483647 h 488"/>
                <a:gd name="T92" fmla="*/ 2147483647 w 1643"/>
                <a:gd name="T93" fmla="*/ 2147483647 h 488"/>
                <a:gd name="T94" fmla="*/ 2147483647 w 1643"/>
                <a:gd name="T95" fmla="*/ 2147483647 h 488"/>
                <a:gd name="T96" fmla="*/ 2147483647 w 1643"/>
                <a:gd name="T97" fmla="*/ 2147483647 h 488"/>
                <a:gd name="T98" fmla="*/ 2147483647 w 1643"/>
                <a:gd name="T99" fmla="*/ 2147483647 h 488"/>
                <a:gd name="T100" fmla="*/ 2147483647 w 1643"/>
                <a:gd name="T101" fmla="*/ 2147483647 h 488"/>
                <a:gd name="T102" fmla="*/ 2147483647 w 1643"/>
                <a:gd name="T103" fmla="*/ 2147483647 h 488"/>
                <a:gd name="T104" fmla="*/ 2147483647 w 1643"/>
                <a:gd name="T105" fmla="*/ 2147483647 h 488"/>
                <a:gd name="T106" fmla="*/ 2147483647 w 1643"/>
                <a:gd name="T107" fmla="*/ 2147483647 h 488"/>
                <a:gd name="T108" fmla="*/ 2147483647 w 1643"/>
                <a:gd name="T109" fmla="*/ 2147483647 h 488"/>
                <a:gd name="T110" fmla="*/ 2147483647 w 1643"/>
                <a:gd name="T111" fmla="*/ 2147483647 h 488"/>
                <a:gd name="T112" fmla="*/ 2147483647 w 1643"/>
                <a:gd name="T113" fmla="*/ 0 h 488"/>
                <a:gd name="T114" fmla="*/ 2147483647 w 1643"/>
                <a:gd name="T115" fmla="*/ 0 h 4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43"/>
                <a:gd name="T175" fmla="*/ 0 h 488"/>
                <a:gd name="T176" fmla="*/ 1643 w 1643"/>
                <a:gd name="T177" fmla="*/ 488 h 4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43" h="488">
                  <a:moveTo>
                    <a:pt x="1258" y="0"/>
                  </a:moveTo>
                  <a:lnTo>
                    <a:pt x="1263" y="0"/>
                  </a:lnTo>
                  <a:lnTo>
                    <a:pt x="1271" y="2"/>
                  </a:lnTo>
                  <a:lnTo>
                    <a:pt x="1281" y="2"/>
                  </a:lnTo>
                  <a:lnTo>
                    <a:pt x="1290" y="2"/>
                  </a:lnTo>
                  <a:lnTo>
                    <a:pt x="1300" y="4"/>
                  </a:lnTo>
                  <a:lnTo>
                    <a:pt x="1313" y="6"/>
                  </a:lnTo>
                  <a:lnTo>
                    <a:pt x="1325" y="8"/>
                  </a:lnTo>
                  <a:lnTo>
                    <a:pt x="1338" y="10"/>
                  </a:lnTo>
                  <a:lnTo>
                    <a:pt x="1354" y="12"/>
                  </a:lnTo>
                  <a:lnTo>
                    <a:pt x="1369" y="16"/>
                  </a:lnTo>
                  <a:lnTo>
                    <a:pt x="1386" y="18"/>
                  </a:lnTo>
                  <a:lnTo>
                    <a:pt x="1403" y="22"/>
                  </a:lnTo>
                  <a:lnTo>
                    <a:pt x="1421" y="25"/>
                  </a:lnTo>
                  <a:lnTo>
                    <a:pt x="1440" y="29"/>
                  </a:lnTo>
                  <a:lnTo>
                    <a:pt x="1461" y="33"/>
                  </a:lnTo>
                  <a:lnTo>
                    <a:pt x="1482" y="39"/>
                  </a:lnTo>
                  <a:lnTo>
                    <a:pt x="1501" y="45"/>
                  </a:lnTo>
                  <a:lnTo>
                    <a:pt x="1521" y="52"/>
                  </a:lnTo>
                  <a:lnTo>
                    <a:pt x="1538" y="58"/>
                  </a:lnTo>
                  <a:lnTo>
                    <a:pt x="1553" y="64"/>
                  </a:lnTo>
                  <a:lnTo>
                    <a:pt x="1567" y="72"/>
                  </a:lnTo>
                  <a:lnTo>
                    <a:pt x="1580" y="77"/>
                  </a:lnTo>
                  <a:lnTo>
                    <a:pt x="1592" y="83"/>
                  </a:lnTo>
                  <a:lnTo>
                    <a:pt x="1603" y="89"/>
                  </a:lnTo>
                  <a:lnTo>
                    <a:pt x="1613" y="95"/>
                  </a:lnTo>
                  <a:lnTo>
                    <a:pt x="1620" y="100"/>
                  </a:lnTo>
                  <a:lnTo>
                    <a:pt x="1628" y="106"/>
                  </a:lnTo>
                  <a:lnTo>
                    <a:pt x="1632" y="110"/>
                  </a:lnTo>
                  <a:lnTo>
                    <a:pt x="1638" y="116"/>
                  </a:lnTo>
                  <a:lnTo>
                    <a:pt x="1640" y="121"/>
                  </a:lnTo>
                  <a:lnTo>
                    <a:pt x="1642" y="125"/>
                  </a:lnTo>
                  <a:lnTo>
                    <a:pt x="1643" y="131"/>
                  </a:lnTo>
                  <a:lnTo>
                    <a:pt x="1642" y="139"/>
                  </a:lnTo>
                  <a:lnTo>
                    <a:pt x="1640" y="146"/>
                  </a:lnTo>
                  <a:lnTo>
                    <a:pt x="1636" y="152"/>
                  </a:lnTo>
                  <a:lnTo>
                    <a:pt x="1630" y="160"/>
                  </a:lnTo>
                  <a:lnTo>
                    <a:pt x="1624" y="167"/>
                  </a:lnTo>
                  <a:lnTo>
                    <a:pt x="1615" y="173"/>
                  </a:lnTo>
                  <a:lnTo>
                    <a:pt x="1605" y="181"/>
                  </a:lnTo>
                  <a:lnTo>
                    <a:pt x="1594" y="187"/>
                  </a:lnTo>
                  <a:lnTo>
                    <a:pt x="1582" y="192"/>
                  </a:lnTo>
                  <a:lnTo>
                    <a:pt x="1567" y="198"/>
                  </a:lnTo>
                  <a:lnTo>
                    <a:pt x="1551" y="204"/>
                  </a:lnTo>
                  <a:lnTo>
                    <a:pt x="1534" y="210"/>
                  </a:lnTo>
                  <a:lnTo>
                    <a:pt x="1515" y="214"/>
                  </a:lnTo>
                  <a:lnTo>
                    <a:pt x="1496" y="219"/>
                  </a:lnTo>
                  <a:lnTo>
                    <a:pt x="1473" y="225"/>
                  </a:lnTo>
                  <a:lnTo>
                    <a:pt x="1450" y="229"/>
                  </a:lnTo>
                  <a:lnTo>
                    <a:pt x="1409" y="237"/>
                  </a:lnTo>
                  <a:lnTo>
                    <a:pt x="1371" y="242"/>
                  </a:lnTo>
                  <a:lnTo>
                    <a:pt x="1332" y="250"/>
                  </a:lnTo>
                  <a:lnTo>
                    <a:pt x="1296" y="256"/>
                  </a:lnTo>
                  <a:lnTo>
                    <a:pt x="1261" y="263"/>
                  </a:lnTo>
                  <a:lnTo>
                    <a:pt x="1229" y="271"/>
                  </a:lnTo>
                  <a:lnTo>
                    <a:pt x="1198" y="277"/>
                  </a:lnTo>
                  <a:lnTo>
                    <a:pt x="1167" y="285"/>
                  </a:lnTo>
                  <a:lnTo>
                    <a:pt x="1162" y="287"/>
                  </a:lnTo>
                  <a:lnTo>
                    <a:pt x="1154" y="288"/>
                  </a:lnTo>
                  <a:lnTo>
                    <a:pt x="1146" y="290"/>
                  </a:lnTo>
                  <a:lnTo>
                    <a:pt x="1139" y="292"/>
                  </a:lnTo>
                  <a:lnTo>
                    <a:pt x="1129" y="294"/>
                  </a:lnTo>
                  <a:lnTo>
                    <a:pt x="1121" y="298"/>
                  </a:lnTo>
                  <a:lnTo>
                    <a:pt x="1110" y="300"/>
                  </a:lnTo>
                  <a:lnTo>
                    <a:pt x="1100" y="304"/>
                  </a:lnTo>
                  <a:lnTo>
                    <a:pt x="1089" y="308"/>
                  </a:lnTo>
                  <a:lnTo>
                    <a:pt x="1075" y="310"/>
                  </a:lnTo>
                  <a:lnTo>
                    <a:pt x="1064" y="313"/>
                  </a:lnTo>
                  <a:lnTo>
                    <a:pt x="1050" y="317"/>
                  </a:lnTo>
                  <a:lnTo>
                    <a:pt x="1035" y="321"/>
                  </a:lnTo>
                  <a:lnTo>
                    <a:pt x="1021" y="325"/>
                  </a:lnTo>
                  <a:lnTo>
                    <a:pt x="1006" y="331"/>
                  </a:lnTo>
                  <a:lnTo>
                    <a:pt x="991" y="334"/>
                  </a:lnTo>
                  <a:lnTo>
                    <a:pt x="973" y="338"/>
                  </a:lnTo>
                  <a:lnTo>
                    <a:pt x="956" y="344"/>
                  </a:lnTo>
                  <a:lnTo>
                    <a:pt x="939" y="350"/>
                  </a:lnTo>
                  <a:lnTo>
                    <a:pt x="920" y="354"/>
                  </a:lnTo>
                  <a:lnTo>
                    <a:pt x="901" y="359"/>
                  </a:lnTo>
                  <a:lnTo>
                    <a:pt x="881" y="365"/>
                  </a:lnTo>
                  <a:lnTo>
                    <a:pt x="860" y="371"/>
                  </a:lnTo>
                  <a:lnTo>
                    <a:pt x="839" y="377"/>
                  </a:lnTo>
                  <a:lnTo>
                    <a:pt x="818" y="382"/>
                  </a:lnTo>
                  <a:lnTo>
                    <a:pt x="795" y="390"/>
                  </a:lnTo>
                  <a:lnTo>
                    <a:pt x="772" y="396"/>
                  </a:lnTo>
                  <a:lnTo>
                    <a:pt x="749" y="404"/>
                  </a:lnTo>
                  <a:lnTo>
                    <a:pt x="724" y="409"/>
                  </a:lnTo>
                  <a:lnTo>
                    <a:pt x="699" y="417"/>
                  </a:lnTo>
                  <a:lnTo>
                    <a:pt x="674" y="425"/>
                  </a:lnTo>
                  <a:lnTo>
                    <a:pt x="649" y="432"/>
                  </a:lnTo>
                  <a:lnTo>
                    <a:pt x="620" y="438"/>
                  </a:lnTo>
                  <a:lnTo>
                    <a:pt x="593" y="446"/>
                  </a:lnTo>
                  <a:lnTo>
                    <a:pt x="567" y="452"/>
                  </a:lnTo>
                  <a:lnTo>
                    <a:pt x="542" y="457"/>
                  </a:lnTo>
                  <a:lnTo>
                    <a:pt x="517" y="461"/>
                  </a:lnTo>
                  <a:lnTo>
                    <a:pt x="494" y="467"/>
                  </a:lnTo>
                  <a:lnTo>
                    <a:pt x="472" y="471"/>
                  </a:lnTo>
                  <a:lnTo>
                    <a:pt x="451" y="475"/>
                  </a:lnTo>
                  <a:lnTo>
                    <a:pt x="430" y="477"/>
                  </a:lnTo>
                  <a:lnTo>
                    <a:pt x="413" y="480"/>
                  </a:lnTo>
                  <a:lnTo>
                    <a:pt x="394" y="482"/>
                  </a:lnTo>
                  <a:lnTo>
                    <a:pt x="378" y="484"/>
                  </a:lnTo>
                  <a:lnTo>
                    <a:pt x="361" y="486"/>
                  </a:lnTo>
                  <a:lnTo>
                    <a:pt x="348" y="486"/>
                  </a:lnTo>
                  <a:lnTo>
                    <a:pt x="334" y="488"/>
                  </a:lnTo>
                  <a:lnTo>
                    <a:pt x="321" y="488"/>
                  </a:lnTo>
                  <a:lnTo>
                    <a:pt x="290" y="488"/>
                  </a:lnTo>
                  <a:lnTo>
                    <a:pt x="261" y="486"/>
                  </a:lnTo>
                  <a:lnTo>
                    <a:pt x="234" y="484"/>
                  </a:lnTo>
                  <a:lnTo>
                    <a:pt x="209" y="482"/>
                  </a:lnTo>
                  <a:lnTo>
                    <a:pt x="185" y="478"/>
                  </a:lnTo>
                  <a:lnTo>
                    <a:pt x="161" y="475"/>
                  </a:lnTo>
                  <a:lnTo>
                    <a:pt x="138" y="469"/>
                  </a:lnTo>
                  <a:lnTo>
                    <a:pt x="115" y="463"/>
                  </a:lnTo>
                  <a:lnTo>
                    <a:pt x="102" y="457"/>
                  </a:lnTo>
                  <a:lnTo>
                    <a:pt x="89" y="454"/>
                  </a:lnTo>
                  <a:lnTo>
                    <a:pt x="77" y="448"/>
                  </a:lnTo>
                  <a:lnTo>
                    <a:pt x="65" y="444"/>
                  </a:lnTo>
                  <a:lnTo>
                    <a:pt x="56" y="440"/>
                  </a:lnTo>
                  <a:lnTo>
                    <a:pt x="46" y="434"/>
                  </a:lnTo>
                  <a:lnTo>
                    <a:pt x="37" y="430"/>
                  </a:lnTo>
                  <a:lnTo>
                    <a:pt x="29" y="425"/>
                  </a:lnTo>
                  <a:lnTo>
                    <a:pt x="23" y="421"/>
                  </a:lnTo>
                  <a:lnTo>
                    <a:pt x="18" y="415"/>
                  </a:lnTo>
                  <a:lnTo>
                    <a:pt x="12" y="409"/>
                  </a:lnTo>
                  <a:lnTo>
                    <a:pt x="8" y="406"/>
                  </a:lnTo>
                  <a:lnTo>
                    <a:pt x="4" y="400"/>
                  </a:lnTo>
                  <a:lnTo>
                    <a:pt x="2" y="394"/>
                  </a:lnTo>
                  <a:lnTo>
                    <a:pt x="0" y="388"/>
                  </a:lnTo>
                  <a:lnTo>
                    <a:pt x="0" y="382"/>
                  </a:lnTo>
                  <a:lnTo>
                    <a:pt x="0" y="373"/>
                  </a:lnTo>
                  <a:lnTo>
                    <a:pt x="4" y="365"/>
                  </a:lnTo>
                  <a:lnTo>
                    <a:pt x="8" y="358"/>
                  </a:lnTo>
                  <a:lnTo>
                    <a:pt x="12" y="350"/>
                  </a:lnTo>
                  <a:lnTo>
                    <a:pt x="19" y="344"/>
                  </a:lnTo>
                  <a:lnTo>
                    <a:pt x="27" y="338"/>
                  </a:lnTo>
                  <a:lnTo>
                    <a:pt x="37" y="333"/>
                  </a:lnTo>
                  <a:lnTo>
                    <a:pt x="48" y="327"/>
                  </a:lnTo>
                  <a:lnTo>
                    <a:pt x="60" y="323"/>
                  </a:lnTo>
                  <a:lnTo>
                    <a:pt x="73" y="317"/>
                  </a:lnTo>
                  <a:lnTo>
                    <a:pt x="89" y="313"/>
                  </a:lnTo>
                  <a:lnTo>
                    <a:pt x="106" y="311"/>
                  </a:lnTo>
                  <a:lnTo>
                    <a:pt x="123" y="308"/>
                  </a:lnTo>
                  <a:lnTo>
                    <a:pt x="144" y="306"/>
                  </a:lnTo>
                  <a:lnTo>
                    <a:pt x="163" y="304"/>
                  </a:lnTo>
                  <a:lnTo>
                    <a:pt x="186" y="304"/>
                  </a:lnTo>
                  <a:lnTo>
                    <a:pt x="304" y="277"/>
                  </a:lnTo>
                  <a:lnTo>
                    <a:pt x="421" y="248"/>
                  </a:lnTo>
                  <a:lnTo>
                    <a:pt x="538" y="219"/>
                  </a:lnTo>
                  <a:lnTo>
                    <a:pt x="653" y="187"/>
                  </a:lnTo>
                  <a:lnTo>
                    <a:pt x="768" y="154"/>
                  </a:lnTo>
                  <a:lnTo>
                    <a:pt x="826" y="137"/>
                  </a:lnTo>
                  <a:lnTo>
                    <a:pt x="883" y="119"/>
                  </a:lnTo>
                  <a:lnTo>
                    <a:pt x="941" y="102"/>
                  </a:lnTo>
                  <a:lnTo>
                    <a:pt x="997" y="83"/>
                  </a:lnTo>
                  <a:lnTo>
                    <a:pt x="1054" y="64"/>
                  </a:lnTo>
                  <a:lnTo>
                    <a:pt x="1110" y="45"/>
                  </a:lnTo>
                  <a:lnTo>
                    <a:pt x="1125" y="39"/>
                  </a:lnTo>
                  <a:lnTo>
                    <a:pt x="1140" y="33"/>
                  </a:lnTo>
                  <a:lnTo>
                    <a:pt x="1154" y="29"/>
                  </a:lnTo>
                  <a:lnTo>
                    <a:pt x="1167" y="24"/>
                  </a:lnTo>
                  <a:lnTo>
                    <a:pt x="1179" y="20"/>
                  </a:lnTo>
                  <a:lnTo>
                    <a:pt x="1190" y="18"/>
                  </a:lnTo>
                  <a:lnTo>
                    <a:pt x="1200" y="14"/>
                  </a:lnTo>
                  <a:lnTo>
                    <a:pt x="1210" y="10"/>
                  </a:lnTo>
                  <a:lnTo>
                    <a:pt x="1219" y="8"/>
                  </a:lnTo>
                  <a:lnTo>
                    <a:pt x="1227" y="6"/>
                  </a:lnTo>
                  <a:lnTo>
                    <a:pt x="1235" y="4"/>
                  </a:lnTo>
                  <a:lnTo>
                    <a:pt x="1240" y="4"/>
                  </a:lnTo>
                  <a:lnTo>
                    <a:pt x="1246" y="2"/>
                  </a:lnTo>
                  <a:lnTo>
                    <a:pt x="1252" y="2"/>
                  </a:lnTo>
                  <a:lnTo>
                    <a:pt x="1256" y="0"/>
                  </a:lnTo>
                  <a:lnTo>
                    <a:pt x="12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660435" y="3402410"/>
              <a:ext cx="1749028" cy="1397454"/>
            </a:xfrm>
            <a:custGeom>
              <a:avLst/>
              <a:gdLst>
                <a:gd name="T0" fmla="*/ 2147483647 w 4745"/>
                <a:gd name="T1" fmla="*/ 2147483647 h 3791"/>
                <a:gd name="T2" fmla="*/ 2147483647 w 4745"/>
                <a:gd name="T3" fmla="*/ 2147483647 h 3791"/>
                <a:gd name="T4" fmla="*/ 2147483647 w 4745"/>
                <a:gd name="T5" fmla="*/ 2147483647 h 3791"/>
                <a:gd name="T6" fmla="*/ 2147483647 w 4745"/>
                <a:gd name="T7" fmla="*/ 2147483647 h 3791"/>
                <a:gd name="T8" fmla="*/ 2147483647 w 4745"/>
                <a:gd name="T9" fmla="*/ 2147483647 h 3791"/>
                <a:gd name="T10" fmla="*/ 2147483647 w 4745"/>
                <a:gd name="T11" fmla="*/ 2147483647 h 3791"/>
                <a:gd name="T12" fmla="*/ 2147483647 w 4745"/>
                <a:gd name="T13" fmla="*/ 2147483647 h 3791"/>
                <a:gd name="T14" fmla="*/ 2147483647 w 4745"/>
                <a:gd name="T15" fmla="*/ 2147483647 h 3791"/>
                <a:gd name="T16" fmla="*/ 2147483647 w 4745"/>
                <a:gd name="T17" fmla="*/ 2147483647 h 3791"/>
                <a:gd name="T18" fmla="*/ 2147483647 w 4745"/>
                <a:gd name="T19" fmla="*/ 2147483647 h 3791"/>
                <a:gd name="T20" fmla="*/ 2147483647 w 4745"/>
                <a:gd name="T21" fmla="*/ 2147483647 h 3791"/>
                <a:gd name="T22" fmla="*/ 2147483647 w 4745"/>
                <a:gd name="T23" fmla="*/ 2147483647 h 3791"/>
                <a:gd name="T24" fmla="*/ 2147483647 w 4745"/>
                <a:gd name="T25" fmla="*/ 2147483647 h 3791"/>
                <a:gd name="T26" fmla="*/ 2147483647 w 4745"/>
                <a:gd name="T27" fmla="*/ 2147483647 h 3791"/>
                <a:gd name="T28" fmla="*/ 2147483647 w 4745"/>
                <a:gd name="T29" fmla="*/ 2147483647 h 3791"/>
                <a:gd name="T30" fmla="*/ 2147483647 w 4745"/>
                <a:gd name="T31" fmla="*/ 2147483647 h 3791"/>
                <a:gd name="T32" fmla="*/ 2147483647 w 4745"/>
                <a:gd name="T33" fmla="*/ 2147483647 h 3791"/>
                <a:gd name="T34" fmla="*/ 2147483647 w 4745"/>
                <a:gd name="T35" fmla="*/ 2147483647 h 3791"/>
                <a:gd name="T36" fmla="*/ 2147483647 w 4745"/>
                <a:gd name="T37" fmla="*/ 2147483647 h 3791"/>
                <a:gd name="T38" fmla="*/ 2147483647 w 4745"/>
                <a:gd name="T39" fmla="*/ 2147483647 h 3791"/>
                <a:gd name="T40" fmla="*/ 2147483647 w 4745"/>
                <a:gd name="T41" fmla="*/ 2147483647 h 3791"/>
                <a:gd name="T42" fmla="*/ 2147483647 w 4745"/>
                <a:gd name="T43" fmla="*/ 2147483647 h 3791"/>
                <a:gd name="T44" fmla="*/ 2147483647 w 4745"/>
                <a:gd name="T45" fmla="*/ 2147483647 h 3791"/>
                <a:gd name="T46" fmla="*/ 2147483647 w 4745"/>
                <a:gd name="T47" fmla="*/ 2147483647 h 3791"/>
                <a:gd name="T48" fmla="*/ 2147483647 w 4745"/>
                <a:gd name="T49" fmla="*/ 2147483647 h 3791"/>
                <a:gd name="T50" fmla="*/ 2147483647 w 4745"/>
                <a:gd name="T51" fmla="*/ 2147483647 h 3791"/>
                <a:gd name="T52" fmla="*/ 2147483647 w 4745"/>
                <a:gd name="T53" fmla="*/ 2147483647 h 3791"/>
                <a:gd name="T54" fmla="*/ 2147483647 w 4745"/>
                <a:gd name="T55" fmla="*/ 2147483647 h 3791"/>
                <a:gd name="T56" fmla="*/ 2147483647 w 4745"/>
                <a:gd name="T57" fmla="*/ 2147483647 h 3791"/>
                <a:gd name="T58" fmla="*/ 2147483647 w 4745"/>
                <a:gd name="T59" fmla="*/ 2147483647 h 3791"/>
                <a:gd name="T60" fmla="*/ 2147483647 w 4745"/>
                <a:gd name="T61" fmla="*/ 2147483647 h 3791"/>
                <a:gd name="T62" fmla="*/ 2147483647 w 4745"/>
                <a:gd name="T63" fmla="*/ 2147483647 h 3791"/>
                <a:gd name="T64" fmla="*/ 2147483647 w 4745"/>
                <a:gd name="T65" fmla="*/ 2147483647 h 3791"/>
                <a:gd name="T66" fmla="*/ 2147483647 w 4745"/>
                <a:gd name="T67" fmla="*/ 2147483647 h 3791"/>
                <a:gd name="T68" fmla="*/ 2147483647 w 4745"/>
                <a:gd name="T69" fmla="*/ 2147483647 h 3791"/>
                <a:gd name="T70" fmla="*/ 2147483647 w 4745"/>
                <a:gd name="T71" fmla="*/ 2147483647 h 3791"/>
                <a:gd name="T72" fmla="*/ 2147483647 w 4745"/>
                <a:gd name="T73" fmla="*/ 2147483647 h 3791"/>
                <a:gd name="T74" fmla="*/ 2147483647 w 4745"/>
                <a:gd name="T75" fmla="*/ 2147483647 h 3791"/>
                <a:gd name="T76" fmla="*/ 2147483647 w 4745"/>
                <a:gd name="T77" fmla="*/ 2147483647 h 3791"/>
                <a:gd name="T78" fmla="*/ 2147483647 w 4745"/>
                <a:gd name="T79" fmla="*/ 2147483647 h 3791"/>
                <a:gd name="T80" fmla="*/ 2147483647 w 4745"/>
                <a:gd name="T81" fmla="*/ 2147483647 h 3791"/>
                <a:gd name="T82" fmla="*/ 2147483647 w 4745"/>
                <a:gd name="T83" fmla="*/ 2147483647 h 3791"/>
                <a:gd name="T84" fmla="*/ 2147483647 w 4745"/>
                <a:gd name="T85" fmla="*/ 2147483647 h 3791"/>
                <a:gd name="T86" fmla="*/ 2147483647 w 4745"/>
                <a:gd name="T87" fmla="*/ 2147483647 h 3791"/>
                <a:gd name="T88" fmla="*/ 2147483647 w 4745"/>
                <a:gd name="T89" fmla="*/ 2147483647 h 3791"/>
                <a:gd name="T90" fmla="*/ 2147483647 w 4745"/>
                <a:gd name="T91" fmla="*/ 2147483647 h 3791"/>
                <a:gd name="T92" fmla="*/ 2147483647 w 4745"/>
                <a:gd name="T93" fmla="*/ 2147483647 h 3791"/>
                <a:gd name="T94" fmla="*/ 2147483647 w 4745"/>
                <a:gd name="T95" fmla="*/ 2147483647 h 3791"/>
                <a:gd name="T96" fmla="*/ 2147483647 w 4745"/>
                <a:gd name="T97" fmla="*/ 2147483647 h 3791"/>
                <a:gd name="T98" fmla="*/ 2147483647 w 4745"/>
                <a:gd name="T99" fmla="*/ 2147483647 h 3791"/>
                <a:gd name="T100" fmla="*/ 2147483647 w 4745"/>
                <a:gd name="T101" fmla="*/ 2147483647 h 3791"/>
                <a:gd name="T102" fmla="*/ 2147483647 w 4745"/>
                <a:gd name="T103" fmla="*/ 2147483647 h 3791"/>
                <a:gd name="T104" fmla="*/ 2147483647 w 4745"/>
                <a:gd name="T105" fmla="*/ 2147483647 h 3791"/>
                <a:gd name="T106" fmla="*/ 2147483647 w 4745"/>
                <a:gd name="T107" fmla="*/ 2147483647 h 3791"/>
                <a:gd name="T108" fmla="*/ 2147483647 w 4745"/>
                <a:gd name="T109" fmla="*/ 2147483647 h 3791"/>
                <a:gd name="T110" fmla="*/ 2147483647 w 4745"/>
                <a:gd name="T111" fmla="*/ 2147483647 h 3791"/>
                <a:gd name="T112" fmla="*/ 2147483647 w 4745"/>
                <a:gd name="T113" fmla="*/ 2147483647 h 3791"/>
                <a:gd name="T114" fmla="*/ 2147483647 w 4745"/>
                <a:gd name="T115" fmla="*/ 2147483647 h 3791"/>
                <a:gd name="T116" fmla="*/ 2147483647 w 4745"/>
                <a:gd name="T117" fmla="*/ 2147483647 h 37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745"/>
                <a:gd name="T178" fmla="*/ 0 h 3791"/>
                <a:gd name="T179" fmla="*/ 4745 w 4745"/>
                <a:gd name="T180" fmla="*/ 3791 h 37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745" h="3791">
                  <a:moveTo>
                    <a:pt x="2808" y="0"/>
                  </a:moveTo>
                  <a:lnTo>
                    <a:pt x="2818" y="0"/>
                  </a:lnTo>
                  <a:lnTo>
                    <a:pt x="2827" y="0"/>
                  </a:lnTo>
                  <a:lnTo>
                    <a:pt x="2841" y="2"/>
                  </a:lnTo>
                  <a:lnTo>
                    <a:pt x="2852" y="6"/>
                  </a:lnTo>
                  <a:lnTo>
                    <a:pt x="2868" y="7"/>
                  </a:lnTo>
                  <a:lnTo>
                    <a:pt x="2883" y="11"/>
                  </a:lnTo>
                  <a:lnTo>
                    <a:pt x="2900" y="17"/>
                  </a:lnTo>
                  <a:lnTo>
                    <a:pt x="2918" y="23"/>
                  </a:lnTo>
                  <a:lnTo>
                    <a:pt x="2939" y="29"/>
                  </a:lnTo>
                  <a:lnTo>
                    <a:pt x="2960" y="36"/>
                  </a:lnTo>
                  <a:lnTo>
                    <a:pt x="2981" y="44"/>
                  </a:lnTo>
                  <a:lnTo>
                    <a:pt x="3004" y="54"/>
                  </a:lnTo>
                  <a:lnTo>
                    <a:pt x="3029" y="63"/>
                  </a:lnTo>
                  <a:lnTo>
                    <a:pt x="3056" y="73"/>
                  </a:lnTo>
                  <a:lnTo>
                    <a:pt x="3083" y="86"/>
                  </a:lnTo>
                  <a:lnTo>
                    <a:pt x="3110" y="98"/>
                  </a:lnTo>
                  <a:lnTo>
                    <a:pt x="3131" y="111"/>
                  </a:lnTo>
                  <a:lnTo>
                    <a:pt x="3148" y="123"/>
                  </a:lnTo>
                  <a:lnTo>
                    <a:pt x="3165" y="134"/>
                  </a:lnTo>
                  <a:lnTo>
                    <a:pt x="3181" y="146"/>
                  </a:lnTo>
                  <a:lnTo>
                    <a:pt x="3196" y="155"/>
                  </a:lnTo>
                  <a:lnTo>
                    <a:pt x="3209" y="167"/>
                  </a:lnTo>
                  <a:lnTo>
                    <a:pt x="3221" y="176"/>
                  </a:lnTo>
                  <a:lnTo>
                    <a:pt x="3230" y="186"/>
                  </a:lnTo>
                  <a:lnTo>
                    <a:pt x="3240" y="196"/>
                  </a:lnTo>
                  <a:lnTo>
                    <a:pt x="3248" y="203"/>
                  </a:lnTo>
                  <a:lnTo>
                    <a:pt x="3255" y="211"/>
                  </a:lnTo>
                  <a:lnTo>
                    <a:pt x="3261" y="219"/>
                  </a:lnTo>
                  <a:lnTo>
                    <a:pt x="3265" y="226"/>
                  </a:lnTo>
                  <a:lnTo>
                    <a:pt x="3269" y="234"/>
                  </a:lnTo>
                  <a:lnTo>
                    <a:pt x="3269" y="240"/>
                  </a:lnTo>
                  <a:lnTo>
                    <a:pt x="3271" y="245"/>
                  </a:lnTo>
                  <a:lnTo>
                    <a:pt x="3269" y="255"/>
                  </a:lnTo>
                  <a:lnTo>
                    <a:pt x="3267" y="267"/>
                  </a:lnTo>
                  <a:lnTo>
                    <a:pt x="3265" y="280"/>
                  </a:lnTo>
                  <a:lnTo>
                    <a:pt x="3259" y="295"/>
                  </a:lnTo>
                  <a:lnTo>
                    <a:pt x="3253" y="313"/>
                  </a:lnTo>
                  <a:lnTo>
                    <a:pt x="3246" y="332"/>
                  </a:lnTo>
                  <a:lnTo>
                    <a:pt x="3236" y="353"/>
                  </a:lnTo>
                  <a:lnTo>
                    <a:pt x="3227" y="374"/>
                  </a:lnTo>
                  <a:lnTo>
                    <a:pt x="3211" y="411"/>
                  </a:lnTo>
                  <a:lnTo>
                    <a:pt x="3196" y="449"/>
                  </a:lnTo>
                  <a:lnTo>
                    <a:pt x="3181" y="485"/>
                  </a:lnTo>
                  <a:lnTo>
                    <a:pt x="3165" y="526"/>
                  </a:lnTo>
                  <a:lnTo>
                    <a:pt x="3152" y="564"/>
                  </a:lnTo>
                  <a:lnTo>
                    <a:pt x="3138" y="604"/>
                  </a:lnTo>
                  <a:lnTo>
                    <a:pt x="3125" y="647"/>
                  </a:lnTo>
                  <a:lnTo>
                    <a:pt x="3111" y="689"/>
                  </a:lnTo>
                  <a:lnTo>
                    <a:pt x="3098" y="731"/>
                  </a:lnTo>
                  <a:lnTo>
                    <a:pt x="3086" y="775"/>
                  </a:lnTo>
                  <a:lnTo>
                    <a:pt x="3073" y="821"/>
                  </a:lnTo>
                  <a:lnTo>
                    <a:pt x="3062" y="866"/>
                  </a:lnTo>
                  <a:lnTo>
                    <a:pt x="3050" y="914"/>
                  </a:lnTo>
                  <a:lnTo>
                    <a:pt x="3040" y="960"/>
                  </a:lnTo>
                  <a:lnTo>
                    <a:pt x="3031" y="1010"/>
                  </a:lnTo>
                  <a:lnTo>
                    <a:pt x="3021" y="1057"/>
                  </a:lnTo>
                  <a:lnTo>
                    <a:pt x="3012" y="1111"/>
                  </a:lnTo>
                  <a:lnTo>
                    <a:pt x="3002" y="1163"/>
                  </a:lnTo>
                  <a:lnTo>
                    <a:pt x="2994" y="1217"/>
                  </a:lnTo>
                  <a:lnTo>
                    <a:pt x="2987" y="1271"/>
                  </a:lnTo>
                  <a:lnTo>
                    <a:pt x="2981" y="1326"/>
                  </a:lnTo>
                  <a:lnTo>
                    <a:pt x="2973" y="1380"/>
                  </a:lnTo>
                  <a:lnTo>
                    <a:pt x="2967" y="1438"/>
                  </a:lnTo>
                  <a:lnTo>
                    <a:pt x="2964" y="1493"/>
                  </a:lnTo>
                  <a:lnTo>
                    <a:pt x="2958" y="1551"/>
                  </a:lnTo>
                  <a:lnTo>
                    <a:pt x="2954" y="1610"/>
                  </a:lnTo>
                  <a:lnTo>
                    <a:pt x="2950" y="1668"/>
                  </a:lnTo>
                  <a:lnTo>
                    <a:pt x="2948" y="1727"/>
                  </a:lnTo>
                  <a:lnTo>
                    <a:pt x="2946" y="1789"/>
                  </a:lnTo>
                  <a:lnTo>
                    <a:pt x="2944" y="1850"/>
                  </a:lnTo>
                  <a:lnTo>
                    <a:pt x="2943" y="1912"/>
                  </a:lnTo>
                  <a:lnTo>
                    <a:pt x="2943" y="1975"/>
                  </a:lnTo>
                  <a:lnTo>
                    <a:pt x="2943" y="2015"/>
                  </a:lnTo>
                  <a:lnTo>
                    <a:pt x="2944" y="2054"/>
                  </a:lnTo>
                  <a:lnTo>
                    <a:pt x="2946" y="2092"/>
                  </a:lnTo>
                  <a:lnTo>
                    <a:pt x="2948" y="2131"/>
                  </a:lnTo>
                  <a:lnTo>
                    <a:pt x="2952" y="2169"/>
                  </a:lnTo>
                  <a:lnTo>
                    <a:pt x="2956" y="2207"/>
                  </a:lnTo>
                  <a:lnTo>
                    <a:pt x="2962" y="2244"/>
                  </a:lnTo>
                  <a:lnTo>
                    <a:pt x="2967" y="2280"/>
                  </a:lnTo>
                  <a:lnTo>
                    <a:pt x="2973" y="2317"/>
                  </a:lnTo>
                  <a:lnTo>
                    <a:pt x="2981" y="2351"/>
                  </a:lnTo>
                  <a:lnTo>
                    <a:pt x="2989" y="2388"/>
                  </a:lnTo>
                  <a:lnTo>
                    <a:pt x="2998" y="2422"/>
                  </a:lnTo>
                  <a:lnTo>
                    <a:pt x="3008" y="2457"/>
                  </a:lnTo>
                  <a:lnTo>
                    <a:pt x="3017" y="2490"/>
                  </a:lnTo>
                  <a:lnTo>
                    <a:pt x="3029" y="2524"/>
                  </a:lnTo>
                  <a:lnTo>
                    <a:pt x="3040" y="2557"/>
                  </a:lnTo>
                  <a:lnTo>
                    <a:pt x="3054" y="2589"/>
                  </a:lnTo>
                  <a:lnTo>
                    <a:pt x="3065" y="2622"/>
                  </a:lnTo>
                  <a:lnTo>
                    <a:pt x="3081" y="2653"/>
                  </a:lnTo>
                  <a:lnTo>
                    <a:pt x="3094" y="2685"/>
                  </a:lnTo>
                  <a:lnTo>
                    <a:pt x="3110" y="2716"/>
                  </a:lnTo>
                  <a:lnTo>
                    <a:pt x="3127" y="2747"/>
                  </a:lnTo>
                  <a:lnTo>
                    <a:pt x="3144" y="2776"/>
                  </a:lnTo>
                  <a:lnTo>
                    <a:pt x="3161" y="2806"/>
                  </a:lnTo>
                  <a:lnTo>
                    <a:pt x="3179" y="2835"/>
                  </a:lnTo>
                  <a:lnTo>
                    <a:pt x="3198" y="2864"/>
                  </a:lnTo>
                  <a:lnTo>
                    <a:pt x="3219" y="2893"/>
                  </a:lnTo>
                  <a:lnTo>
                    <a:pt x="3238" y="2920"/>
                  </a:lnTo>
                  <a:lnTo>
                    <a:pt x="3259" y="2948"/>
                  </a:lnTo>
                  <a:lnTo>
                    <a:pt x="3282" y="2975"/>
                  </a:lnTo>
                  <a:lnTo>
                    <a:pt x="3305" y="3002"/>
                  </a:lnTo>
                  <a:lnTo>
                    <a:pt x="3328" y="3029"/>
                  </a:lnTo>
                  <a:lnTo>
                    <a:pt x="3349" y="3050"/>
                  </a:lnTo>
                  <a:lnTo>
                    <a:pt x="3371" y="3069"/>
                  </a:lnTo>
                  <a:lnTo>
                    <a:pt x="3392" y="3088"/>
                  </a:lnTo>
                  <a:lnTo>
                    <a:pt x="3413" y="3108"/>
                  </a:lnTo>
                  <a:lnTo>
                    <a:pt x="3434" y="3125"/>
                  </a:lnTo>
                  <a:lnTo>
                    <a:pt x="3455" y="3142"/>
                  </a:lnTo>
                  <a:lnTo>
                    <a:pt x="3476" y="3159"/>
                  </a:lnTo>
                  <a:lnTo>
                    <a:pt x="3497" y="3175"/>
                  </a:lnTo>
                  <a:lnTo>
                    <a:pt x="3518" y="3190"/>
                  </a:lnTo>
                  <a:lnTo>
                    <a:pt x="3541" y="3206"/>
                  </a:lnTo>
                  <a:lnTo>
                    <a:pt x="3563" y="3219"/>
                  </a:lnTo>
                  <a:lnTo>
                    <a:pt x="3586" y="3232"/>
                  </a:lnTo>
                  <a:lnTo>
                    <a:pt x="3607" y="3244"/>
                  </a:lnTo>
                  <a:lnTo>
                    <a:pt x="3628" y="3257"/>
                  </a:lnTo>
                  <a:lnTo>
                    <a:pt x="3651" y="3269"/>
                  </a:lnTo>
                  <a:lnTo>
                    <a:pt x="3672" y="3279"/>
                  </a:lnTo>
                  <a:lnTo>
                    <a:pt x="3695" y="3288"/>
                  </a:lnTo>
                  <a:lnTo>
                    <a:pt x="3718" y="3298"/>
                  </a:lnTo>
                  <a:lnTo>
                    <a:pt x="3739" y="3307"/>
                  </a:lnTo>
                  <a:lnTo>
                    <a:pt x="3762" y="3315"/>
                  </a:lnTo>
                  <a:lnTo>
                    <a:pt x="3785" y="3323"/>
                  </a:lnTo>
                  <a:lnTo>
                    <a:pt x="3806" y="3328"/>
                  </a:lnTo>
                  <a:lnTo>
                    <a:pt x="3829" y="3334"/>
                  </a:lnTo>
                  <a:lnTo>
                    <a:pt x="3852" y="3340"/>
                  </a:lnTo>
                  <a:lnTo>
                    <a:pt x="3875" y="3346"/>
                  </a:lnTo>
                  <a:lnTo>
                    <a:pt x="3897" y="3350"/>
                  </a:lnTo>
                  <a:lnTo>
                    <a:pt x="3920" y="3353"/>
                  </a:lnTo>
                  <a:lnTo>
                    <a:pt x="3943" y="3355"/>
                  </a:lnTo>
                  <a:lnTo>
                    <a:pt x="3966" y="3359"/>
                  </a:lnTo>
                  <a:lnTo>
                    <a:pt x="3989" y="3359"/>
                  </a:lnTo>
                  <a:lnTo>
                    <a:pt x="4012" y="3361"/>
                  </a:lnTo>
                  <a:lnTo>
                    <a:pt x="4035" y="3361"/>
                  </a:lnTo>
                  <a:lnTo>
                    <a:pt x="4054" y="3361"/>
                  </a:lnTo>
                  <a:lnTo>
                    <a:pt x="4073" y="3357"/>
                  </a:lnTo>
                  <a:lnTo>
                    <a:pt x="4090" y="3353"/>
                  </a:lnTo>
                  <a:lnTo>
                    <a:pt x="4108" y="3348"/>
                  </a:lnTo>
                  <a:lnTo>
                    <a:pt x="4125" y="3342"/>
                  </a:lnTo>
                  <a:lnTo>
                    <a:pt x="4140" y="3332"/>
                  </a:lnTo>
                  <a:lnTo>
                    <a:pt x="4154" y="3321"/>
                  </a:lnTo>
                  <a:lnTo>
                    <a:pt x="4167" y="3309"/>
                  </a:lnTo>
                  <a:lnTo>
                    <a:pt x="4181" y="3296"/>
                  </a:lnTo>
                  <a:lnTo>
                    <a:pt x="4192" y="3280"/>
                  </a:lnTo>
                  <a:lnTo>
                    <a:pt x="4202" y="3263"/>
                  </a:lnTo>
                  <a:lnTo>
                    <a:pt x="4211" y="3244"/>
                  </a:lnTo>
                  <a:lnTo>
                    <a:pt x="4219" y="3223"/>
                  </a:lnTo>
                  <a:lnTo>
                    <a:pt x="4227" y="3202"/>
                  </a:lnTo>
                  <a:lnTo>
                    <a:pt x="4234" y="3177"/>
                  </a:lnTo>
                  <a:lnTo>
                    <a:pt x="4238" y="3152"/>
                  </a:lnTo>
                  <a:lnTo>
                    <a:pt x="4238" y="3150"/>
                  </a:lnTo>
                  <a:lnTo>
                    <a:pt x="4240" y="3150"/>
                  </a:lnTo>
                  <a:lnTo>
                    <a:pt x="4240" y="3146"/>
                  </a:lnTo>
                  <a:lnTo>
                    <a:pt x="4240" y="3142"/>
                  </a:lnTo>
                  <a:lnTo>
                    <a:pt x="4242" y="3136"/>
                  </a:lnTo>
                  <a:lnTo>
                    <a:pt x="4242" y="3131"/>
                  </a:lnTo>
                  <a:lnTo>
                    <a:pt x="4244" y="3123"/>
                  </a:lnTo>
                  <a:lnTo>
                    <a:pt x="4246" y="3113"/>
                  </a:lnTo>
                  <a:lnTo>
                    <a:pt x="4248" y="3104"/>
                  </a:lnTo>
                  <a:lnTo>
                    <a:pt x="4250" y="3092"/>
                  </a:lnTo>
                  <a:lnTo>
                    <a:pt x="4254" y="3079"/>
                  </a:lnTo>
                  <a:lnTo>
                    <a:pt x="4256" y="3065"/>
                  </a:lnTo>
                  <a:lnTo>
                    <a:pt x="4257" y="3052"/>
                  </a:lnTo>
                  <a:lnTo>
                    <a:pt x="4261" y="3035"/>
                  </a:lnTo>
                  <a:lnTo>
                    <a:pt x="4265" y="3017"/>
                  </a:lnTo>
                  <a:lnTo>
                    <a:pt x="4269" y="3000"/>
                  </a:lnTo>
                  <a:lnTo>
                    <a:pt x="4273" y="2981"/>
                  </a:lnTo>
                  <a:lnTo>
                    <a:pt x="4277" y="2960"/>
                  </a:lnTo>
                  <a:lnTo>
                    <a:pt x="4280" y="2939"/>
                  </a:lnTo>
                  <a:lnTo>
                    <a:pt x="4284" y="2916"/>
                  </a:lnTo>
                  <a:lnTo>
                    <a:pt x="4290" y="2891"/>
                  </a:lnTo>
                  <a:lnTo>
                    <a:pt x="4294" y="2866"/>
                  </a:lnTo>
                  <a:lnTo>
                    <a:pt x="4300" y="2839"/>
                  </a:lnTo>
                  <a:lnTo>
                    <a:pt x="4304" y="2812"/>
                  </a:lnTo>
                  <a:lnTo>
                    <a:pt x="4309" y="2783"/>
                  </a:lnTo>
                  <a:lnTo>
                    <a:pt x="4315" y="2753"/>
                  </a:lnTo>
                  <a:lnTo>
                    <a:pt x="4321" y="2722"/>
                  </a:lnTo>
                  <a:lnTo>
                    <a:pt x="4328" y="2689"/>
                  </a:lnTo>
                  <a:lnTo>
                    <a:pt x="4334" y="2655"/>
                  </a:lnTo>
                  <a:lnTo>
                    <a:pt x="4340" y="2620"/>
                  </a:lnTo>
                  <a:lnTo>
                    <a:pt x="4348" y="2586"/>
                  </a:lnTo>
                  <a:lnTo>
                    <a:pt x="4355" y="2549"/>
                  </a:lnTo>
                  <a:lnTo>
                    <a:pt x="4355" y="2536"/>
                  </a:lnTo>
                  <a:lnTo>
                    <a:pt x="4357" y="2522"/>
                  </a:lnTo>
                  <a:lnTo>
                    <a:pt x="4357" y="2511"/>
                  </a:lnTo>
                  <a:lnTo>
                    <a:pt x="4359" y="2499"/>
                  </a:lnTo>
                  <a:lnTo>
                    <a:pt x="4361" y="2490"/>
                  </a:lnTo>
                  <a:lnTo>
                    <a:pt x="4363" y="2480"/>
                  </a:lnTo>
                  <a:lnTo>
                    <a:pt x="4363" y="2472"/>
                  </a:lnTo>
                  <a:lnTo>
                    <a:pt x="4365" y="2465"/>
                  </a:lnTo>
                  <a:lnTo>
                    <a:pt x="4367" y="2459"/>
                  </a:lnTo>
                  <a:lnTo>
                    <a:pt x="4369" y="2453"/>
                  </a:lnTo>
                  <a:lnTo>
                    <a:pt x="4371" y="2447"/>
                  </a:lnTo>
                  <a:lnTo>
                    <a:pt x="4375" y="2443"/>
                  </a:lnTo>
                  <a:lnTo>
                    <a:pt x="4376" y="2442"/>
                  </a:lnTo>
                  <a:lnTo>
                    <a:pt x="4380" y="2440"/>
                  </a:lnTo>
                  <a:lnTo>
                    <a:pt x="4382" y="2438"/>
                  </a:lnTo>
                  <a:lnTo>
                    <a:pt x="4386" y="2438"/>
                  </a:lnTo>
                  <a:lnTo>
                    <a:pt x="4390" y="2438"/>
                  </a:lnTo>
                  <a:lnTo>
                    <a:pt x="4394" y="2440"/>
                  </a:lnTo>
                  <a:lnTo>
                    <a:pt x="4398" y="2442"/>
                  </a:lnTo>
                  <a:lnTo>
                    <a:pt x="4400" y="2443"/>
                  </a:lnTo>
                  <a:lnTo>
                    <a:pt x="4403" y="2447"/>
                  </a:lnTo>
                  <a:lnTo>
                    <a:pt x="4405" y="2453"/>
                  </a:lnTo>
                  <a:lnTo>
                    <a:pt x="4409" y="2459"/>
                  </a:lnTo>
                  <a:lnTo>
                    <a:pt x="4411" y="2465"/>
                  </a:lnTo>
                  <a:lnTo>
                    <a:pt x="4415" y="2470"/>
                  </a:lnTo>
                  <a:lnTo>
                    <a:pt x="4417" y="2480"/>
                  </a:lnTo>
                  <a:lnTo>
                    <a:pt x="4419" y="2488"/>
                  </a:lnTo>
                  <a:lnTo>
                    <a:pt x="4423" y="2497"/>
                  </a:lnTo>
                  <a:lnTo>
                    <a:pt x="4424" y="2507"/>
                  </a:lnTo>
                  <a:lnTo>
                    <a:pt x="4426" y="2518"/>
                  </a:lnTo>
                  <a:lnTo>
                    <a:pt x="4428" y="2530"/>
                  </a:lnTo>
                  <a:lnTo>
                    <a:pt x="4432" y="2541"/>
                  </a:lnTo>
                  <a:lnTo>
                    <a:pt x="4440" y="2580"/>
                  </a:lnTo>
                  <a:lnTo>
                    <a:pt x="4446" y="2618"/>
                  </a:lnTo>
                  <a:lnTo>
                    <a:pt x="4453" y="2655"/>
                  </a:lnTo>
                  <a:lnTo>
                    <a:pt x="4461" y="2689"/>
                  </a:lnTo>
                  <a:lnTo>
                    <a:pt x="4469" y="2726"/>
                  </a:lnTo>
                  <a:lnTo>
                    <a:pt x="4476" y="2758"/>
                  </a:lnTo>
                  <a:lnTo>
                    <a:pt x="4484" y="2793"/>
                  </a:lnTo>
                  <a:lnTo>
                    <a:pt x="4492" y="2825"/>
                  </a:lnTo>
                  <a:lnTo>
                    <a:pt x="4499" y="2856"/>
                  </a:lnTo>
                  <a:lnTo>
                    <a:pt x="4507" y="2887"/>
                  </a:lnTo>
                  <a:lnTo>
                    <a:pt x="4515" y="2918"/>
                  </a:lnTo>
                  <a:lnTo>
                    <a:pt x="4522" y="2946"/>
                  </a:lnTo>
                  <a:lnTo>
                    <a:pt x="4530" y="2975"/>
                  </a:lnTo>
                  <a:lnTo>
                    <a:pt x="4536" y="3002"/>
                  </a:lnTo>
                  <a:lnTo>
                    <a:pt x="4543" y="3029"/>
                  </a:lnTo>
                  <a:lnTo>
                    <a:pt x="4551" y="3054"/>
                  </a:lnTo>
                  <a:lnTo>
                    <a:pt x="4559" y="3079"/>
                  </a:lnTo>
                  <a:lnTo>
                    <a:pt x="4567" y="3104"/>
                  </a:lnTo>
                  <a:lnTo>
                    <a:pt x="4572" y="3127"/>
                  </a:lnTo>
                  <a:lnTo>
                    <a:pt x="4580" y="3150"/>
                  </a:lnTo>
                  <a:lnTo>
                    <a:pt x="4588" y="3171"/>
                  </a:lnTo>
                  <a:lnTo>
                    <a:pt x="4593" y="3192"/>
                  </a:lnTo>
                  <a:lnTo>
                    <a:pt x="4601" y="3211"/>
                  </a:lnTo>
                  <a:lnTo>
                    <a:pt x="4609" y="3231"/>
                  </a:lnTo>
                  <a:lnTo>
                    <a:pt x="4615" y="3250"/>
                  </a:lnTo>
                  <a:lnTo>
                    <a:pt x="4622" y="3267"/>
                  </a:lnTo>
                  <a:lnTo>
                    <a:pt x="4628" y="3284"/>
                  </a:lnTo>
                  <a:lnTo>
                    <a:pt x="4636" y="3300"/>
                  </a:lnTo>
                  <a:lnTo>
                    <a:pt x="4641" y="3315"/>
                  </a:lnTo>
                  <a:lnTo>
                    <a:pt x="4649" y="3328"/>
                  </a:lnTo>
                  <a:lnTo>
                    <a:pt x="4655" y="3342"/>
                  </a:lnTo>
                  <a:lnTo>
                    <a:pt x="4663" y="3355"/>
                  </a:lnTo>
                  <a:lnTo>
                    <a:pt x="4672" y="3371"/>
                  </a:lnTo>
                  <a:lnTo>
                    <a:pt x="4682" y="3386"/>
                  </a:lnTo>
                  <a:lnTo>
                    <a:pt x="4691" y="3401"/>
                  </a:lnTo>
                  <a:lnTo>
                    <a:pt x="4699" y="3417"/>
                  </a:lnTo>
                  <a:lnTo>
                    <a:pt x="4707" y="3432"/>
                  </a:lnTo>
                  <a:lnTo>
                    <a:pt x="4714" y="3446"/>
                  </a:lnTo>
                  <a:lnTo>
                    <a:pt x="4720" y="3461"/>
                  </a:lnTo>
                  <a:lnTo>
                    <a:pt x="4726" y="3474"/>
                  </a:lnTo>
                  <a:lnTo>
                    <a:pt x="4730" y="3488"/>
                  </a:lnTo>
                  <a:lnTo>
                    <a:pt x="4734" y="3501"/>
                  </a:lnTo>
                  <a:lnTo>
                    <a:pt x="4737" y="3513"/>
                  </a:lnTo>
                  <a:lnTo>
                    <a:pt x="4741" y="3526"/>
                  </a:lnTo>
                  <a:lnTo>
                    <a:pt x="4743" y="3538"/>
                  </a:lnTo>
                  <a:lnTo>
                    <a:pt x="4745" y="3549"/>
                  </a:lnTo>
                  <a:lnTo>
                    <a:pt x="4745" y="3559"/>
                  </a:lnTo>
                  <a:lnTo>
                    <a:pt x="4745" y="3570"/>
                  </a:lnTo>
                  <a:lnTo>
                    <a:pt x="4745" y="3580"/>
                  </a:lnTo>
                  <a:lnTo>
                    <a:pt x="4743" y="3591"/>
                  </a:lnTo>
                  <a:lnTo>
                    <a:pt x="4741" y="3601"/>
                  </a:lnTo>
                  <a:lnTo>
                    <a:pt x="4737" y="3609"/>
                  </a:lnTo>
                  <a:lnTo>
                    <a:pt x="4734" y="3618"/>
                  </a:lnTo>
                  <a:lnTo>
                    <a:pt x="4728" y="3628"/>
                  </a:lnTo>
                  <a:lnTo>
                    <a:pt x="4720" y="3637"/>
                  </a:lnTo>
                  <a:lnTo>
                    <a:pt x="4712" y="3645"/>
                  </a:lnTo>
                  <a:lnTo>
                    <a:pt x="4705" y="3655"/>
                  </a:lnTo>
                  <a:lnTo>
                    <a:pt x="4695" y="3662"/>
                  </a:lnTo>
                  <a:lnTo>
                    <a:pt x="4684" y="3670"/>
                  </a:lnTo>
                  <a:lnTo>
                    <a:pt x="4672" y="3680"/>
                  </a:lnTo>
                  <a:lnTo>
                    <a:pt x="4661" y="3687"/>
                  </a:lnTo>
                  <a:lnTo>
                    <a:pt x="4647" y="3695"/>
                  </a:lnTo>
                  <a:lnTo>
                    <a:pt x="4632" y="3705"/>
                  </a:lnTo>
                  <a:lnTo>
                    <a:pt x="4618" y="3712"/>
                  </a:lnTo>
                  <a:lnTo>
                    <a:pt x="4601" y="3722"/>
                  </a:lnTo>
                  <a:lnTo>
                    <a:pt x="4582" y="3732"/>
                  </a:lnTo>
                  <a:lnTo>
                    <a:pt x="4563" y="3739"/>
                  </a:lnTo>
                  <a:lnTo>
                    <a:pt x="4542" y="3749"/>
                  </a:lnTo>
                  <a:lnTo>
                    <a:pt x="4520" y="3755"/>
                  </a:lnTo>
                  <a:lnTo>
                    <a:pt x="4497" y="3762"/>
                  </a:lnTo>
                  <a:lnTo>
                    <a:pt x="4474" y="3768"/>
                  </a:lnTo>
                  <a:lnTo>
                    <a:pt x="4449" y="3772"/>
                  </a:lnTo>
                  <a:lnTo>
                    <a:pt x="4423" y="3778"/>
                  </a:lnTo>
                  <a:lnTo>
                    <a:pt x="4396" y="3781"/>
                  </a:lnTo>
                  <a:lnTo>
                    <a:pt x="4369" y="3785"/>
                  </a:lnTo>
                  <a:lnTo>
                    <a:pt x="4340" y="3787"/>
                  </a:lnTo>
                  <a:lnTo>
                    <a:pt x="4309" y="3789"/>
                  </a:lnTo>
                  <a:lnTo>
                    <a:pt x="4279" y="3791"/>
                  </a:lnTo>
                  <a:lnTo>
                    <a:pt x="4246" y="3791"/>
                  </a:lnTo>
                  <a:lnTo>
                    <a:pt x="4213" y="3791"/>
                  </a:lnTo>
                  <a:lnTo>
                    <a:pt x="4171" y="3791"/>
                  </a:lnTo>
                  <a:lnTo>
                    <a:pt x="4127" y="3789"/>
                  </a:lnTo>
                  <a:lnTo>
                    <a:pt x="4085" y="3787"/>
                  </a:lnTo>
                  <a:lnTo>
                    <a:pt x="4044" y="3783"/>
                  </a:lnTo>
                  <a:lnTo>
                    <a:pt x="4002" y="3780"/>
                  </a:lnTo>
                  <a:lnTo>
                    <a:pt x="3962" y="3774"/>
                  </a:lnTo>
                  <a:lnTo>
                    <a:pt x="3922" y="3768"/>
                  </a:lnTo>
                  <a:lnTo>
                    <a:pt x="3881" y="3760"/>
                  </a:lnTo>
                  <a:lnTo>
                    <a:pt x="3841" y="3753"/>
                  </a:lnTo>
                  <a:lnTo>
                    <a:pt x="3803" y="3743"/>
                  </a:lnTo>
                  <a:lnTo>
                    <a:pt x="3764" y="3733"/>
                  </a:lnTo>
                  <a:lnTo>
                    <a:pt x="3726" y="3722"/>
                  </a:lnTo>
                  <a:lnTo>
                    <a:pt x="3687" y="3710"/>
                  </a:lnTo>
                  <a:lnTo>
                    <a:pt x="3651" y="3697"/>
                  </a:lnTo>
                  <a:lnTo>
                    <a:pt x="3612" y="3684"/>
                  </a:lnTo>
                  <a:lnTo>
                    <a:pt x="3576" y="3668"/>
                  </a:lnTo>
                  <a:lnTo>
                    <a:pt x="3541" y="3651"/>
                  </a:lnTo>
                  <a:lnTo>
                    <a:pt x="3505" y="3634"/>
                  </a:lnTo>
                  <a:lnTo>
                    <a:pt x="3470" y="3616"/>
                  </a:lnTo>
                  <a:lnTo>
                    <a:pt x="3436" y="3597"/>
                  </a:lnTo>
                  <a:lnTo>
                    <a:pt x="3401" y="3576"/>
                  </a:lnTo>
                  <a:lnTo>
                    <a:pt x="3369" y="3555"/>
                  </a:lnTo>
                  <a:lnTo>
                    <a:pt x="3336" y="3534"/>
                  </a:lnTo>
                  <a:lnTo>
                    <a:pt x="3303" y="3511"/>
                  </a:lnTo>
                  <a:lnTo>
                    <a:pt x="3271" y="3486"/>
                  </a:lnTo>
                  <a:lnTo>
                    <a:pt x="3238" y="3461"/>
                  </a:lnTo>
                  <a:lnTo>
                    <a:pt x="3207" y="3434"/>
                  </a:lnTo>
                  <a:lnTo>
                    <a:pt x="3177" y="3407"/>
                  </a:lnTo>
                  <a:lnTo>
                    <a:pt x="3146" y="3378"/>
                  </a:lnTo>
                  <a:lnTo>
                    <a:pt x="3117" y="3350"/>
                  </a:lnTo>
                  <a:lnTo>
                    <a:pt x="3088" y="3319"/>
                  </a:lnTo>
                  <a:lnTo>
                    <a:pt x="3060" y="3288"/>
                  </a:lnTo>
                  <a:lnTo>
                    <a:pt x="3006" y="3225"/>
                  </a:lnTo>
                  <a:lnTo>
                    <a:pt x="2958" y="3158"/>
                  </a:lnTo>
                  <a:lnTo>
                    <a:pt x="2912" y="3087"/>
                  </a:lnTo>
                  <a:lnTo>
                    <a:pt x="2870" y="3012"/>
                  </a:lnTo>
                  <a:lnTo>
                    <a:pt x="2831" y="2933"/>
                  </a:lnTo>
                  <a:lnTo>
                    <a:pt x="2795" y="2850"/>
                  </a:lnTo>
                  <a:lnTo>
                    <a:pt x="2762" y="2762"/>
                  </a:lnTo>
                  <a:lnTo>
                    <a:pt x="2733" y="2672"/>
                  </a:lnTo>
                  <a:lnTo>
                    <a:pt x="2708" y="2576"/>
                  </a:lnTo>
                  <a:lnTo>
                    <a:pt x="2685" y="2476"/>
                  </a:lnTo>
                  <a:lnTo>
                    <a:pt x="2666" y="2372"/>
                  </a:lnTo>
                  <a:lnTo>
                    <a:pt x="2651" y="2265"/>
                  </a:lnTo>
                  <a:lnTo>
                    <a:pt x="2637" y="2154"/>
                  </a:lnTo>
                  <a:lnTo>
                    <a:pt x="2630" y="2037"/>
                  </a:lnTo>
                  <a:lnTo>
                    <a:pt x="2624" y="1916"/>
                  </a:lnTo>
                  <a:lnTo>
                    <a:pt x="2622" y="1791"/>
                  </a:lnTo>
                  <a:lnTo>
                    <a:pt x="2622" y="1645"/>
                  </a:lnTo>
                  <a:lnTo>
                    <a:pt x="2622" y="1501"/>
                  </a:lnTo>
                  <a:lnTo>
                    <a:pt x="2620" y="1357"/>
                  </a:lnTo>
                  <a:lnTo>
                    <a:pt x="2618" y="1213"/>
                  </a:lnTo>
                  <a:lnTo>
                    <a:pt x="2616" y="1071"/>
                  </a:lnTo>
                  <a:lnTo>
                    <a:pt x="2614" y="929"/>
                  </a:lnTo>
                  <a:lnTo>
                    <a:pt x="2612" y="787"/>
                  </a:lnTo>
                  <a:lnTo>
                    <a:pt x="2610" y="647"/>
                  </a:lnTo>
                  <a:lnTo>
                    <a:pt x="2610" y="629"/>
                  </a:lnTo>
                  <a:lnTo>
                    <a:pt x="2610" y="612"/>
                  </a:lnTo>
                  <a:lnTo>
                    <a:pt x="2610" y="597"/>
                  </a:lnTo>
                  <a:lnTo>
                    <a:pt x="2610" y="581"/>
                  </a:lnTo>
                  <a:lnTo>
                    <a:pt x="2610" y="566"/>
                  </a:lnTo>
                  <a:lnTo>
                    <a:pt x="2610" y="553"/>
                  </a:lnTo>
                  <a:lnTo>
                    <a:pt x="2610" y="539"/>
                  </a:lnTo>
                  <a:lnTo>
                    <a:pt x="2610" y="526"/>
                  </a:lnTo>
                  <a:lnTo>
                    <a:pt x="2610" y="514"/>
                  </a:lnTo>
                  <a:lnTo>
                    <a:pt x="2610" y="503"/>
                  </a:lnTo>
                  <a:lnTo>
                    <a:pt x="2610" y="491"/>
                  </a:lnTo>
                  <a:lnTo>
                    <a:pt x="2610" y="482"/>
                  </a:lnTo>
                  <a:lnTo>
                    <a:pt x="2610" y="472"/>
                  </a:lnTo>
                  <a:lnTo>
                    <a:pt x="2610" y="464"/>
                  </a:lnTo>
                  <a:lnTo>
                    <a:pt x="2610" y="457"/>
                  </a:lnTo>
                  <a:lnTo>
                    <a:pt x="2610" y="449"/>
                  </a:lnTo>
                  <a:lnTo>
                    <a:pt x="2608" y="441"/>
                  </a:lnTo>
                  <a:lnTo>
                    <a:pt x="2608" y="434"/>
                  </a:lnTo>
                  <a:lnTo>
                    <a:pt x="2607" y="426"/>
                  </a:lnTo>
                  <a:lnTo>
                    <a:pt x="2603" y="420"/>
                  </a:lnTo>
                  <a:lnTo>
                    <a:pt x="2601" y="414"/>
                  </a:lnTo>
                  <a:lnTo>
                    <a:pt x="2597" y="409"/>
                  </a:lnTo>
                  <a:lnTo>
                    <a:pt x="2591" y="403"/>
                  </a:lnTo>
                  <a:lnTo>
                    <a:pt x="2585" y="399"/>
                  </a:lnTo>
                  <a:lnTo>
                    <a:pt x="2580" y="395"/>
                  </a:lnTo>
                  <a:lnTo>
                    <a:pt x="2572" y="391"/>
                  </a:lnTo>
                  <a:lnTo>
                    <a:pt x="2564" y="388"/>
                  </a:lnTo>
                  <a:lnTo>
                    <a:pt x="2555" y="386"/>
                  </a:lnTo>
                  <a:lnTo>
                    <a:pt x="2547" y="384"/>
                  </a:lnTo>
                  <a:lnTo>
                    <a:pt x="2536" y="382"/>
                  </a:lnTo>
                  <a:lnTo>
                    <a:pt x="2526" y="382"/>
                  </a:lnTo>
                  <a:lnTo>
                    <a:pt x="2514" y="382"/>
                  </a:lnTo>
                  <a:lnTo>
                    <a:pt x="2499" y="382"/>
                  </a:lnTo>
                  <a:lnTo>
                    <a:pt x="2484" y="382"/>
                  </a:lnTo>
                  <a:lnTo>
                    <a:pt x="2466" y="384"/>
                  </a:lnTo>
                  <a:lnTo>
                    <a:pt x="2445" y="384"/>
                  </a:lnTo>
                  <a:lnTo>
                    <a:pt x="2424" y="386"/>
                  </a:lnTo>
                  <a:lnTo>
                    <a:pt x="2401" y="389"/>
                  </a:lnTo>
                  <a:lnTo>
                    <a:pt x="2376" y="391"/>
                  </a:lnTo>
                  <a:lnTo>
                    <a:pt x="2349" y="395"/>
                  </a:lnTo>
                  <a:lnTo>
                    <a:pt x="2321" y="399"/>
                  </a:lnTo>
                  <a:lnTo>
                    <a:pt x="2292" y="403"/>
                  </a:lnTo>
                  <a:lnTo>
                    <a:pt x="2259" y="409"/>
                  </a:lnTo>
                  <a:lnTo>
                    <a:pt x="2225" y="414"/>
                  </a:lnTo>
                  <a:lnTo>
                    <a:pt x="2188" y="420"/>
                  </a:lnTo>
                  <a:lnTo>
                    <a:pt x="2152" y="428"/>
                  </a:lnTo>
                  <a:lnTo>
                    <a:pt x="2111" y="434"/>
                  </a:lnTo>
                  <a:lnTo>
                    <a:pt x="2071" y="443"/>
                  </a:lnTo>
                  <a:lnTo>
                    <a:pt x="1894" y="474"/>
                  </a:lnTo>
                  <a:lnTo>
                    <a:pt x="1718" y="505"/>
                  </a:lnTo>
                  <a:lnTo>
                    <a:pt x="1545" y="537"/>
                  </a:lnTo>
                  <a:lnTo>
                    <a:pt x="1372" y="572"/>
                  </a:lnTo>
                  <a:lnTo>
                    <a:pt x="1201" y="606"/>
                  </a:lnTo>
                  <a:lnTo>
                    <a:pt x="1032" y="643"/>
                  </a:lnTo>
                  <a:lnTo>
                    <a:pt x="865" y="681"/>
                  </a:lnTo>
                  <a:lnTo>
                    <a:pt x="698" y="720"/>
                  </a:lnTo>
                  <a:lnTo>
                    <a:pt x="674" y="725"/>
                  </a:lnTo>
                  <a:lnTo>
                    <a:pt x="650" y="731"/>
                  </a:lnTo>
                  <a:lnTo>
                    <a:pt x="627" y="735"/>
                  </a:lnTo>
                  <a:lnTo>
                    <a:pt x="606" y="741"/>
                  </a:lnTo>
                  <a:lnTo>
                    <a:pt x="585" y="745"/>
                  </a:lnTo>
                  <a:lnTo>
                    <a:pt x="566" y="748"/>
                  </a:lnTo>
                  <a:lnTo>
                    <a:pt x="547" y="752"/>
                  </a:lnTo>
                  <a:lnTo>
                    <a:pt x="530" y="756"/>
                  </a:lnTo>
                  <a:lnTo>
                    <a:pt x="512" y="758"/>
                  </a:lnTo>
                  <a:lnTo>
                    <a:pt x="497" y="762"/>
                  </a:lnTo>
                  <a:lnTo>
                    <a:pt x="482" y="764"/>
                  </a:lnTo>
                  <a:lnTo>
                    <a:pt x="468" y="766"/>
                  </a:lnTo>
                  <a:lnTo>
                    <a:pt x="455" y="768"/>
                  </a:lnTo>
                  <a:lnTo>
                    <a:pt x="443" y="768"/>
                  </a:lnTo>
                  <a:lnTo>
                    <a:pt x="434" y="768"/>
                  </a:lnTo>
                  <a:lnTo>
                    <a:pt x="422" y="770"/>
                  </a:lnTo>
                  <a:lnTo>
                    <a:pt x="409" y="768"/>
                  </a:lnTo>
                  <a:lnTo>
                    <a:pt x="395" y="768"/>
                  </a:lnTo>
                  <a:lnTo>
                    <a:pt x="382" y="766"/>
                  </a:lnTo>
                  <a:lnTo>
                    <a:pt x="366" y="764"/>
                  </a:lnTo>
                  <a:lnTo>
                    <a:pt x="353" y="762"/>
                  </a:lnTo>
                  <a:lnTo>
                    <a:pt x="338" y="758"/>
                  </a:lnTo>
                  <a:lnTo>
                    <a:pt x="322" y="754"/>
                  </a:lnTo>
                  <a:lnTo>
                    <a:pt x="307" y="750"/>
                  </a:lnTo>
                  <a:lnTo>
                    <a:pt x="290" y="747"/>
                  </a:lnTo>
                  <a:lnTo>
                    <a:pt x="274" y="741"/>
                  </a:lnTo>
                  <a:lnTo>
                    <a:pt x="257" y="735"/>
                  </a:lnTo>
                  <a:lnTo>
                    <a:pt x="240" y="727"/>
                  </a:lnTo>
                  <a:lnTo>
                    <a:pt x="220" y="720"/>
                  </a:lnTo>
                  <a:lnTo>
                    <a:pt x="203" y="712"/>
                  </a:lnTo>
                  <a:lnTo>
                    <a:pt x="184" y="704"/>
                  </a:lnTo>
                  <a:lnTo>
                    <a:pt x="167" y="695"/>
                  </a:lnTo>
                  <a:lnTo>
                    <a:pt x="146" y="683"/>
                  </a:lnTo>
                  <a:lnTo>
                    <a:pt x="128" y="672"/>
                  </a:lnTo>
                  <a:lnTo>
                    <a:pt x="111" y="660"/>
                  </a:lnTo>
                  <a:lnTo>
                    <a:pt x="94" y="649"/>
                  </a:lnTo>
                  <a:lnTo>
                    <a:pt x="78" y="639"/>
                  </a:lnTo>
                  <a:lnTo>
                    <a:pt x="65" y="627"/>
                  </a:lnTo>
                  <a:lnTo>
                    <a:pt x="53" y="618"/>
                  </a:lnTo>
                  <a:lnTo>
                    <a:pt x="42" y="608"/>
                  </a:lnTo>
                  <a:lnTo>
                    <a:pt x="32" y="597"/>
                  </a:lnTo>
                  <a:lnTo>
                    <a:pt x="23" y="587"/>
                  </a:lnTo>
                  <a:lnTo>
                    <a:pt x="17" y="580"/>
                  </a:lnTo>
                  <a:lnTo>
                    <a:pt x="9" y="570"/>
                  </a:lnTo>
                  <a:lnTo>
                    <a:pt x="5" y="560"/>
                  </a:lnTo>
                  <a:lnTo>
                    <a:pt x="2" y="551"/>
                  </a:lnTo>
                  <a:lnTo>
                    <a:pt x="0" y="543"/>
                  </a:lnTo>
                  <a:lnTo>
                    <a:pt x="0" y="535"/>
                  </a:lnTo>
                  <a:lnTo>
                    <a:pt x="0" y="532"/>
                  </a:lnTo>
                  <a:lnTo>
                    <a:pt x="2" y="528"/>
                  </a:lnTo>
                  <a:lnTo>
                    <a:pt x="4" y="526"/>
                  </a:lnTo>
                  <a:lnTo>
                    <a:pt x="7" y="522"/>
                  </a:lnTo>
                  <a:lnTo>
                    <a:pt x="13" y="520"/>
                  </a:lnTo>
                  <a:lnTo>
                    <a:pt x="19" y="516"/>
                  </a:lnTo>
                  <a:lnTo>
                    <a:pt x="25" y="514"/>
                  </a:lnTo>
                  <a:lnTo>
                    <a:pt x="32" y="512"/>
                  </a:lnTo>
                  <a:lnTo>
                    <a:pt x="42" y="510"/>
                  </a:lnTo>
                  <a:lnTo>
                    <a:pt x="52" y="508"/>
                  </a:lnTo>
                  <a:lnTo>
                    <a:pt x="63" y="508"/>
                  </a:lnTo>
                  <a:lnTo>
                    <a:pt x="75" y="507"/>
                  </a:lnTo>
                  <a:lnTo>
                    <a:pt x="88" y="505"/>
                  </a:lnTo>
                  <a:lnTo>
                    <a:pt x="103" y="505"/>
                  </a:lnTo>
                  <a:lnTo>
                    <a:pt x="117" y="505"/>
                  </a:lnTo>
                  <a:lnTo>
                    <a:pt x="134" y="505"/>
                  </a:lnTo>
                  <a:lnTo>
                    <a:pt x="203" y="499"/>
                  </a:lnTo>
                  <a:lnTo>
                    <a:pt x="272" y="491"/>
                  </a:lnTo>
                  <a:lnTo>
                    <a:pt x="343" y="484"/>
                  </a:lnTo>
                  <a:lnTo>
                    <a:pt x="418" y="476"/>
                  </a:lnTo>
                  <a:lnTo>
                    <a:pt x="493" y="466"/>
                  </a:lnTo>
                  <a:lnTo>
                    <a:pt x="572" y="457"/>
                  </a:lnTo>
                  <a:lnTo>
                    <a:pt x="650" y="445"/>
                  </a:lnTo>
                  <a:lnTo>
                    <a:pt x="731" y="434"/>
                  </a:lnTo>
                  <a:lnTo>
                    <a:pt x="814" y="422"/>
                  </a:lnTo>
                  <a:lnTo>
                    <a:pt x="900" y="409"/>
                  </a:lnTo>
                  <a:lnTo>
                    <a:pt x="986" y="393"/>
                  </a:lnTo>
                  <a:lnTo>
                    <a:pt x="1075" y="378"/>
                  </a:lnTo>
                  <a:lnTo>
                    <a:pt x="1165" y="363"/>
                  </a:lnTo>
                  <a:lnTo>
                    <a:pt x="1257" y="345"/>
                  </a:lnTo>
                  <a:lnTo>
                    <a:pt x="1353" y="326"/>
                  </a:lnTo>
                  <a:lnTo>
                    <a:pt x="1449" y="307"/>
                  </a:lnTo>
                  <a:lnTo>
                    <a:pt x="1491" y="299"/>
                  </a:lnTo>
                  <a:lnTo>
                    <a:pt x="1535" y="292"/>
                  </a:lnTo>
                  <a:lnTo>
                    <a:pt x="1578" y="284"/>
                  </a:lnTo>
                  <a:lnTo>
                    <a:pt x="1620" y="276"/>
                  </a:lnTo>
                  <a:lnTo>
                    <a:pt x="1662" y="269"/>
                  </a:lnTo>
                  <a:lnTo>
                    <a:pt x="1702" y="261"/>
                  </a:lnTo>
                  <a:lnTo>
                    <a:pt x="1745" y="253"/>
                  </a:lnTo>
                  <a:lnTo>
                    <a:pt x="1785" y="245"/>
                  </a:lnTo>
                  <a:lnTo>
                    <a:pt x="1823" y="238"/>
                  </a:lnTo>
                  <a:lnTo>
                    <a:pt x="1864" y="230"/>
                  </a:lnTo>
                  <a:lnTo>
                    <a:pt x="1902" y="222"/>
                  </a:lnTo>
                  <a:lnTo>
                    <a:pt x="1940" y="215"/>
                  </a:lnTo>
                  <a:lnTo>
                    <a:pt x="1979" y="207"/>
                  </a:lnTo>
                  <a:lnTo>
                    <a:pt x="2015" y="199"/>
                  </a:lnTo>
                  <a:lnTo>
                    <a:pt x="2052" y="192"/>
                  </a:lnTo>
                  <a:lnTo>
                    <a:pt x="2088" y="182"/>
                  </a:lnTo>
                  <a:lnTo>
                    <a:pt x="2125" y="174"/>
                  </a:lnTo>
                  <a:lnTo>
                    <a:pt x="2159" y="167"/>
                  </a:lnTo>
                  <a:lnTo>
                    <a:pt x="2194" y="159"/>
                  </a:lnTo>
                  <a:lnTo>
                    <a:pt x="2228" y="151"/>
                  </a:lnTo>
                  <a:lnTo>
                    <a:pt x="2263" y="144"/>
                  </a:lnTo>
                  <a:lnTo>
                    <a:pt x="2296" y="136"/>
                  </a:lnTo>
                  <a:lnTo>
                    <a:pt x="2330" y="128"/>
                  </a:lnTo>
                  <a:lnTo>
                    <a:pt x="2361" y="119"/>
                  </a:lnTo>
                  <a:lnTo>
                    <a:pt x="2393" y="111"/>
                  </a:lnTo>
                  <a:lnTo>
                    <a:pt x="2424" y="103"/>
                  </a:lnTo>
                  <a:lnTo>
                    <a:pt x="2457" y="96"/>
                  </a:lnTo>
                  <a:lnTo>
                    <a:pt x="2486" y="88"/>
                  </a:lnTo>
                  <a:lnTo>
                    <a:pt x="2516" y="78"/>
                  </a:lnTo>
                  <a:lnTo>
                    <a:pt x="2545" y="71"/>
                  </a:lnTo>
                  <a:lnTo>
                    <a:pt x="2574" y="63"/>
                  </a:lnTo>
                  <a:lnTo>
                    <a:pt x="2603" y="55"/>
                  </a:lnTo>
                  <a:lnTo>
                    <a:pt x="2626" y="48"/>
                  </a:lnTo>
                  <a:lnTo>
                    <a:pt x="2647" y="42"/>
                  </a:lnTo>
                  <a:lnTo>
                    <a:pt x="2666" y="36"/>
                  </a:lnTo>
                  <a:lnTo>
                    <a:pt x="2683" y="30"/>
                  </a:lnTo>
                  <a:lnTo>
                    <a:pt x="2701" y="25"/>
                  </a:lnTo>
                  <a:lnTo>
                    <a:pt x="2716" y="21"/>
                  </a:lnTo>
                  <a:lnTo>
                    <a:pt x="2731" y="17"/>
                  </a:lnTo>
                  <a:lnTo>
                    <a:pt x="2745" y="13"/>
                  </a:lnTo>
                  <a:lnTo>
                    <a:pt x="2756" y="9"/>
                  </a:lnTo>
                  <a:lnTo>
                    <a:pt x="2768" y="7"/>
                  </a:lnTo>
                  <a:lnTo>
                    <a:pt x="2777" y="6"/>
                  </a:lnTo>
                  <a:lnTo>
                    <a:pt x="2785" y="4"/>
                  </a:lnTo>
                  <a:lnTo>
                    <a:pt x="2793" y="2"/>
                  </a:lnTo>
                  <a:lnTo>
                    <a:pt x="2799" y="0"/>
                  </a:lnTo>
                  <a:lnTo>
                    <a:pt x="2804" y="0"/>
                  </a:lnTo>
                  <a:lnTo>
                    <a:pt x="280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667000" y="1676400"/>
            <a:ext cx="950969" cy="1066800"/>
            <a:chOff x="3431211" y="3674382"/>
            <a:chExt cx="1103369" cy="1107792"/>
          </a:xfrm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646431" y="3829163"/>
              <a:ext cx="219642" cy="180578"/>
            </a:xfrm>
            <a:custGeom>
              <a:avLst/>
              <a:gdLst>
                <a:gd name="T0" fmla="*/ 2147483647 w 597"/>
                <a:gd name="T1" fmla="*/ 0 h 492"/>
                <a:gd name="T2" fmla="*/ 2147483647 w 597"/>
                <a:gd name="T3" fmla="*/ 2147483647 h 492"/>
                <a:gd name="T4" fmla="*/ 2147483647 w 597"/>
                <a:gd name="T5" fmla="*/ 2147483647 h 492"/>
                <a:gd name="T6" fmla="*/ 2147483647 w 597"/>
                <a:gd name="T7" fmla="*/ 2147483647 h 492"/>
                <a:gd name="T8" fmla="*/ 2147483647 w 597"/>
                <a:gd name="T9" fmla="*/ 2147483647 h 492"/>
                <a:gd name="T10" fmla="*/ 2147483647 w 597"/>
                <a:gd name="T11" fmla="*/ 2147483647 h 492"/>
                <a:gd name="T12" fmla="*/ 2147483647 w 597"/>
                <a:gd name="T13" fmla="*/ 2147483647 h 492"/>
                <a:gd name="T14" fmla="*/ 2147483647 w 597"/>
                <a:gd name="T15" fmla="*/ 2147483647 h 492"/>
                <a:gd name="T16" fmla="*/ 2147483647 w 597"/>
                <a:gd name="T17" fmla="*/ 2147483647 h 492"/>
                <a:gd name="T18" fmla="*/ 2147483647 w 597"/>
                <a:gd name="T19" fmla="*/ 2147483647 h 492"/>
                <a:gd name="T20" fmla="*/ 2147483647 w 597"/>
                <a:gd name="T21" fmla="*/ 2147483647 h 492"/>
                <a:gd name="T22" fmla="*/ 2147483647 w 597"/>
                <a:gd name="T23" fmla="*/ 2147483647 h 492"/>
                <a:gd name="T24" fmla="*/ 2147483647 w 597"/>
                <a:gd name="T25" fmla="*/ 2147483647 h 492"/>
                <a:gd name="T26" fmla="*/ 2147483647 w 597"/>
                <a:gd name="T27" fmla="*/ 2147483647 h 492"/>
                <a:gd name="T28" fmla="*/ 2147483647 w 597"/>
                <a:gd name="T29" fmla="*/ 2147483647 h 492"/>
                <a:gd name="T30" fmla="*/ 2147483647 w 597"/>
                <a:gd name="T31" fmla="*/ 2147483647 h 492"/>
                <a:gd name="T32" fmla="*/ 2147483647 w 597"/>
                <a:gd name="T33" fmla="*/ 2147483647 h 492"/>
                <a:gd name="T34" fmla="*/ 2147483647 w 597"/>
                <a:gd name="T35" fmla="*/ 2147483647 h 492"/>
                <a:gd name="T36" fmla="*/ 2147483647 w 597"/>
                <a:gd name="T37" fmla="*/ 2147483647 h 492"/>
                <a:gd name="T38" fmla="*/ 2147483647 w 597"/>
                <a:gd name="T39" fmla="*/ 2147483647 h 492"/>
                <a:gd name="T40" fmla="*/ 2147483647 w 597"/>
                <a:gd name="T41" fmla="*/ 2147483647 h 492"/>
                <a:gd name="T42" fmla="*/ 2147483647 w 597"/>
                <a:gd name="T43" fmla="*/ 2147483647 h 492"/>
                <a:gd name="T44" fmla="*/ 2147483647 w 597"/>
                <a:gd name="T45" fmla="*/ 2147483647 h 492"/>
                <a:gd name="T46" fmla="*/ 2147483647 w 597"/>
                <a:gd name="T47" fmla="*/ 2147483647 h 492"/>
                <a:gd name="T48" fmla="*/ 2147483647 w 597"/>
                <a:gd name="T49" fmla="*/ 2147483647 h 492"/>
                <a:gd name="T50" fmla="*/ 2147483647 w 597"/>
                <a:gd name="T51" fmla="*/ 2147483647 h 492"/>
                <a:gd name="T52" fmla="*/ 2147483647 w 597"/>
                <a:gd name="T53" fmla="*/ 2147483647 h 492"/>
                <a:gd name="T54" fmla="*/ 2147483647 w 597"/>
                <a:gd name="T55" fmla="*/ 2147483647 h 492"/>
                <a:gd name="T56" fmla="*/ 2147483647 w 597"/>
                <a:gd name="T57" fmla="*/ 2147483647 h 492"/>
                <a:gd name="T58" fmla="*/ 2147483647 w 597"/>
                <a:gd name="T59" fmla="*/ 2147483647 h 492"/>
                <a:gd name="T60" fmla="*/ 2147483647 w 597"/>
                <a:gd name="T61" fmla="*/ 2147483647 h 492"/>
                <a:gd name="T62" fmla="*/ 2147483647 w 597"/>
                <a:gd name="T63" fmla="*/ 2147483647 h 492"/>
                <a:gd name="T64" fmla="*/ 2147483647 w 597"/>
                <a:gd name="T65" fmla="*/ 2147483647 h 492"/>
                <a:gd name="T66" fmla="*/ 2147483647 w 597"/>
                <a:gd name="T67" fmla="*/ 2147483647 h 492"/>
                <a:gd name="T68" fmla="*/ 2147483647 w 597"/>
                <a:gd name="T69" fmla="*/ 2147483647 h 492"/>
                <a:gd name="T70" fmla="*/ 2147483647 w 597"/>
                <a:gd name="T71" fmla="*/ 2147483647 h 492"/>
                <a:gd name="T72" fmla="*/ 2147483647 w 597"/>
                <a:gd name="T73" fmla="*/ 2147483647 h 492"/>
                <a:gd name="T74" fmla="*/ 2147483647 w 597"/>
                <a:gd name="T75" fmla="*/ 2147483647 h 492"/>
                <a:gd name="T76" fmla="*/ 2147483647 w 597"/>
                <a:gd name="T77" fmla="*/ 2147483647 h 492"/>
                <a:gd name="T78" fmla="*/ 2147483647 w 597"/>
                <a:gd name="T79" fmla="*/ 2147483647 h 492"/>
                <a:gd name="T80" fmla="*/ 2147483647 w 597"/>
                <a:gd name="T81" fmla="*/ 2147483647 h 492"/>
                <a:gd name="T82" fmla="*/ 2147483647 w 597"/>
                <a:gd name="T83" fmla="*/ 2147483647 h 492"/>
                <a:gd name="T84" fmla="*/ 2147483647 w 597"/>
                <a:gd name="T85" fmla="*/ 2147483647 h 492"/>
                <a:gd name="T86" fmla="*/ 0 w 597"/>
                <a:gd name="T87" fmla="*/ 2147483647 h 492"/>
                <a:gd name="T88" fmla="*/ 2147483647 w 597"/>
                <a:gd name="T89" fmla="*/ 2147483647 h 492"/>
                <a:gd name="T90" fmla="*/ 2147483647 w 597"/>
                <a:gd name="T91" fmla="*/ 2147483647 h 492"/>
                <a:gd name="T92" fmla="*/ 2147483647 w 597"/>
                <a:gd name="T93" fmla="*/ 2147483647 h 492"/>
                <a:gd name="T94" fmla="*/ 2147483647 w 597"/>
                <a:gd name="T95" fmla="*/ 0 h 492"/>
                <a:gd name="T96" fmla="*/ 2147483647 w 597"/>
                <a:gd name="T97" fmla="*/ 0 h 4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97"/>
                <a:gd name="T148" fmla="*/ 0 h 492"/>
                <a:gd name="T149" fmla="*/ 597 w 597"/>
                <a:gd name="T150" fmla="*/ 492 h 4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97" h="492">
                  <a:moveTo>
                    <a:pt x="64" y="0"/>
                  </a:moveTo>
                  <a:lnTo>
                    <a:pt x="81" y="0"/>
                  </a:lnTo>
                  <a:lnTo>
                    <a:pt x="98" y="0"/>
                  </a:lnTo>
                  <a:lnTo>
                    <a:pt x="116" y="2"/>
                  </a:lnTo>
                  <a:lnTo>
                    <a:pt x="133" y="4"/>
                  </a:lnTo>
                  <a:lnTo>
                    <a:pt x="152" y="8"/>
                  </a:lnTo>
                  <a:lnTo>
                    <a:pt x="171" y="12"/>
                  </a:lnTo>
                  <a:lnTo>
                    <a:pt x="190" y="18"/>
                  </a:lnTo>
                  <a:lnTo>
                    <a:pt x="211" y="25"/>
                  </a:lnTo>
                  <a:lnTo>
                    <a:pt x="236" y="29"/>
                  </a:lnTo>
                  <a:lnTo>
                    <a:pt x="259" y="35"/>
                  </a:lnTo>
                  <a:lnTo>
                    <a:pt x="283" y="39"/>
                  </a:lnTo>
                  <a:lnTo>
                    <a:pt x="306" y="44"/>
                  </a:lnTo>
                  <a:lnTo>
                    <a:pt x="327" y="48"/>
                  </a:lnTo>
                  <a:lnTo>
                    <a:pt x="348" y="54"/>
                  </a:lnTo>
                  <a:lnTo>
                    <a:pt x="367" y="60"/>
                  </a:lnTo>
                  <a:lnTo>
                    <a:pt x="386" y="66"/>
                  </a:lnTo>
                  <a:lnTo>
                    <a:pt x="403" y="71"/>
                  </a:lnTo>
                  <a:lnTo>
                    <a:pt x="421" y="75"/>
                  </a:lnTo>
                  <a:lnTo>
                    <a:pt x="436" y="81"/>
                  </a:lnTo>
                  <a:lnTo>
                    <a:pt x="451" y="87"/>
                  </a:lnTo>
                  <a:lnTo>
                    <a:pt x="467" y="92"/>
                  </a:lnTo>
                  <a:lnTo>
                    <a:pt x="480" y="98"/>
                  </a:lnTo>
                  <a:lnTo>
                    <a:pt x="494" y="104"/>
                  </a:lnTo>
                  <a:lnTo>
                    <a:pt x="507" y="112"/>
                  </a:lnTo>
                  <a:lnTo>
                    <a:pt x="517" y="117"/>
                  </a:lnTo>
                  <a:lnTo>
                    <a:pt x="526" y="125"/>
                  </a:lnTo>
                  <a:lnTo>
                    <a:pt x="536" y="133"/>
                  </a:lnTo>
                  <a:lnTo>
                    <a:pt x="546" y="140"/>
                  </a:lnTo>
                  <a:lnTo>
                    <a:pt x="553" y="150"/>
                  </a:lnTo>
                  <a:lnTo>
                    <a:pt x="561" y="158"/>
                  </a:lnTo>
                  <a:lnTo>
                    <a:pt x="567" y="167"/>
                  </a:lnTo>
                  <a:lnTo>
                    <a:pt x="572" y="175"/>
                  </a:lnTo>
                  <a:lnTo>
                    <a:pt x="578" y="185"/>
                  </a:lnTo>
                  <a:lnTo>
                    <a:pt x="584" y="194"/>
                  </a:lnTo>
                  <a:lnTo>
                    <a:pt x="588" y="204"/>
                  </a:lnTo>
                  <a:lnTo>
                    <a:pt x="590" y="215"/>
                  </a:lnTo>
                  <a:lnTo>
                    <a:pt x="593" y="225"/>
                  </a:lnTo>
                  <a:lnTo>
                    <a:pt x="595" y="236"/>
                  </a:lnTo>
                  <a:lnTo>
                    <a:pt x="595" y="246"/>
                  </a:lnTo>
                  <a:lnTo>
                    <a:pt x="597" y="258"/>
                  </a:lnTo>
                  <a:lnTo>
                    <a:pt x="595" y="286"/>
                  </a:lnTo>
                  <a:lnTo>
                    <a:pt x="593" y="313"/>
                  </a:lnTo>
                  <a:lnTo>
                    <a:pt x="590" y="336"/>
                  </a:lnTo>
                  <a:lnTo>
                    <a:pt x="584" y="359"/>
                  </a:lnTo>
                  <a:lnTo>
                    <a:pt x="578" y="380"/>
                  </a:lnTo>
                  <a:lnTo>
                    <a:pt x="569" y="400"/>
                  </a:lnTo>
                  <a:lnTo>
                    <a:pt x="559" y="417"/>
                  </a:lnTo>
                  <a:lnTo>
                    <a:pt x="547" y="432"/>
                  </a:lnTo>
                  <a:lnTo>
                    <a:pt x="534" y="448"/>
                  </a:lnTo>
                  <a:lnTo>
                    <a:pt x="519" y="459"/>
                  </a:lnTo>
                  <a:lnTo>
                    <a:pt x="503" y="469"/>
                  </a:lnTo>
                  <a:lnTo>
                    <a:pt x="486" y="476"/>
                  </a:lnTo>
                  <a:lnTo>
                    <a:pt x="465" y="484"/>
                  </a:lnTo>
                  <a:lnTo>
                    <a:pt x="444" y="488"/>
                  </a:lnTo>
                  <a:lnTo>
                    <a:pt x="423" y="492"/>
                  </a:lnTo>
                  <a:lnTo>
                    <a:pt x="398" y="492"/>
                  </a:lnTo>
                  <a:lnTo>
                    <a:pt x="384" y="492"/>
                  </a:lnTo>
                  <a:lnTo>
                    <a:pt x="373" y="490"/>
                  </a:lnTo>
                  <a:lnTo>
                    <a:pt x="359" y="486"/>
                  </a:lnTo>
                  <a:lnTo>
                    <a:pt x="346" y="482"/>
                  </a:lnTo>
                  <a:lnTo>
                    <a:pt x="332" y="476"/>
                  </a:lnTo>
                  <a:lnTo>
                    <a:pt x="319" y="469"/>
                  </a:lnTo>
                  <a:lnTo>
                    <a:pt x="307" y="459"/>
                  </a:lnTo>
                  <a:lnTo>
                    <a:pt x="294" y="450"/>
                  </a:lnTo>
                  <a:lnTo>
                    <a:pt x="283" y="438"/>
                  </a:lnTo>
                  <a:lnTo>
                    <a:pt x="269" y="425"/>
                  </a:lnTo>
                  <a:lnTo>
                    <a:pt x="256" y="411"/>
                  </a:lnTo>
                  <a:lnTo>
                    <a:pt x="242" y="396"/>
                  </a:lnTo>
                  <a:lnTo>
                    <a:pt x="227" y="378"/>
                  </a:lnTo>
                  <a:lnTo>
                    <a:pt x="211" y="361"/>
                  </a:lnTo>
                  <a:lnTo>
                    <a:pt x="194" y="340"/>
                  </a:lnTo>
                  <a:lnTo>
                    <a:pt x="179" y="319"/>
                  </a:lnTo>
                  <a:lnTo>
                    <a:pt x="160" y="298"/>
                  </a:lnTo>
                  <a:lnTo>
                    <a:pt x="142" y="273"/>
                  </a:lnTo>
                  <a:lnTo>
                    <a:pt x="123" y="248"/>
                  </a:lnTo>
                  <a:lnTo>
                    <a:pt x="104" y="221"/>
                  </a:lnTo>
                  <a:lnTo>
                    <a:pt x="83" y="192"/>
                  </a:lnTo>
                  <a:lnTo>
                    <a:pt x="64" y="163"/>
                  </a:lnTo>
                  <a:lnTo>
                    <a:pt x="41" y="131"/>
                  </a:lnTo>
                  <a:lnTo>
                    <a:pt x="20" y="98"/>
                  </a:lnTo>
                  <a:lnTo>
                    <a:pt x="14" y="92"/>
                  </a:lnTo>
                  <a:lnTo>
                    <a:pt x="10" y="85"/>
                  </a:lnTo>
                  <a:lnTo>
                    <a:pt x="8" y="79"/>
                  </a:lnTo>
                  <a:lnTo>
                    <a:pt x="4" y="75"/>
                  </a:lnTo>
                  <a:lnTo>
                    <a:pt x="2" y="69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2" y="43"/>
                  </a:lnTo>
                  <a:lnTo>
                    <a:pt x="8" y="31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31" y="8"/>
                  </a:lnTo>
                  <a:lnTo>
                    <a:pt x="41" y="4"/>
                  </a:lnTo>
                  <a:lnTo>
                    <a:pt x="52" y="0"/>
                  </a:lnTo>
                  <a:lnTo>
                    <a:pt x="6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211014" y="3674382"/>
              <a:ext cx="247650" cy="263128"/>
            </a:xfrm>
            <a:custGeom>
              <a:avLst/>
              <a:gdLst>
                <a:gd name="T0" fmla="*/ 2147483647 w 674"/>
                <a:gd name="T1" fmla="*/ 0 h 714"/>
                <a:gd name="T2" fmla="*/ 2147483647 w 674"/>
                <a:gd name="T3" fmla="*/ 2147483647 h 714"/>
                <a:gd name="T4" fmla="*/ 2147483647 w 674"/>
                <a:gd name="T5" fmla="*/ 2147483647 h 714"/>
                <a:gd name="T6" fmla="*/ 2147483647 w 674"/>
                <a:gd name="T7" fmla="*/ 2147483647 h 714"/>
                <a:gd name="T8" fmla="*/ 2147483647 w 674"/>
                <a:gd name="T9" fmla="*/ 2147483647 h 714"/>
                <a:gd name="T10" fmla="*/ 2147483647 w 674"/>
                <a:gd name="T11" fmla="*/ 2147483647 h 714"/>
                <a:gd name="T12" fmla="*/ 2147483647 w 674"/>
                <a:gd name="T13" fmla="*/ 2147483647 h 714"/>
                <a:gd name="T14" fmla="*/ 2147483647 w 674"/>
                <a:gd name="T15" fmla="*/ 2147483647 h 714"/>
                <a:gd name="T16" fmla="*/ 2147483647 w 674"/>
                <a:gd name="T17" fmla="*/ 2147483647 h 714"/>
                <a:gd name="T18" fmla="*/ 2147483647 w 674"/>
                <a:gd name="T19" fmla="*/ 2147483647 h 714"/>
                <a:gd name="T20" fmla="*/ 2147483647 w 674"/>
                <a:gd name="T21" fmla="*/ 2147483647 h 714"/>
                <a:gd name="T22" fmla="*/ 2147483647 w 674"/>
                <a:gd name="T23" fmla="*/ 2147483647 h 714"/>
                <a:gd name="T24" fmla="*/ 2147483647 w 674"/>
                <a:gd name="T25" fmla="*/ 2147483647 h 714"/>
                <a:gd name="T26" fmla="*/ 2147483647 w 674"/>
                <a:gd name="T27" fmla="*/ 2147483647 h 714"/>
                <a:gd name="T28" fmla="*/ 2147483647 w 674"/>
                <a:gd name="T29" fmla="*/ 2147483647 h 714"/>
                <a:gd name="T30" fmla="*/ 2147483647 w 674"/>
                <a:gd name="T31" fmla="*/ 2147483647 h 714"/>
                <a:gd name="T32" fmla="*/ 2147483647 w 674"/>
                <a:gd name="T33" fmla="*/ 2147483647 h 714"/>
                <a:gd name="T34" fmla="*/ 2147483647 w 674"/>
                <a:gd name="T35" fmla="*/ 2147483647 h 714"/>
                <a:gd name="T36" fmla="*/ 2147483647 w 674"/>
                <a:gd name="T37" fmla="*/ 2147483647 h 714"/>
                <a:gd name="T38" fmla="*/ 2147483647 w 674"/>
                <a:gd name="T39" fmla="*/ 2147483647 h 714"/>
                <a:gd name="T40" fmla="*/ 2147483647 w 674"/>
                <a:gd name="T41" fmla="*/ 2147483647 h 714"/>
                <a:gd name="T42" fmla="*/ 2147483647 w 674"/>
                <a:gd name="T43" fmla="*/ 2147483647 h 714"/>
                <a:gd name="T44" fmla="*/ 2147483647 w 674"/>
                <a:gd name="T45" fmla="*/ 2147483647 h 714"/>
                <a:gd name="T46" fmla="*/ 2147483647 w 674"/>
                <a:gd name="T47" fmla="*/ 2147483647 h 714"/>
                <a:gd name="T48" fmla="*/ 2147483647 w 674"/>
                <a:gd name="T49" fmla="*/ 2147483647 h 714"/>
                <a:gd name="T50" fmla="*/ 2147483647 w 674"/>
                <a:gd name="T51" fmla="*/ 2147483647 h 714"/>
                <a:gd name="T52" fmla="*/ 2147483647 w 674"/>
                <a:gd name="T53" fmla="*/ 2147483647 h 714"/>
                <a:gd name="T54" fmla="*/ 2147483647 w 674"/>
                <a:gd name="T55" fmla="*/ 2147483647 h 714"/>
                <a:gd name="T56" fmla="*/ 2147483647 w 674"/>
                <a:gd name="T57" fmla="*/ 2147483647 h 714"/>
                <a:gd name="T58" fmla="*/ 2147483647 w 674"/>
                <a:gd name="T59" fmla="*/ 2147483647 h 714"/>
                <a:gd name="T60" fmla="*/ 2147483647 w 674"/>
                <a:gd name="T61" fmla="*/ 2147483647 h 714"/>
                <a:gd name="T62" fmla="*/ 2147483647 w 674"/>
                <a:gd name="T63" fmla="*/ 2147483647 h 714"/>
                <a:gd name="T64" fmla="*/ 2147483647 w 674"/>
                <a:gd name="T65" fmla="*/ 2147483647 h 714"/>
                <a:gd name="T66" fmla="*/ 2147483647 w 674"/>
                <a:gd name="T67" fmla="*/ 2147483647 h 714"/>
                <a:gd name="T68" fmla="*/ 2147483647 w 674"/>
                <a:gd name="T69" fmla="*/ 2147483647 h 714"/>
                <a:gd name="T70" fmla="*/ 0 w 674"/>
                <a:gd name="T71" fmla="*/ 2147483647 h 714"/>
                <a:gd name="T72" fmla="*/ 0 w 674"/>
                <a:gd name="T73" fmla="*/ 2147483647 h 714"/>
                <a:gd name="T74" fmla="*/ 2147483647 w 674"/>
                <a:gd name="T75" fmla="*/ 2147483647 h 714"/>
                <a:gd name="T76" fmla="*/ 2147483647 w 674"/>
                <a:gd name="T77" fmla="*/ 2147483647 h 714"/>
                <a:gd name="T78" fmla="*/ 2147483647 w 674"/>
                <a:gd name="T79" fmla="*/ 2147483647 h 714"/>
                <a:gd name="T80" fmla="*/ 2147483647 w 674"/>
                <a:gd name="T81" fmla="*/ 2147483647 h 714"/>
                <a:gd name="T82" fmla="*/ 2147483647 w 674"/>
                <a:gd name="T83" fmla="*/ 2147483647 h 714"/>
                <a:gd name="T84" fmla="*/ 2147483647 w 674"/>
                <a:gd name="T85" fmla="*/ 2147483647 h 714"/>
                <a:gd name="T86" fmla="*/ 2147483647 w 674"/>
                <a:gd name="T87" fmla="*/ 2147483647 h 714"/>
                <a:gd name="T88" fmla="*/ 2147483647 w 674"/>
                <a:gd name="T89" fmla="*/ 2147483647 h 714"/>
                <a:gd name="T90" fmla="*/ 2147483647 w 674"/>
                <a:gd name="T91" fmla="*/ 2147483647 h 714"/>
                <a:gd name="T92" fmla="*/ 2147483647 w 674"/>
                <a:gd name="T93" fmla="*/ 2147483647 h 714"/>
                <a:gd name="T94" fmla="*/ 2147483647 w 674"/>
                <a:gd name="T95" fmla="*/ 2147483647 h 714"/>
                <a:gd name="T96" fmla="*/ 2147483647 w 674"/>
                <a:gd name="T97" fmla="*/ 2147483647 h 714"/>
                <a:gd name="T98" fmla="*/ 2147483647 w 674"/>
                <a:gd name="T99" fmla="*/ 2147483647 h 714"/>
                <a:gd name="T100" fmla="*/ 2147483647 w 674"/>
                <a:gd name="T101" fmla="*/ 0 h 714"/>
                <a:gd name="T102" fmla="*/ 2147483647 w 674"/>
                <a:gd name="T103" fmla="*/ 0 h 71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4"/>
                <a:gd name="T157" fmla="*/ 0 h 714"/>
                <a:gd name="T158" fmla="*/ 674 w 674"/>
                <a:gd name="T159" fmla="*/ 714 h 71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4" h="714">
                  <a:moveTo>
                    <a:pt x="328" y="0"/>
                  </a:moveTo>
                  <a:lnTo>
                    <a:pt x="334" y="0"/>
                  </a:lnTo>
                  <a:lnTo>
                    <a:pt x="342" y="0"/>
                  </a:lnTo>
                  <a:lnTo>
                    <a:pt x="350" y="2"/>
                  </a:lnTo>
                  <a:lnTo>
                    <a:pt x="357" y="6"/>
                  </a:lnTo>
                  <a:lnTo>
                    <a:pt x="367" y="8"/>
                  </a:lnTo>
                  <a:lnTo>
                    <a:pt x="378" y="11"/>
                  </a:lnTo>
                  <a:lnTo>
                    <a:pt x="388" y="17"/>
                  </a:lnTo>
                  <a:lnTo>
                    <a:pt x="399" y="23"/>
                  </a:lnTo>
                  <a:lnTo>
                    <a:pt x="413" y="29"/>
                  </a:lnTo>
                  <a:lnTo>
                    <a:pt x="426" y="36"/>
                  </a:lnTo>
                  <a:lnTo>
                    <a:pt x="440" y="44"/>
                  </a:lnTo>
                  <a:lnTo>
                    <a:pt x="453" y="54"/>
                  </a:lnTo>
                  <a:lnTo>
                    <a:pt x="469" y="63"/>
                  </a:lnTo>
                  <a:lnTo>
                    <a:pt x="486" y="73"/>
                  </a:lnTo>
                  <a:lnTo>
                    <a:pt x="503" y="84"/>
                  </a:lnTo>
                  <a:lnTo>
                    <a:pt x="520" y="98"/>
                  </a:lnTo>
                  <a:lnTo>
                    <a:pt x="538" y="111"/>
                  </a:lnTo>
                  <a:lnTo>
                    <a:pt x="557" y="127"/>
                  </a:lnTo>
                  <a:lnTo>
                    <a:pt x="572" y="140"/>
                  </a:lnTo>
                  <a:lnTo>
                    <a:pt x="588" y="151"/>
                  </a:lnTo>
                  <a:lnTo>
                    <a:pt x="601" y="165"/>
                  </a:lnTo>
                  <a:lnTo>
                    <a:pt x="614" y="176"/>
                  </a:lnTo>
                  <a:lnTo>
                    <a:pt x="626" y="186"/>
                  </a:lnTo>
                  <a:lnTo>
                    <a:pt x="636" y="196"/>
                  </a:lnTo>
                  <a:lnTo>
                    <a:pt x="645" y="205"/>
                  </a:lnTo>
                  <a:lnTo>
                    <a:pt x="653" y="215"/>
                  </a:lnTo>
                  <a:lnTo>
                    <a:pt x="659" y="223"/>
                  </a:lnTo>
                  <a:lnTo>
                    <a:pt x="664" y="230"/>
                  </a:lnTo>
                  <a:lnTo>
                    <a:pt x="668" y="238"/>
                  </a:lnTo>
                  <a:lnTo>
                    <a:pt x="672" y="246"/>
                  </a:lnTo>
                  <a:lnTo>
                    <a:pt x="674" y="251"/>
                  </a:lnTo>
                  <a:lnTo>
                    <a:pt x="674" y="257"/>
                  </a:lnTo>
                  <a:lnTo>
                    <a:pt x="674" y="269"/>
                  </a:lnTo>
                  <a:lnTo>
                    <a:pt x="672" y="278"/>
                  </a:lnTo>
                  <a:lnTo>
                    <a:pt x="668" y="288"/>
                  </a:lnTo>
                  <a:lnTo>
                    <a:pt x="664" y="295"/>
                  </a:lnTo>
                  <a:lnTo>
                    <a:pt x="657" y="303"/>
                  </a:lnTo>
                  <a:lnTo>
                    <a:pt x="649" y="311"/>
                  </a:lnTo>
                  <a:lnTo>
                    <a:pt x="641" y="318"/>
                  </a:lnTo>
                  <a:lnTo>
                    <a:pt x="630" y="326"/>
                  </a:lnTo>
                  <a:lnTo>
                    <a:pt x="607" y="343"/>
                  </a:lnTo>
                  <a:lnTo>
                    <a:pt x="584" y="361"/>
                  </a:lnTo>
                  <a:lnTo>
                    <a:pt x="557" y="380"/>
                  </a:lnTo>
                  <a:lnTo>
                    <a:pt x="530" y="401"/>
                  </a:lnTo>
                  <a:lnTo>
                    <a:pt x="503" y="420"/>
                  </a:lnTo>
                  <a:lnTo>
                    <a:pt x="472" y="441"/>
                  </a:lnTo>
                  <a:lnTo>
                    <a:pt x="440" y="464"/>
                  </a:lnTo>
                  <a:lnTo>
                    <a:pt x="407" y="485"/>
                  </a:lnTo>
                  <a:lnTo>
                    <a:pt x="373" y="510"/>
                  </a:lnTo>
                  <a:lnTo>
                    <a:pt x="336" y="533"/>
                  </a:lnTo>
                  <a:lnTo>
                    <a:pt x="298" y="558"/>
                  </a:lnTo>
                  <a:lnTo>
                    <a:pt x="257" y="583"/>
                  </a:lnTo>
                  <a:lnTo>
                    <a:pt x="217" y="610"/>
                  </a:lnTo>
                  <a:lnTo>
                    <a:pt x="175" y="637"/>
                  </a:lnTo>
                  <a:lnTo>
                    <a:pt x="131" y="666"/>
                  </a:lnTo>
                  <a:lnTo>
                    <a:pt x="85" y="695"/>
                  </a:lnTo>
                  <a:lnTo>
                    <a:pt x="75" y="699"/>
                  </a:lnTo>
                  <a:lnTo>
                    <a:pt x="65" y="702"/>
                  </a:lnTo>
                  <a:lnTo>
                    <a:pt x="58" y="706"/>
                  </a:lnTo>
                  <a:lnTo>
                    <a:pt x="50" y="708"/>
                  </a:lnTo>
                  <a:lnTo>
                    <a:pt x="42" y="710"/>
                  </a:lnTo>
                  <a:lnTo>
                    <a:pt x="35" y="712"/>
                  </a:lnTo>
                  <a:lnTo>
                    <a:pt x="27" y="712"/>
                  </a:lnTo>
                  <a:lnTo>
                    <a:pt x="19" y="714"/>
                  </a:lnTo>
                  <a:lnTo>
                    <a:pt x="16" y="712"/>
                  </a:lnTo>
                  <a:lnTo>
                    <a:pt x="12" y="712"/>
                  </a:lnTo>
                  <a:lnTo>
                    <a:pt x="8" y="710"/>
                  </a:lnTo>
                  <a:lnTo>
                    <a:pt x="6" y="708"/>
                  </a:lnTo>
                  <a:lnTo>
                    <a:pt x="4" y="706"/>
                  </a:lnTo>
                  <a:lnTo>
                    <a:pt x="2" y="702"/>
                  </a:lnTo>
                  <a:lnTo>
                    <a:pt x="0" y="699"/>
                  </a:lnTo>
                  <a:lnTo>
                    <a:pt x="0" y="695"/>
                  </a:lnTo>
                  <a:lnTo>
                    <a:pt x="0" y="693"/>
                  </a:lnTo>
                  <a:lnTo>
                    <a:pt x="2" y="689"/>
                  </a:lnTo>
                  <a:lnTo>
                    <a:pt x="4" y="681"/>
                  </a:lnTo>
                  <a:lnTo>
                    <a:pt x="10" y="674"/>
                  </a:lnTo>
                  <a:lnTo>
                    <a:pt x="14" y="664"/>
                  </a:lnTo>
                  <a:lnTo>
                    <a:pt x="37" y="624"/>
                  </a:lnTo>
                  <a:lnTo>
                    <a:pt x="60" y="585"/>
                  </a:lnTo>
                  <a:lnTo>
                    <a:pt x="81" y="547"/>
                  </a:lnTo>
                  <a:lnTo>
                    <a:pt x="100" y="509"/>
                  </a:lnTo>
                  <a:lnTo>
                    <a:pt x="121" y="470"/>
                  </a:lnTo>
                  <a:lnTo>
                    <a:pt x="138" y="434"/>
                  </a:lnTo>
                  <a:lnTo>
                    <a:pt x="158" y="397"/>
                  </a:lnTo>
                  <a:lnTo>
                    <a:pt x="175" y="363"/>
                  </a:lnTo>
                  <a:lnTo>
                    <a:pt x="194" y="318"/>
                  </a:lnTo>
                  <a:lnTo>
                    <a:pt x="215" y="276"/>
                  </a:lnTo>
                  <a:lnTo>
                    <a:pt x="232" y="236"/>
                  </a:lnTo>
                  <a:lnTo>
                    <a:pt x="250" y="196"/>
                  </a:lnTo>
                  <a:lnTo>
                    <a:pt x="265" y="157"/>
                  </a:lnTo>
                  <a:lnTo>
                    <a:pt x="280" y="121"/>
                  </a:lnTo>
                  <a:lnTo>
                    <a:pt x="292" y="84"/>
                  </a:lnTo>
                  <a:lnTo>
                    <a:pt x="298" y="65"/>
                  </a:lnTo>
                  <a:lnTo>
                    <a:pt x="302" y="48"/>
                  </a:lnTo>
                  <a:lnTo>
                    <a:pt x="305" y="38"/>
                  </a:lnTo>
                  <a:lnTo>
                    <a:pt x="307" y="27"/>
                  </a:lnTo>
                  <a:lnTo>
                    <a:pt x="309" y="19"/>
                  </a:lnTo>
                  <a:lnTo>
                    <a:pt x="313" y="11"/>
                  </a:lnTo>
                  <a:lnTo>
                    <a:pt x="315" y="6"/>
                  </a:lnTo>
                  <a:lnTo>
                    <a:pt x="319" y="2"/>
                  </a:lnTo>
                  <a:lnTo>
                    <a:pt x="323" y="0"/>
                  </a:lnTo>
                  <a:lnTo>
                    <a:pt x="32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452586" y="4001634"/>
              <a:ext cx="1067991" cy="235120"/>
            </a:xfrm>
            <a:custGeom>
              <a:avLst/>
              <a:gdLst>
                <a:gd name="T0" fmla="*/ 2147483647 w 2899"/>
                <a:gd name="T1" fmla="*/ 2147483647 h 639"/>
                <a:gd name="T2" fmla="*/ 2147483647 w 2899"/>
                <a:gd name="T3" fmla="*/ 2147483647 h 639"/>
                <a:gd name="T4" fmla="*/ 2147483647 w 2899"/>
                <a:gd name="T5" fmla="*/ 2147483647 h 639"/>
                <a:gd name="T6" fmla="*/ 2147483647 w 2899"/>
                <a:gd name="T7" fmla="*/ 2147483647 h 639"/>
                <a:gd name="T8" fmla="*/ 2147483647 w 2899"/>
                <a:gd name="T9" fmla="*/ 2147483647 h 639"/>
                <a:gd name="T10" fmla="*/ 2147483647 w 2899"/>
                <a:gd name="T11" fmla="*/ 2147483647 h 639"/>
                <a:gd name="T12" fmla="*/ 2147483647 w 2899"/>
                <a:gd name="T13" fmla="*/ 2147483647 h 639"/>
                <a:gd name="T14" fmla="*/ 2147483647 w 2899"/>
                <a:gd name="T15" fmla="*/ 2147483647 h 639"/>
                <a:gd name="T16" fmla="*/ 2147483647 w 2899"/>
                <a:gd name="T17" fmla="*/ 2147483647 h 639"/>
                <a:gd name="T18" fmla="*/ 2147483647 w 2899"/>
                <a:gd name="T19" fmla="*/ 2147483647 h 639"/>
                <a:gd name="T20" fmla="*/ 2147483647 w 2899"/>
                <a:gd name="T21" fmla="*/ 2147483647 h 639"/>
                <a:gd name="T22" fmla="*/ 2147483647 w 2899"/>
                <a:gd name="T23" fmla="*/ 2147483647 h 639"/>
                <a:gd name="T24" fmla="*/ 2147483647 w 2899"/>
                <a:gd name="T25" fmla="*/ 2147483647 h 639"/>
                <a:gd name="T26" fmla="*/ 2147483647 w 2899"/>
                <a:gd name="T27" fmla="*/ 2147483647 h 639"/>
                <a:gd name="T28" fmla="*/ 2147483647 w 2899"/>
                <a:gd name="T29" fmla="*/ 2147483647 h 639"/>
                <a:gd name="T30" fmla="*/ 2147483647 w 2899"/>
                <a:gd name="T31" fmla="*/ 2147483647 h 639"/>
                <a:gd name="T32" fmla="*/ 2147483647 w 2899"/>
                <a:gd name="T33" fmla="*/ 2147483647 h 639"/>
                <a:gd name="T34" fmla="*/ 2147483647 w 2899"/>
                <a:gd name="T35" fmla="*/ 2147483647 h 639"/>
                <a:gd name="T36" fmla="*/ 2147483647 w 2899"/>
                <a:gd name="T37" fmla="*/ 2147483647 h 639"/>
                <a:gd name="T38" fmla="*/ 2147483647 w 2899"/>
                <a:gd name="T39" fmla="*/ 2147483647 h 639"/>
                <a:gd name="T40" fmla="*/ 2147483647 w 2899"/>
                <a:gd name="T41" fmla="*/ 2147483647 h 639"/>
                <a:gd name="T42" fmla="*/ 2147483647 w 2899"/>
                <a:gd name="T43" fmla="*/ 2147483647 h 639"/>
                <a:gd name="T44" fmla="*/ 2147483647 w 2899"/>
                <a:gd name="T45" fmla="*/ 2147483647 h 639"/>
                <a:gd name="T46" fmla="*/ 2147483647 w 2899"/>
                <a:gd name="T47" fmla="*/ 2147483647 h 639"/>
                <a:gd name="T48" fmla="*/ 2147483647 w 2899"/>
                <a:gd name="T49" fmla="*/ 2147483647 h 639"/>
                <a:gd name="T50" fmla="*/ 2147483647 w 2899"/>
                <a:gd name="T51" fmla="*/ 2147483647 h 639"/>
                <a:gd name="T52" fmla="*/ 2147483647 w 2899"/>
                <a:gd name="T53" fmla="*/ 2147483647 h 639"/>
                <a:gd name="T54" fmla="*/ 2147483647 w 2899"/>
                <a:gd name="T55" fmla="*/ 2147483647 h 639"/>
                <a:gd name="T56" fmla="*/ 2147483647 w 2899"/>
                <a:gd name="T57" fmla="*/ 2147483647 h 639"/>
                <a:gd name="T58" fmla="*/ 2147483647 w 2899"/>
                <a:gd name="T59" fmla="*/ 2147483647 h 639"/>
                <a:gd name="T60" fmla="*/ 2147483647 w 2899"/>
                <a:gd name="T61" fmla="*/ 2147483647 h 639"/>
                <a:gd name="T62" fmla="*/ 2147483647 w 2899"/>
                <a:gd name="T63" fmla="*/ 2147483647 h 639"/>
                <a:gd name="T64" fmla="*/ 2147483647 w 2899"/>
                <a:gd name="T65" fmla="*/ 2147483647 h 639"/>
                <a:gd name="T66" fmla="*/ 2147483647 w 2899"/>
                <a:gd name="T67" fmla="*/ 2147483647 h 639"/>
                <a:gd name="T68" fmla="*/ 0 w 2899"/>
                <a:gd name="T69" fmla="*/ 2147483647 h 639"/>
                <a:gd name="T70" fmla="*/ 2147483647 w 2899"/>
                <a:gd name="T71" fmla="*/ 2147483647 h 639"/>
                <a:gd name="T72" fmla="*/ 2147483647 w 2899"/>
                <a:gd name="T73" fmla="*/ 2147483647 h 639"/>
                <a:gd name="T74" fmla="*/ 2147483647 w 2899"/>
                <a:gd name="T75" fmla="*/ 2147483647 h 639"/>
                <a:gd name="T76" fmla="*/ 2147483647 w 2899"/>
                <a:gd name="T77" fmla="*/ 2147483647 h 639"/>
                <a:gd name="T78" fmla="*/ 2147483647 w 2899"/>
                <a:gd name="T79" fmla="*/ 2147483647 h 639"/>
                <a:gd name="T80" fmla="*/ 2147483647 w 2899"/>
                <a:gd name="T81" fmla="*/ 2147483647 h 639"/>
                <a:gd name="T82" fmla="*/ 2147483647 w 2899"/>
                <a:gd name="T83" fmla="*/ 2147483647 h 639"/>
                <a:gd name="T84" fmla="*/ 2147483647 w 2899"/>
                <a:gd name="T85" fmla="*/ 2147483647 h 639"/>
                <a:gd name="T86" fmla="*/ 2147483647 w 2899"/>
                <a:gd name="T87" fmla="*/ 2147483647 h 639"/>
                <a:gd name="T88" fmla="*/ 2147483647 w 2899"/>
                <a:gd name="T89" fmla="*/ 2147483647 h 639"/>
                <a:gd name="T90" fmla="*/ 2147483647 w 2899"/>
                <a:gd name="T91" fmla="*/ 2147483647 h 639"/>
                <a:gd name="T92" fmla="*/ 2147483647 w 2899"/>
                <a:gd name="T93" fmla="*/ 2147483647 h 639"/>
                <a:gd name="T94" fmla="*/ 2147483647 w 2899"/>
                <a:gd name="T95" fmla="*/ 2147483647 h 639"/>
                <a:gd name="T96" fmla="*/ 2147483647 w 2899"/>
                <a:gd name="T97" fmla="*/ 2147483647 h 639"/>
                <a:gd name="T98" fmla="*/ 2147483647 w 2899"/>
                <a:gd name="T99" fmla="*/ 2147483647 h 639"/>
                <a:gd name="T100" fmla="*/ 2147483647 w 2899"/>
                <a:gd name="T101" fmla="*/ 2147483647 h 639"/>
                <a:gd name="T102" fmla="*/ 2147483647 w 2899"/>
                <a:gd name="T103" fmla="*/ 2147483647 h 639"/>
                <a:gd name="T104" fmla="*/ 2147483647 w 2899"/>
                <a:gd name="T105" fmla="*/ 2147483647 h 639"/>
                <a:gd name="T106" fmla="*/ 2147483647 w 2899"/>
                <a:gd name="T107" fmla="*/ 2147483647 h 639"/>
                <a:gd name="T108" fmla="*/ 2147483647 w 2899"/>
                <a:gd name="T109" fmla="*/ 2147483647 h 639"/>
                <a:gd name="T110" fmla="*/ 2147483647 w 2899"/>
                <a:gd name="T111" fmla="*/ 2147483647 h 639"/>
                <a:gd name="T112" fmla="*/ 2147483647 w 2899"/>
                <a:gd name="T113" fmla="*/ 2147483647 h 639"/>
                <a:gd name="T114" fmla="*/ 2147483647 w 2899"/>
                <a:gd name="T115" fmla="*/ 2147483647 h 639"/>
                <a:gd name="T116" fmla="*/ 2147483647 w 2899"/>
                <a:gd name="T117" fmla="*/ 2147483647 h 639"/>
                <a:gd name="T118" fmla="*/ 2147483647 w 2899"/>
                <a:gd name="T119" fmla="*/ 0 h 639"/>
                <a:gd name="T120" fmla="*/ 2147483647 w 2899"/>
                <a:gd name="T121" fmla="*/ 0 h 639"/>
                <a:gd name="T122" fmla="*/ 2147483647 w 2899"/>
                <a:gd name="T123" fmla="*/ 0 h 6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9"/>
                <a:gd name="T187" fmla="*/ 0 h 639"/>
                <a:gd name="T188" fmla="*/ 2899 w 2899"/>
                <a:gd name="T189" fmla="*/ 639 h 6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9" h="639">
                  <a:moveTo>
                    <a:pt x="2573" y="0"/>
                  </a:moveTo>
                  <a:lnTo>
                    <a:pt x="2596" y="0"/>
                  </a:lnTo>
                  <a:lnTo>
                    <a:pt x="2623" y="2"/>
                  </a:lnTo>
                  <a:lnTo>
                    <a:pt x="2649" y="5"/>
                  </a:lnTo>
                  <a:lnTo>
                    <a:pt x="2676" y="13"/>
                  </a:lnTo>
                  <a:lnTo>
                    <a:pt x="2705" y="21"/>
                  </a:lnTo>
                  <a:lnTo>
                    <a:pt x="2736" y="30"/>
                  </a:lnTo>
                  <a:lnTo>
                    <a:pt x="2765" y="40"/>
                  </a:lnTo>
                  <a:lnTo>
                    <a:pt x="2797" y="53"/>
                  </a:lnTo>
                  <a:lnTo>
                    <a:pt x="2809" y="63"/>
                  </a:lnTo>
                  <a:lnTo>
                    <a:pt x="2820" y="71"/>
                  </a:lnTo>
                  <a:lnTo>
                    <a:pt x="2832" y="78"/>
                  </a:lnTo>
                  <a:lnTo>
                    <a:pt x="2841" y="86"/>
                  </a:lnTo>
                  <a:lnTo>
                    <a:pt x="2851" y="94"/>
                  </a:lnTo>
                  <a:lnTo>
                    <a:pt x="2859" y="103"/>
                  </a:lnTo>
                  <a:lnTo>
                    <a:pt x="2866" y="111"/>
                  </a:lnTo>
                  <a:lnTo>
                    <a:pt x="2874" y="119"/>
                  </a:lnTo>
                  <a:lnTo>
                    <a:pt x="2880" y="126"/>
                  </a:lnTo>
                  <a:lnTo>
                    <a:pt x="2886" y="136"/>
                  </a:lnTo>
                  <a:lnTo>
                    <a:pt x="2889" y="144"/>
                  </a:lnTo>
                  <a:lnTo>
                    <a:pt x="2893" y="151"/>
                  </a:lnTo>
                  <a:lnTo>
                    <a:pt x="2895" y="159"/>
                  </a:lnTo>
                  <a:lnTo>
                    <a:pt x="2897" y="167"/>
                  </a:lnTo>
                  <a:lnTo>
                    <a:pt x="2899" y="176"/>
                  </a:lnTo>
                  <a:lnTo>
                    <a:pt x="2899" y="184"/>
                  </a:lnTo>
                  <a:lnTo>
                    <a:pt x="2899" y="190"/>
                  </a:lnTo>
                  <a:lnTo>
                    <a:pt x="2897" y="194"/>
                  </a:lnTo>
                  <a:lnTo>
                    <a:pt x="2895" y="199"/>
                  </a:lnTo>
                  <a:lnTo>
                    <a:pt x="2891" y="205"/>
                  </a:lnTo>
                  <a:lnTo>
                    <a:pt x="2886" y="209"/>
                  </a:lnTo>
                  <a:lnTo>
                    <a:pt x="2880" y="213"/>
                  </a:lnTo>
                  <a:lnTo>
                    <a:pt x="2872" y="217"/>
                  </a:lnTo>
                  <a:lnTo>
                    <a:pt x="2864" y="220"/>
                  </a:lnTo>
                  <a:lnTo>
                    <a:pt x="2855" y="224"/>
                  </a:lnTo>
                  <a:lnTo>
                    <a:pt x="2845" y="226"/>
                  </a:lnTo>
                  <a:lnTo>
                    <a:pt x="2834" y="230"/>
                  </a:lnTo>
                  <a:lnTo>
                    <a:pt x="2820" y="232"/>
                  </a:lnTo>
                  <a:lnTo>
                    <a:pt x="2807" y="234"/>
                  </a:lnTo>
                  <a:lnTo>
                    <a:pt x="2791" y="236"/>
                  </a:lnTo>
                  <a:lnTo>
                    <a:pt x="2776" y="238"/>
                  </a:lnTo>
                  <a:lnTo>
                    <a:pt x="2759" y="240"/>
                  </a:lnTo>
                  <a:lnTo>
                    <a:pt x="2653" y="247"/>
                  </a:lnTo>
                  <a:lnTo>
                    <a:pt x="2548" y="259"/>
                  </a:lnTo>
                  <a:lnTo>
                    <a:pt x="2438" y="270"/>
                  </a:lnTo>
                  <a:lnTo>
                    <a:pt x="2325" y="284"/>
                  </a:lnTo>
                  <a:lnTo>
                    <a:pt x="2210" y="299"/>
                  </a:lnTo>
                  <a:lnTo>
                    <a:pt x="2091" y="315"/>
                  </a:lnTo>
                  <a:lnTo>
                    <a:pt x="1968" y="334"/>
                  </a:lnTo>
                  <a:lnTo>
                    <a:pt x="1843" y="353"/>
                  </a:lnTo>
                  <a:lnTo>
                    <a:pt x="1716" y="374"/>
                  </a:lnTo>
                  <a:lnTo>
                    <a:pt x="1586" y="397"/>
                  </a:lnTo>
                  <a:lnTo>
                    <a:pt x="1452" y="422"/>
                  </a:lnTo>
                  <a:lnTo>
                    <a:pt x="1315" y="449"/>
                  </a:lnTo>
                  <a:lnTo>
                    <a:pt x="1175" y="476"/>
                  </a:lnTo>
                  <a:lnTo>
                    <a:pt x="1031" y="506"/>
                  </a:lnTo>
                  <a:lnTo>
                    <a:pt x="885" y="537"/>
                  </a:lnTo>
                  <a:lnTo>
                    <a:pt x="737" y="572"/>
                  </a:lnTo>
                  <a:lnTo>
                    <a:pt x="707" y="579"/>
                  </a:lnTo>
                  <a:lnTo>
                    <a:pt x="678" y="587"/>
                  </a:lnTo>
                  <a:lnTo>
                    <a:pt x="651" y="593"/>
                  </a:lnTo>
                  <a:lnTo>
                    <a:pt x="624" y="601"/>
                  </a:lnTo>
                  <a:lnTo>
                    <a:pt x="599" y="606"/>
                  </a:lnTo>
                  <a:lnTo>
                    <a:pt x="576" y="612"/>
                  </a:lnTo>
                  <a:lnTo>
                    <a:pt x="555" y="618"/>
                  </a:lnTo>
                  <a:lnTo>
                    <a:pt x="534" y="622"/>
                  </a:lnTo>
                  <a:lnTo>
                    <a:pt x="517" y="626"/>
                  </a:lnTo>
                  <a:lnTo>
                    <a:pt x="498" y="629"/>
                  </a:lnTo>
                  <a:lnTo>
                    <a:pt x="482" y="631"/>
                  </a:lnTo>
                  <a:lnTo>
                    <a:pt x="467" y="635"/>
                  </a:lnTo>
                  <a:lnTo>
                    <a:pt x="455" y="637"/>
                  </a:lnTo>
                  <a:lnTo>
                    <a:pt x="442" y="637"/>
                  </a:lnTo>
                  <a:lnTo>
                    <a:pt x="432" y="639"/>
                  </a:lnTo>
                  <a:lnTo>
                    <a:pt x="423" y="639"/>
                  </a:lnTo>
                  <a:lnTo>
                    <a:pt x="411" y="639"/>
                  </a:lnTo>
                  <a:lnTo>
                    <a:pt x="400" y="637"/>
                  </a:lnTo>
                  <a:lnTo>
                    <a:pt x="386" y="637"/>
                  </a:lnTo>
                  <a:lnTo>
                    <a:pt x="373" y="635"/>
                  </a:lnTo>
                  <a:lnTo>
                    <a:pt x="357" y="631"/>
                  </a:lnTo>
                  <a:lnTo>
                    <a:pt x="342" y="629"/>
                  </a:lnTo>
                  <a:lnTo>
                    <a:pt x="325" y="624"/>
                  </a:lnTo>
                  <a:lnTo>
                    <a:pt x="307" y="620"/>
                  </a:lnTo>
                  <a:lnTo>
                    <a:pt x="290" y="614"/>
                  </a:lnTo>
                  <a:lnTo>
                    <a:pt x="271" y="608"/>
                  </a:lnTo>
                  <a:lnTo>
                    <a:pt x="252" y="602"/>
                  </a:lnTo>
                  <a:lnTo>
                    <a:pt x="231" y="595"/>
                  </a:lnTo>
                  <a:lnTo>
                    <a:pt x="210" y="587"/>
                  </a:lnTo>
                  <a:lnTo>
                    <a:pt x="187" y="578"/>
                  </a:lnTo>
                  <a:lnTo>
                    <a:pt x="165" y="570"/>
                  </a:lnTo>
                  <a:lnTo>
                    <a:pt x="140" y="558"/>
                  </a:lnTo>
                  <a:lnTo>
                    <a:pt x="123" y="549"/>
                  </a:lnTo>
                  <a:lnTo>
                    <a:pt x="108" y="539"/>
                  </a:lnTo>
                  <a:lnTo>
                    <a:pt x="92" y="530"/>
                  </a:lnTo>
                  <a:lnTo>
                    <a:pt x="79" y="520"/>
                  </a:lnTo>
                  <a:lnTo>
                    <a:pt x="66" y="510"/>
                  </a:lnTo>
                  <a:lnTo>
                    <a:pt x="54" y="501"/>
                  </a:lnTo>
                  <a:lnTo>
                    <a:pt x="44" y="491"/>
                  </a:lnTo>
                  <a:lnTo>
                    <a:pt x="35" y="483"/>
                  </a:lnTo>
                  <a:lnTo>
                    <a:pt x="27" y="474"/>
                  </a:lnTo>
                  <a:lnTo>
                    <a:pt x="20" y="466"/>
                  </a:lnTo>
                  <a:lnTo>
                    <a:pt x="14" y="458"/>
                  </a:lnTo>
                  <a:lnTo>
                    <a:pt x="8" y="449"/>
                  </a:lnTo>
                  <a:lnTo>
                    <a:pt x="4" y="441"/>
                  </a:lnTo>
                  <a:lnTo>
                    <a:pt x="2" y="434"/>
                  </a:lnTo>
                  <a:lnTo>
                    <a:pt x="0" y="426"/>
                  </a:lnTo>
                  <a:lnTo>
                    <a:pt x="0" y="418"/>
                  </a:lnTo>
                  <a:lnTo>
                    <a:pt x="0" y="412"/>
                  </a:lnTo>
                  <a:lnTo>
                    <a:pt x="2" y="409"/>
                  </a:lnTo>
                  <a:lnTo>
                    <a:pt x="4" y="405"/>
                  </a:lnTo>
                  <a:lnTo>
                    <a:pt x="8" y="401"/>
                  </a:lnTo>
                  <a:lnTo>
                    <a:pt x="12" y="397"/>
                  </a:lnTo>
                  <a:lnTo>
                    <a:pt x="16" y="393"/>
                  </a:lnTo>
                  <a:lnTo>
                    <a:pt x="21" y="389"/>
                  </a:lnTo>
                  <a:lnTo>
                    <a:pt x="29" y="386"/>
                  </a:lnTo>
                  <a:lnTo>
                    <a:pt x="37" y="384"/>
                  </a:lnTo>
                  <a:lnTo>
                    <a:pt x="44" y="380"/>
                  </a:lnTo>
                  <a:lnTo>
                    <a:pt x="54" y="378"/>
                  </a:lnTo>
                  <a:lnTo>
                    <a:pt x="66" y="374"/>
                  </a:lnTo>
                  <a:lnTo>
                    <a:pt x="75" y="372"/>
                  </a:lnTo>
                  <a:lnTo>
                    <a:pt x="89" y="370"/>
                  </a:lnTo>
                  <a:lnTo>
                    <a:pt x="102" y="368"/>
                  </a:lnTo>
                  <a:lnTo>
                    <a:pt x="116" y="368"/>
                  </a:lnTo>
                  <a:lnTo>
                    <a:pt x="156" y="364"/>
                  </a:lnTo>
                  <a:lnTo>
                    <a:pt x="198" y="359"/>
                  </a:lnTo>
                  <a:lnTo>
                    <a:pt x="240" y="355"/>
                  </a:lnTo>
                  <a:lnTo>
                    <a:pt x="286" y="349"/>
                  </a:lnTo>
                  <a:lnTo>
                    <a:pt x="332" y="343"/>
                  </a:lnTo>
                  <a:lnTo>
                    <a:pt x="380" y="338"/>
                  </a:lnTo>
                  <a:lnTo>
                    <a:pt x="430" y="332"/>
                  </a:lnTo>
                  <a:lnTo>
                    <a:pt x="482" y="324"/>
                  </a:lnTo>
                  <a:lnTo>
                    <a:pt x="534" y="316"/>
                  </a:lnTo>
                  <a:lnTo>
                    <a:pt x="590" y="311"/>
                  </a:lnTo>
                  <a:lnTo>
                    <a:pt x="645" y="303"/>
                  </a:lnTo>
                  <a:lnTo>
                    <a:pt x="703" y="293"/>
                  </a:lnTo>
                  <a:lnTo>
                    <a:pt x="761" y="286"/>
                  </a:lnTo>
                  <a:lnTo>
                    <a:pt x="822" y="278"/>
                  </a:lnTo>
                  <a:lnTo>
                    <a:pt x="883" y="268"/>
                  </a:lnTo>
                  <a:lnTo>
                    <a:pt x="947" y="259"/>
                  </a:lnTo>
                  <a:lnTo>
                    <a:pt x="1012" y="249"/>
                  </a:lnTo>
                  <a:lnTo>
                    <a:pt x="1079" y="240"/>
                  </a:lnTo>
                  <a:lnTo>
                    <a:pt x="1146" y="228"/>
                  </a:lnTo>
                  <a:lnTo>
                    <a:pt x="1215" y="219"/>
                  </a:lnTo>
                  <a:lnTo>
                    <a:pt x="1287" y="207"/>
                  </a:lnTo>
                  <a:lnTo>
                    <a:pt x="1359" y="196"/>
                  </a:lnTo>
                  <a:lnTo>
                    <a:pt x="1434" y="184"/>
                  </a:lnTo>
                  <a:lnTo>
                    <a:pt x="1509" y="171"/>
                  </a:lnTo>
                  <a:lnTo>
                    <a:pt x="1586" y="159"/>
                  </a:lnTo>
                  <a:lnTo>
                    <a:pt x="1665" y="146"/>
                  </a:lnTo>
                  <a:lnTo>
                    <a:pt x="1745" y="132"/>
                  </a:lnTo>
                  <a:lnTo>
                    <a:pt x="1826" y="119"/>
                  </a:lnTo>
                  <a:lnTo>
                    <a:pt x="1910" y="105"/>
                  </a:lnTo>
                  <a:lnTo>
                    <a:pt x="1995" y="90"/>
                  </a:lnTo>
                  <a:lnTo>
                    <a:pt x="2079" y="75"/>
                  </a:lnTo>
                  <a:lnTo>
                    <a:pt x="2168" y="61"/>
                  </a:lnTo>
                  <a:lnTo>
                    <a:pt x="2189" y="55"/>
                  </a:lnTo>
                  <a:lnTo>
                    <a:pt x="2210" y="52"/>
                  </a:lnTo>
                  <a:lnTo>
                    <a:pt x="2231" y="48"/>
                  </a:lnTo>
                  <a:lnTo>
                    <a:pt x="2250" y="46"/>
                  </a:lnTo>
                  <a:lnTo>
                    <a:pt x="2269" y="42"/>
                  </a:lnTo>
                  <a:lnTo>
                    <a:pt x="2287" y="38"/>
                  </a:lnTo>
                  <a:lnTo>
                    <a:pt x="2306" y="34"/>
                  </a:lnTo>
                  <a:lnTo>
                    <a:pt x="2323" y="32"/>
                  </a:lnTo>
                  <a:lnTo>
                    <a:pt x="2340" y="28"/>
                  </a:lnTo>
                  <a:lnTo>
                    <a:pt x="2356" y="27"/>
                  </a:lnTo>
                  <a:lnTo>
                    <a:pt x="2371" y="25"/>
                  </a:lnTo>
                  <a:lnTo>
                    <a:pt x="2386" y="21"/>
                  </a:lnTo>
                  <a:lnTo>
                    <a:pt x="2402" y="19"/>
                  </a:lnTo>
                  <a:lnTo>
                    <a:pt x="2415" y="17"/>
                  </a:lnTo>
                  <a:lnTo>
                    <a:pt x="2429" y="15"/>
                  </a:lnTo>
                  <a:lnTo>
                    <a:pt x="2442" y="13"/>
                  </a:lnTo>
                  <a:lnTo>
                    <a:pt x="2454" y="11"/>
                  </a:lnTo>
                  <a:lnTo>
                    <a:pt x="2465" y="9"/>
                  </a:lnTo>
                  <a:lnTo>
                    <a:pt x="2477" y="7"/>
                  </a:lnTo>
                  <a:lnTo>
                    <a:pt x="2488" y="7"/>
                  </a:lnTo>
                  <a:lnTo>
                    <a:pt x="2498" y="5"/>
                  </a:lnTo>
                  <a:lnTo>
                    <a:pt x="2507" y="4"/>
                  </a:lnTo>
                  <a:lnTo>
                    <a:pt x="2517" y="4"/>
                  </a:lnTo>
                  <a:lnTo>
                    <a:pt x="2525" y="2"/>
                  </a:lnTo>
                  <a:lnTo>
                    <a:pt x="2532" y="2"/>
                  </a:lnTo>
                  <a:lnTo>
                    <a:pt x="2540" y="2"/>
                  </a:lnTo>
                  <a:lnTo>
                    <a:pt x="2546" y="0"/>
                  </a:lnTo>
                  <a:lnTo>
                    <a:pt x="2553" y="0"/>
                  </a:lnTo>
                  <a:lnTo>
                    <a:pt x="2559" y="0"/>
                  </a:lnTo>
                  <a:lnTo>
                    <a:pt x="2563" y="0"/>
                  </a:lnTo>
                  <a:lnTo>
                    <a:pt x="2567" y="0"/>
                  </a:lnTo>
                  <a:lnTo>
                    <a:pt x="257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3933882" y="3701653"/>
              <a:ext cx="210797" cy="1080521"/>
            </a:xfrm>
            <a:custGeom>
              <a:avLst/>
              <a:gdLst>
                <a:gd name="T0" fmla="*/ 2147483647 w 572"/>
                <a:gd name="T1" fmla="*/ 2147483647 h 2931"/>
                <a:gd name="T2" fmla="*/ 2147483647 w 572"/>
                <a:gd name="T3" fmla="*/ 2147483647 h 2931"/>
                <a:gd name="T4" fmla="*/ 2147483647 w 572"/>
                <a:gd name="T5" fmla="*/ 2147483647 h 2931"/>
                <a:gd name="T6" fmla="*/ 2147483647 w 572"/>
                <a:gd name="T7" fmla="*/ 2147483647 h 2931"/>
                <a:gd name="T8" fmla="*/ 2147483647 w 572"/>
                <a:gd name="T9" fmla="*/ 2147483647 h 2931"/>
                <a:gd name="T10" fmla="*/ 2147483647 w 572"/>
                <a:gd name="T11" fmla="*/ 2147483647 h 2931"/>
                <a:gd name="T12" fmla="*/ 2147483647 w 572"/>
                <a:gd name="T13" fmla="*/ 2147483647 h 2931"/>
                <a:gd name="T14" fmla="*/ 2147483647 w 572"/>
                <a:gd name="T15" fmla="*/ 2147483647 h 2931"/>
                <a:gd name="T16" fmla="*/ 2147483647 w 572"/>
                <a:gd name="T17" fmla="*/ 2147483647 h 2931"/>
                <a:gd name="T18" fmla="*/ 2147483647 w 572"/>
                <a:gd name="T19" fmla="*/ 2147483647 h 2931"/>
                <a:gd name="T20" fmla="*/ 2147483647 w 572"/>
                <a:gd name="T21" fmla="*/ 2147483647 h 2931"/>
                <a:gd name="T22" fmla="*/ 2147483647 w 572"/>
                <a:gd name="T23" fmla="*/ 2147483647 h 2931"/>
                <a:gd name="T24" fmla="*/ 2147483647 w 572"/>
                <a:gd name="T25" fmla="*/ 2147483647 h 2931"/>
                <a:gd name="T26" fmla="*/ 2147483647 w 572"/>
                <a:gd name="T27" fmla="*/ 2147483647 h 2931"/>
                <a:gd name="T28" fmla="*/ 2147483647 w 572"/>
                <a:gd name="T29" fmla="*/ 2147483647 h 2931"/>
                <a:gd name="T30" fmla="*/ 2147483647 w 572"/>
                <a:gd name="T31" fmla="*/ 2147483647 h 2931"/>
                <a:gd name="T32" fmla="*/ 2147483647 w 572"/>
                <a:gd name="T33" fmla="*/ 2147483647 h 2931"/>
                <a:gd name="T34" fmla="*/ 2147483647 w 572"/>
                <a:gd name="T35" fmla="*/ 2147483647 h 2931"/>
                <a:gd name="T36" fmla="*/ 2147483647 w 572"/>
                <a:gd name="T37" fmla="*/ 2147483647 h 2931"/>
                <a:gd name="T38" fmla="*/ 2147483647 w 572"/>
                <a:gd name="T39" fmla="*/ 2147483647 h 2931"/>
                <a:gd name="T40" fmla="*/ 2147483647 w 572"/>
                <a:gd name="T41" fmla="*/ 2147483647 h 2931"/>
                <a:gd name="T42" fmla="*/ 2147483647 w 572"/>
                <a:gd name="T43" fmla="*/ 2147483647 h 2931"/>
                <a:gd name="T44" fmla="*/ 2147483647 w 572"/>
                <a:gd name="T45" fmla="*/ 2147483647 h 2931"/>
                <a:gd name="T46" fmla="*/ 2147483647 w 572"/>
                <a:gd name="T47" fmla="*/ 2147483647 h 2931"/>
                <a:gd name="T48" fmla="*/ 2147483647 w 572"/>
                <a:gd name="T49" fmla="*/ 2147483647 h 2931"/>
                <a:gd name="T50" fmla="*/ 2147483647 w 572"/>
                <a:gd name="T51" fmla="*/ 2147483647 h 2931"/>
                <a:gd name="T52" fmla="*/ 2147483647 w 572"/>
                <a:gd name="T53" fmla="*/ 2147483647 h 2931"/>
                <a:gd name="T54" fmla="*/ 2147483647 w 572"/>
                <a:gd name="T55" fmla="*/ 2147483647 h 2931"/>
                <a:gd name="T56" fmla="*/ 2147483647 w 572"/>
                <a:gd name="T57" fmla="*/ 2147483647 h 2931"/>
                <a:gd name="T58" fmla="*/ 2147483647 w 572"/>
                <a:gd name="T59" fmla="*/ 2147483647 h 2931"/>
                <a:gd name="T60" fmla="*/ 2147483647 w 572"/>
                <a:gd name="T61" fmla="*/ 2147483647 h 2931"/>
                <a:gd name="T62" fmla="*/ 2147483647 w 572"/>
                <a:gd name="T63" fmla="*/ 2147483647 h 2931"/>
                <a:gd name="T64" fmla="*/ 2147483647 w 572"/>
                <a:gd name="T65" fmla="*/ 2147483647 h 2931"/>
                <a:gd name="T66" fmla="*/ 2147483647 w 572"/>
                <a:gd name="T67" fmla="*/ 2147483647 h 2931"/>
                <a:gd name="T68" fmla="*/ 2147483647 w 572"/>
                <a:gd name="T69" fmla="*/ 2147483647 h 2931"/>
                <a:gd name="T70" fmla="*/ 2147483647 w 572"/>
                <a:gd name="T71" fmla="*/ 2147483647 h 2931"/>
                <a:gd name="T72" fmla="*/ 2147483647 w 572"/>
                <a:gd name="T73" fmla="*/ 2147483647 h 2931"/>
                <a:gd name="T74" fmla="*/ 2147483647 w 572"/>
                <a:gd name="T75" fmla="*/ 2147483647 h 2931"/>
                <a:gd name="T76" fmla="*/ 2147483647 w 572"/>
                <a:gd name="T77" fmla="*/ 2147483647 h 2931"/>
                <a:gd name="T78" fmla="*/ 2147483647 w 572"/>
                <a:gd name="T79" fmla="*/ 2147483647 h 2931"/>
                <a:gd name="T80" fmla="*/ 2147483647 w 572"/>
                <a:gd name="T81" fmla="*/ 2147483647 h 2931"/>
                <a:gd name="T82" fmla="*/ 2147483647 w 572"/>
                <a:gd name="T83" fmla="*/ 2147483647 h 2931"/>
                <a:gd name="T84" fmla="*/ 2147483647 w 572"/>
                <a:gd name="T85" fmla="*/ 2147483647 h 2931"/>
                <a:gd name="T86" fmla="*/ 2147483647 w 572"/>
                <a:gd name="T87" fmla="*/ 2147483647 h 2931"/>
                <a:gd name="T88" fmla="*/ 2147483647 w 572"/>
                <a:gd name="T89" fmla="*/ 2147483647 h 2931"/>
                <a:gd name="T90" fmla="*/ 2147483647 w 572"/>
                <a:gd name="T91" fmla="*/ 2147483647 h 2931"/>
                <a:gd name="T92" fmla="*/ 2147483647 w 572"/>
                <a:gd name="T93" fmla="*/ 2147483647 h 2931"/>
                <a:gd name="T94" fmla="*/ 2147483647 w 572"/>
                <a:gd name="T95" fmla="*/ 2147483647 h 2931"/>
                <a:gd name="T96" fmla="*/ 2147483647 w 572"/>
                <a:gd name="T97" fmla="*/ 2147483647 h 2931"/>
                <a:gd name="T98" fmla="*/ 2147483647 w 572"/>
                <a:gd name="T99" fmla="*/ 2147483647 h 2931"/>
                <a:gd name="T100" fmla="*/ 2147483647 w 572"/>
                <a:gd name="T101" fmla="*/ 0 h 29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72"/>
                <a:gd name="T154" fmla="*/ 0 h 2931"/>
                <a:gd name="T155" fmla="*/ 572 w 572"/>
                <a:gd name="T156" fmla="*/ 2931 h 29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72" h="2931">
                  <a:moveTo>
                    <a:pt x="142" y="0"/>
                  </a:moveTo>
                  <a:lnTo>
                    <a:pt x="169" y="0"/>
                  </a:lnTo>
                  <a:lnTo>
                    <a:pt x="195" y="4"/>
                  </a:lnTo>
                  <a:lnTo>
                    <a:pt x="224" y="7"/>
                  </a:lnTo>
                  <a:lnTo>
                    <a:pt x="251" y="13"/>
                  </a:lnTo>
                  <a:lnTo>
                    <a:pt x="282" y="21"/>
                  </a:lnTo>
                  <a:lnTo>
                    <a:pt x="311" y="30"/>
                  </a:lnTo>
                  <a:lnTo>
                    <a:pt x="341" y="42"/>
                  </a:lnTo>
                  <a:lnTo>
                    <a:pt x="372" y="55"/>
                  </a:lnTo>
                  <a:lnTo>
                    <a:pt x="397" y="65"/>
                  </a:lnTo>
                  <a:lnTo>
                    <a:pt x="420" y="77"/>
                  </a:lnTo>
                  <a:lnTo>
                    <a:pt x="441" y="86"/>
                  </a:lnTo>
                  <a:lnTo>
                    <a:pt x="460" y="98"/>
                  </a:lnTo>
                  <a:lnTo>
                    <a:pt x="478" y="107"/>
                  </a:lnTo>
                  <a:lnTo>
                    <a:pt x="495" y="119"/>
                  </a:lnTo>
                  <a:lnTo>
                    <a:pt x="508" y="130"/>
                  </a:lnTo>
                  <a:lnTo>
                    <a:pt x="522" y="140"/>
                  </a:lnTo>
                  <a:lnTo>
                    <a:pt x="533" y="151"/>
                  </a:lnTo>
                  <a:lnTo>
                    <a:pt x="543" y="163"/>
                  </a:lnTo>
                  <a:lnTo>
                    <a:pt x="552" y="174"/>
                  </a:lnTo>
                  <a:lnTo>
                    <a:pt x="558" y="186"/>
                  </a:lnTo>
                  <a:lnTo>
                    <a:pt x="564" y="198"/>
                  </a:lnTo>
                  <a:lnTo>
                    <a:pt x="568" y="209"/>
                  </a:lnTo>
                  <a:lnTo>
                    <a:pt x="570" y="221"/>
                  </a:lnTo>
                  <a:lnTo>
                    <a:pt x="572" y="234"/>
                  </a:lnTo>
                  <a:lnTo>
                    <a:pt x="570" y="244"/>
                  </a:lnTo>
                  <a:lnTo>
                    <a:pt x="570" y="253"/>
                  </a:lnTo>
                  <a:lnTo>
                    <a:pt x="566" y="263"/>
                  </a:lnTo>
                  <a:lnTo>
                    <a:pt x="562" y="272"/>
                  </a:lnTo>
                  <a:lnTo>
                    <a:pt x="558" y="282"/>
                  </a:lnTo>
                  <a:lnTo>
                    <a:pt x="552" y="292"/>
                  </a:lnTo>
                  <a:lnTo>
                    <a:pt x="547" y="303"/>
                  </a:lnTo>
                  <a:lnTo>
                    <a:pt x="539" y="315"/>
                  </a:lnTo>
                  <a:lnTo>
                    <a:pt x="535" y="322"/>
                  </a:lnTo>
                  <a:lnTo>
                    <a:pt x="529" y="332"/>
                  </a:lnTo>
                  <a:lnTo>
                    <a:pt x="526" y="341"/>
                  </a:lnTo>
                  <a:lnTo>
                    <a:pt x="522" y="353"/>
                  </a:lnTo>
                  <a:lnTo>
                    <a:pt x="518" y="365"/>
                  </a:lnTo>
                  <a:lnTo>
                    <a:pt x="512" y="378"/>
                  </a:lnTo>
                  <a:lnTo>
                    <a:pt x="508" y="391"/>
                  </a:lnTo>
                  <a:lnTo>
                    <a:pt x="504" y="405"/>
                  </a:lnTo>
                  <a:lnTo>
                    <a:pt x="503" y="420"/>
                  </a:lnTo>
                  <a:lnTo>
                    <a:pt x="499" y="437"/>
                  </a:lnTo>
                  <a:lnTo>
                    <a:pt x="495" y="453"/>
                  </a:lnTo>
                  <a:lnTo>
                    <a:pt x="493" y="470"/>
                  </a:lnTo>
                  <a:lnTo>
                    <a:pt x="489" y="489"/>
                  </a:lnTo>
                  <a:lnTo>
                    <a:pt x="487" y="508"/>
                  </a:lnTo>
                  <a:lnTo>
                    <a:pt x="483" y="528"/>
                  </a:lnTo>
                  <a:lnTo>
                    <a:pt x="481" y="549"/>
                  </a:lnTo>
                  <a:lnTo>
                    <a:pt x="480" y="570"/>
                  </a:lnTo>
                  <a:lnTo>
                    <a:pt x="476" y="593"/>
                  </a:lnTo>
                  <a:lnTo>
                    <a:pt x="474" y="616"/>
                  </a:lnTo>
                  <a:lnTo>
                    <a:pt x="470" y="643"/>
                  </a:lnTo>
                  <a:lnTo>
                    <a:pt x="468" y="668"/>
                  </a:lnTo>
                  <a:lnTo>
                    <a:pt x="466" y="695"/>
                  </a:lnTo>
                  <a:lnTo>
                    <a:pt x="464" y="723"/>
                  </a:lnTo>
                  <a:lnTo>
                    <a:pt x="460" y="754"/>
                  </a:lnTo>
                  <a:lnTo>
                    <a:pt x="458" y="785"/>
                  </a:lnTo>
                  <a:lnTo>
                    <a:pt x="456" y="816"/>
                  </a:lnTo>
                  <a:lnTo>
                    <a:pt x="455" y="848"/>
                  </a:lnTo>
                  <a:lnTo>
                    <a:pt x="453" y="883"/>
                  </a:lnTo>
                  <a:lnTo>
                    <a:pt x="451" y="917"/>
                  </a:lnTo>
                  <a:lnTo>
                    <a:pt x="451" y="954"/>
                  </a:lnTo>
                  <a:lnTo>
                    <a:pt x="449" y="990"/>
                  </a:lnTo>
                  <a:lnTo>
                    <a:pt x="447" y="1029"/>
                  </a:lnTo>
                  <a:lnTo>
                    <a:pt x="445" y="1069"/>
                  </a:lnTo>
                  <a:lnTo>
                    <a:pt x="445" y="1109"/>
                  </a:lnTo>
                  <a:lnTo>
                    <a:pt x="443" y="1150"/>
                  </a:lnTo>
                  <a:lnTo>
                    <a:pt x="443" y="1194"/>
                  </a:lnTo>
                  <a:lnTo>
                    <a:pt x="441" y="1236"/>
                  </a:lnTo>
                  <a:lnTo>
                    <a:pt x="441" y="1282"/>
                  </a:lnTo>
                  <a:lnTo>
                    <a:pt x="439" y="1328"/>
                  </a:lnTo>
                  <a:lnTo>
                    <a:pt x="439" y="1374"/>
                  </a:lnTo>
                  <a:lnTo>
                    <a:pt x="439" y="1422"/>
                  </a:lnTo>
                  <a:lnTo>
                    <a:pt x="437" y="1472"/>
                  </a:lnTo>
                  <a:lnTo>
                    <a:pt x="437" y="1522"/>
                  </a:lnTo>
                  <a:lnTo>
                    <a:pt x="437" y="1574"/>
                  </a:lnTo>
                  <a:lnTo>
                    <a:pt x="437" y="1628"/>
                  </a:lnTo>
                  <a:lnTo>
                    <a:pt x="437" y="1681"/>
                  </a:lnTo>
                  <a:lnTo>
                    <a:pt x="437" y="1735"/>
                  </a:lnTo>
                  <a:lnTo>
                    <a:pt x="437" y="1793"/>
                  </a:lnTo>
                  <a:lnTo>
                    <a:pt x="437" y="1833"/>
                  </a:lnTo>
                  <a:lnTo>
                    <a:pt x="437" y="1875"/>
                  </a:lnTo>
                  <a:lnTo>
                    <a:pt x="439" y="1919"/>
                  </a:lnTo>
                  <a:lnTo>
                    <a:pt x="441" y="1962"/>
                  </a:lnTo>
                  <a:lnTo>
                    <a:pt x="443" y="2006"/>
                  </a:lnTo>
                  <a:lnTo>
                    <a:pt x="445" y="2052"/>
                  </a:lnTo>
                  <a:lnTo>
                    <a:pt x="447" y="2096"/>
                  </a:lnTo>
                  <a:lnTo>
                    <a:pt x="449" y="2142"/>
                  </a:lnTo>
                  <a:lnTo>
                    <a:pt x="451" y="2161"/>
                  </a:lnTo>
                  <a:lnTo>
                    <a:pt x="451" y="2180"/>
                  </a:lnTo>
                  <a:lnTo>
                    <a:pt x="453" y="2200"/>
                  </a:lnTo>
                  <a:lnTo>
                    <a:pt x="455" y="2217"/>
                  </a:lnTo>
                  <a:lnTo>
                    <a:pt x="455" y="2234"/>
                  </a:lnTo>
                  <a:lnTo>
                    <a:pt x="456" y="2250"/>
                  </a:lnTo>
                  <a:lnTo>
                    <a:pt x="456" y="2267"/>
                  </a:lnTo>
                  <a:lnTo>
                    <a:pt x="458" y="2282"/>
                  </a:lnTo>
                  <a:lnTo>
                    <a:pt x="458" y="2298"/>
                  </a:lnTo>
                  <a:lnTo>
                    <a:pt x="460" y="2311"/>
                  </a:lnTo>
                  <a:lnTo>
                    <a:pt x="460" y="2326"/>
                  </a:lnTo>
                  <a:lnTo>
                    <a:pt x="460" y="2340"/>
                  </a:lnTo>
                  <a:lnTo>
                    <a:pt x="462" y="2365"/>
                  </a:lnTo>
                  <a:lnTo>
                    <a:pt x="462" y="2390"/>
                  </a:lnTo>
                  <a:lnTo>
                    <a:pt x="462" y="2417"/>
                  </a:lnTo>
                  <a:lnTo>
                    <a:pt x="460" y="2443"/>
                  </a:lnTo>
                  <a:lnTo>
                    <a:pt x="458" y="2470"/>
                  </a:lnTo>
                  <a:lnTo>
                    <a:pt x="456" y="2497"/>
                  </a:lnTo>
                  <a:lnTo>
                    <a:pt x="453" y="2524"/>
                  </a:lnTo>
                  <a:lnTo>
                    <a:pt x="447" y="2551"/>
                  </a:lnTo>
                  <a:lnTo>
                    <a:pt x="443" y="2576"/>
                  </a:lnTo>
                  <a:lnTo>
                    <a:pt x="437" y="2601"/>
                  </a:lnTo>
                  <a:lnTo>
                    <a:pt x="430" y="2628"/>
                  </a:lnTo>
                  <a:lnTo>
                    <a:pt x="422" y="2653"/>
                  </a:lnTo>
                  <a:lnTo>
                    <a:pt x="414" y="2678"/>
                  </a:lnTo>
                  <a:lnTo>
                    <a:pt x="405" y="2703"/>
                  </a:lnTo>
                  <a:lnTo>
                    <a:pt x="395" y="2728"/>
                  </a:lnTo>
                  <a:lnTo>
                    <a:pt x="384" y="2753"/>
                  </a:lnTo>
                  <a:lnTo>
                    <a:pt x="372" y="2777"/>
                  </a:lnTo>
                  <a:lnTo>
                    <a:pt x="361" y="2801"/>
                  </a:lnTo>
                  <a:lnTo>
                    <a:pt x="349" y="2816"/>
                  </a:lnTo>
                  <a:lnTo>
                    <a:pt x="339" y="2831"/>
                  </a:lnTo>
                  <a:lnTo>
                    <a:pt x="328" y="2845"/>
                  </a:lnTo>
                  <a:lnTo>
                    <a:pt x="318" y="2858"/>
                  </a:lnTo>
                  <a:lnTo>
                    <a:pt x="309" y="2870"/>
                  </a:lnTo>
                  <a:lnTo>
                    <a:pt x="299" y="2881"/>
                  </a:lnTo>
                  <a:lnTo>
                    <a:pt x="289" y="2891"/>
                  </a:lnTo>
                  <a:lnTo>
                    <a:pt x="282" y="2898"/>
                  </a:lnTo>
                  <a:lnTo>
                    <a:pt x="272" y="2906"/>
                  </a:lnTo>
                  <a:lnTo>
                    <a:pt x="263" y="2912"/>
                  </a:lnTo>
                  <a:lnTo>
                    <a:pt x="255" y="2918"/>
                  </a:lnTo>
                  <a:lnTo>
                    <a:pt x="245" y="2923"/>
                  </a:lnTo>
                  <a:lnTo>
                    <a:pt x="238" y="2925"/>
                  </a:lnTo>
                  <a:lnTo>
                    <a:pt x="228" y="2929"/>
                  </a:lnTo>
                  <a:lnTo>
                    <a:pt x="220" y="2931"/>
                  </a:lnTo>
                  <a:lnTo>
                    <a:pt x="213" y="2931"/>
                  </a:lnTo>
                  <a:lnTo>
                    <a:pt x="205" y="2929"/>
                  </a:lnTo>
                  <a:lnTo>
                    <a:pt x="199" y="2927"/>
                  </a:lnTo>
                  <a:lnTo>
                    <a:pt x="192" y="2923"/>
                  </a:lnTo>
                  <a:lnTo>
                    <a:pt x="186" y="2920"/>
                  </a:lnTo>
                  <a:lnTo>
                    <a:pt x="178" y="2914"/>
                  </a:lnTo>
                  <a:lnTo>
                    <a:pt x="170" y="2904"/>
                  </a:lnTo>
                  <a:lnTo>
                    <a:pt x="163" y="2897"/>
                  </a:lnTo>
                  <a:lnTo>
                    <a:pt x="153" y="2885"/>
                  </a:lnTo>
                  <a:lnTo>
                    <a:pt x="146" y="2873"/>
                  </a:lnTo>
                  <a:lnTo>
                    <a:pt x="136" y="2860"/>
                  </a:lnTo>
                  <a:lnTo>
                    <a:pt x="126" y="2845"/>
                  </a:lnTo>
                  <a:lnTo>
                    <a:pt x="119" y="2829"/>
                  </a:lnTo>
                  <a:lnTo>
                    <a:pt x="107" y="2812"/>
                  </a:lnTo>
                  <a:lnTo>
                    <a:pt x="98" y="2793"/>
                  </a:lnTo>
                  <a:lnTo>
                    <a:pt x="88" y="2774"/>
                  </a:lnTo>
                  <a:lnTo>
                    <a:pt x="78" y="2753"/>
                  </a:lnTo>
                  <a:lnTo>
                    <a:pt x="69" y="2728"/>
                  </a:lnTo>
                  <a:lnTo>
                    <a:pt x="61" y="2703"/>
                  </a:lnTo>
                  <a:lnTo>
                    <a:pt x="55" y="2680"/>
                  </a:lnTo>
                  <a:lnTo>
                    <a:pt x="48" y="2657"/>
                  </a:lnTo>
                  <a:lnTo>
                    <a:pt x="42" y="2634"/>
                  </a:lnTo>
                  <a:lnTo>
                    <a:pt x="36" y="2612"/>
                  </a:lnTo>
                  <a:lnTo>
                    <a:pt x="30" y="2593"/>
                  </a:lnTo>
                  <a:lnTo>
                    <a:pt x="25" y="2572"/>
                  </a:lnTo>
                  <a:lnTo>
                    <a:pt x="21" y="2553"/>
                  </a:lnTo>
                  <a:lnTo>
                    <a:pt x="15" y="2536"/>
                  </a:lnTo>
                  <a:lnTo>
                    <a:pt x="11" y="2518"/>
                  </a:lnTo>
                  <a:lnTo>
                    <a:pt x="9" y="2501"/>
                  </a:lnTo>
                  <a:lnTo>
                    <a:pt x="5" y="2486"/>
                  </a:lnTo>
                  <a:lnTo>
                    <a:pt x="3" y="2470"/>
                  </a:lnTo>
                  <a:lnTo>
                    <a:pt x="2" y="2457"/>
                  </a:lnTo>
                  <a:lnTo>
                    <a:pt x="0" y="2443"/>
                  </a:lnTo>
                  <a:lnTo>
                    <a:pt x="0" y="2438"/>
                  </a:lnTo>
                  <a:lnTo>
                    <a:pt x="2" y="2432"/>
                  </a:lnTo>
                  <a:lnTo>
                    <a:pt x="2" y="2424"/>
                  </a:lnTo>
                  <a:lnTo>
                    <a:pt x="3" y="2417"/>
                  </a:lnTo>
                  <a:lnTo>
                    <a:pt x="5" y="2409"/>
                  </a:lnTo>
                  <a:lnTo>
                    <a:pt x="7" y="2399"/>
                  </a:lnTo>
                  <a:lnTo>
                    <a:pt x="13" y="2380"/>
                  </a:lnTo>
                  <a:lnTo>
                    <a:pt x="21" y="2361"/>
                  </a:lnTo>
                  <a:lnTo>
                    <a:pt x="30" y="2338"/>
                  </a:lnTo>
                  <a:lnTo>
                    <a:pt x="40" y="2315"/>
                  </a:lnTo>
                  <a:lnTo>
                    <a:pt x="51" y="2290"/>
                  </a:lnTo>
                  <a:lnTo>
                    <a:pt x="55" y="2276"/>
                  </a:lnTo>
                  <a:lnTo>
                    <a:pt x="59" y="2259"/>
                  </a:lnTo>
                  <a:lnTo>
                    <a:pt x="61" y="2250"/>
                  </a:lnTo>
                  <a:lnTo>
                    <a:pt x="63" y="2240"/>
                  </a:lnTo>
                  <a:lnTo>
                    <a:pt x="67" y="2230"/>
                  </a:lnTo>
                  <a:lnTo>
                    <a:pt x="69" y="2221"/>
                  </a:lnTo>
                  <a:lnTo>
                    <a:pt x="73" y="2209"/>
                  </a:lnTo>
                  <a:lnTo>
                    <a:pt x="76" y="2198"/>
                  </a:lnTo>
                  <a:lnTo>
                    <a:pt x="78" y="2186"/>
                  </a:lnTo>
                  <a:lnTo>
                    <a:pt x="82" y="2173"/>
                  </a:lnTo>
                  <a:lnTo>
                    <a:pt x="86" y="2161"/>
                  </a:lnTo>
                  <a:lnTo>
                    <a:pt x="90" y="2148"/>
                  </a:lnTo>
                  <a:lnTo>
                    <a:pt x="94" y="2132"/>
                  </a:lnTo>
                  <a:lnTo>
                    <a:pt x="98" y="2119"/>
                  </a:lnTo>
                  <a:lnTo>
                    <a:pt x="105" y="2063"/>
                  </a:lnTo>
                  <a:lnTo>
                    <a:pt x="111" y="2004"/>
                  </a:lnTo>
                  <a:lnTo>
                    <a:pt x="119" y="1941"/>
                  </a:lnTo>
                  <a:lnTo>
                    <a:pt x="124" y="1871"/>
                  </a:lnTo>
                  <a:lnTo>
                    <a:pt x="130" y="1797"/>
                  </a:lnTo>
                  <a:lnTo>
                    <a:pt x="136" y="1718"/>
                  </a:lnTo>
                  <a:lnTo>
                    <a:pt x="140" y="1633"/>
                  </a:lnTo>
                  <a:lnTo>
                    <a:pt x="146" y="1545"/>
                  </a:lnTo>
                  <a:lnTo>
                    <a:pt x="149" y="1451"/>
                  </a:lnTo>
                  <a:lnTo>
                    <a:pt x="151" y="1353"/>
                  </a:lnTo>
                  <a:lnTo>
                    <a:pt x="155" y="1249"/>
                  </a:lnTo>
                  <a:lnTo>
                    <a:pt x="157" y="1142"/>
                  </a:lnTo>
                  <a:lnTo>
                    <a:pt x="159" y="1029"/>
                  </a:lnTo>
                  <a:lnTo>
                    <a:pt x="159" y="910"/>
                  </a:lnTo>
                  <a:lnTo>
                    <a:pt x="161" y="787"/>
                  </a:lnTo>
                  <a:lnTo>
                    <a:pt x="161" y="658"/>
                  </a:lnTo>
                  <a:lnTo>
                    <a:pt x="161" y="624"/>
                  </a:lnTo>
                  <a:lnTo>
                    <a:pt x="161" y="589"/>
                  </a:lnTo>
                  <a:lnTo>
                    <a:pt x="159" y="558"/>
                  </a:lnTo>
                  <a:lnTo>
                    <a:pt x="159" y="528"/>
                  </a:lnTo>
                  <a:lnTo>
                    <a:pt x="159" y="497"/>
                  </a:lnTo>
                  <a:lnTo>
                    <a:pt x="157" y="470"/>
                  </a:lnTo>
                  <a:lnTo>
                    <a:pt x="157" y="443"/>
                  </a:lnTo>
                  <a:lnTo>
                    <a:pt x="155" y="418"/>
                  </a:lnTo>
                  <a:lnTo>
                    <a:pt x="155" y="395"/>
                  </a:lnTo>
                  <a:lnTo>
                    <a:pt x="153" y="372"/>
                  </a:lnTo>
                  <a:lnTo>
                    <a:pt x="151" y="353"/>
                  </a:lnTo>
                  <a:lnTo>
                    <a:pt x="149" y="334"/>
                  </a:lnTo>
                  <a:lnTo>
                    <a:pt x="147" y="315"/>
                  </a:lnTo>
                  <a:lnTo>
                    <a:pt x="146" y="299"/>
                  </a:lnTo>
                  <a:lnTo>
                    <a:pt x="144" y="284"/>
                  </a:lnTo>
                  <a:lnTo>
                    <a:pt x="142" y="270"/>
                  </a:lnTo>
                  <a:lnTo>
                    <a:pt x="134" y="249"/>
                  </a:lnTo>
                  <a:lnTo>
                    <a:pt x="126" y="228"/>
                  </a:lnTo>
                  <a:lnTo>
                    <a:pt x="119" y="209"/>
                  </a:lnTo>
                  <a:lnTo>
                    <a:pt x="111" y="192"/>
                  </a:lnTo>
                  <a:lnTo>
                    <a:pt x="101" y="176"/>
                  </a:lnTo>
                  <a:lnTo>
                    <a:pt x="92" y="161"/>
                  </a:lnTo>
                  <a:lnTo>
                    <a:pt x="82" y="148"/>
                  </a:lnTo>
                  <a:lnTo>
                    <a:pt x="71" y="136"/>
                  </a:lnTo>
                  <a:lnTo>
                    <a:pt x="59" y="126"/>
                  </a:lnTo>
                  <a:lnTo>
                    <a:pt x="50" y="117"/>
                  </a:lnTo>
                  <a:lnTo>
                    <a:pt x="42" y="107"/>
                  </a:lnTo>
                  <a:lnTo>
                    <a:pt x="36" y="98"/>
                  </a:lnTo>
                  <a:lnTo>
                    <a:pt x="32" y="88"/>
                  </a:lnTo>
                  <a:lnTo>
                    <a:pt x="28" y="77"/>
                  </a:lnTo>
                  <a:lnTo>
                    <a:pt x="26" y="67"/>
                  </a:lnTo>
                  <a:lnTo>
                    <a:pt x="26" y="55"/>
                  </a:lnTo>
                  <a:lnTo>
                    <a:pt x="26" y="50"/>
                  </a:lnTo>
                  <a:lnTo>
                    <a:pt x="28" y="42"/>
                  </a:lnTo>
                  <a:lnTo>
                    <a:pt x="30" y="36"/>
                  </a:lnTo>
                  <a:lnTo>
                    <a:pt x="34" y="30"/>
                  </a:lnTo>
                  <a:lnTo>
                    <a:pt x="38" y="27"/>
                  </a:lnTo>
                  <a:lnTo>
                    <a:pt x="42" y="21"/>
                  </a:lnTo>
                  <a:lnTo>
                    <a:pt x="48" y="17"/>
                  </a:lnTo>
                  <a:lnTo>
                    <a:pt x="55" y="13"/>
                  </a:lnTo>
                  <a:lnTo>
                    <a:pt x="63" y="11"/>
                  </a:lnTo>
                  <a:lnTo>
                    <a:pt x="71" y="7"/>
                  </a:lnTo>
                  <a:lnTo>
                    <a:pt x="80" y="6"/>
                  </a:lnTo>
                  <a:lnTo>
                    <a:pt x="92" y="4"/>
                  </a:lnTo>
                  <a:lnTo>
                    <a:pt x="101" y="2"/>
                  </a:lnTo>
                  <a:lnTo>
                    <a:pt x="115" y="0"/>
                  </a:lnTo>
                  <a:lnTo>
                    <a:pt x="128" y="0"/>
                  </a:lnTo>
                  <a:lnTo>
                    <a:pt x="1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3431211" y="4272870"/>
              <a:ext cx="442232" cy="364104"/>
            </a:xfrm>
            <a:custGeom>
              <a:avLst/>
              <a:gdLst>
                <a:gd name="T0" fmla="*/ 2147483647 w 1200"/>
                <a:gd name="T1" fmla="*/ 2147483647 h 987"/>
                <a:gd name="T2" fmla="*/ 2147483647 w 1200"/>
                <a:gd name="T3" fmla="*/ 2147483647 h 987"/>
                <a:gd name="T4" fmla="*/ 2147483647 w 1200"/>
                <a:gd name="T5" fmla="*/ 2147483647 h 987"/>
                <a:gd name="T6" fmla="*/ 2147483647 w 1200"/>
                <a:gd name="T7" fmla="*/ 2147483647 h 987"/>
                <a:gd name="T8" fmla="*/ 2147483647 w 1200"/>
                <a:gd name="T9" fmla="*/ 2147483647 h 987"/>
                <a:gd name="T10" fmla="*/ 2147483647 w 1200"/>
                <a:gd name="T11" fmla="*/ 2147483647 h 987"/>
                <a:gd name="T12" fmla="*/ 2147483647 w 1200"/>
                <a:gd name="T13" fmla="*/ 2147483647 h 987"/>
                <a:gd name="T14" fmla="*/ 2147483647 w 1200"/>
                <a:gd name="T15" fmla="*/ 2147483647 h 987"/>
                <a:gd name="T16" fmla="*/ 2147483647 w 1200"/>
                <a:gd name="T17" fmla="*/ 2147483647 h 987"/>
                <a:gd name="T18" fmla="*/ 2147483647 w 1200"/>
                <a:gd name="T19" fmla="*/ 2147483647 h 987"/>
                <a:gd name="T20" fmla="*/ 2147483647 w 1200"/>
                <a:gd name="T21" fmla="*/ 2147483647 h 987"/>
                <a:gd name="T22" fmla="*/ 2147483647 w 1200"/>
                <a:gd name="T23" fmla="*/ 2147483647 h 987"/>
                <a:gd name="T24" fmla="*/ 2147483647 w 1200"/>
                <a:gd name="T25" fmla="*/ 2147483647 h 987"/>
                <a:gd name="T26" fmla="*/ 2147483647 w 1200"/>
                <a:gd name="T27" fmla="*/ 2147483647 h 987"/>
                <a:gd name="T28" fmla="*/ 2147483647 w 1200"/>
                <a:gd name="T29" fmla="*/ 2147483647 h 987"/>
                <a:gd name="T30" fmla="*/ 2147483647 w 1200"/>
                <a:gd name="T31" fmla="*/ 2147483647 h 987"/>
                <a:gd name="T32" fmla="*/ 2147483647 w 1200"/>
                <a:gd name="T33" fmla="*/ 2147483647 h 987"/>
                <a:gd name="T34" fmla="*/ 2147483647 w 1200"/>
                <a:gd name="T35" fmla="*/ 2147483647 h 987"/>
                <a:gd name="T36" fmla="*/ 2147483647 w 1200"/>
                <a:gd name="T37" fmla="*/ 2147483647 h 987"/>
                <a:gd name="T38" fmla="*/ 2147483647 w 1200"/>
                <a:gd name="T39" fmla="*/ 2147483647 h 987"/>
                <a:gd name="T40" fmla="*/ 2147483647 w 1200"/>
                <a:gd name="T41" fmla="*/ 2147483647 h 987"/>
                <a:gd name="T42" fmla="*/ 2147483647 w 1200"/>
                <a:gd name="T43" fmla="*/ 2147483647 h 987"/>
                <a:gd name="T44" fmla="*/ 2147483647 w 1200"/>
                <a:gd name="T45" fmla="*/ 2147483647 h 987"/>
                <a:gd name="T46" fmla="*/ 2147483647 w 1200"/>
                <a:gd name="T47" fmla="*/ 2147483647 h 987"/>
                <a:gd name="T48" fmla="*/ 2147483647 w 1200"/>
                <a:gd name="T49" fmla="*/ 2147483647 h 987"/>
                <a:gd name="T50" fmla="*/ 2147483647 w 1200"/>
                <a:gd name="T51" fmla="*/ 2147483647 h 987"/>
                <a:gd name="T52" fmla="*/ 2147483647 w 1200"/>
                <a:gd name="T53" fmla="*/ 2147483647 h 987"/>
                <a:gd name="T54" fmla="*/ 2147483647 w 1200"/>
                <a:gd name="T55" fmla="*/ 2147483647 h 987"/>
                <a:gd name="T56" fmla="*/ 2147483647 w 1200"/>
                <a:gd name="T57" fmla="*/ 2147483647 h 987"/>
                <a:gd name="T58" fmla="*/ 2147483647 w 1200"/>
                <a:gd name="T59" fmla="*/ 2147483647 h 987"/>
                <a:gd name="T60" fmla="*/ 2147483647 w 1200"/>
                <a:gd name="T61" fmla="*/ 2147483647 h 987"/>
                <a:gd name="T62" fmla="*/ 2147483647 w 1200"/>
                <a:gd name="T63" fmla="*/ 2147483647 h 987"/>
                <a:gd name="T64" fmla="*/ 2147483647 w 1200"/>
                <a:gd name="T65" fmla="*/ 2147483647 h 987"/>
                <a:gd name="T66" fmla="*/ 2147483647 w 1200"/>
                <a:gd name="T67" fmla="*/ 2147483647 h 987"/>
                <a:gd name="T68" fmla="*/ 2147483647 w 1200"/>
                <a:gd name="T69" fmla="*/ 2147483647 h 987"/>
                <a:gd name="T70" fmla="*/ 2147483647 w 1200"/>
                <a:gd name="T71" fmla="*/ 2147483647 h 987"/>
                <a:gd name="T72" fmla="*/ 2147483647 w 1200"/>
                <a:gd name="T73" fmla="*/ 2147483647 h 987"/>
                <a:gd name="T74" fmla="*/ 2147483647 w 1200"/>
                <a:gd name="T75" fmla="*/ 2147483647 h 987"/>
                <a:gd name="T76" fmla="*/ 2147483647 w 1200"/>
                <a:gd name="T77" fmla="*/ 2147483647 h 987"/>
                <a:gd name="T78" fmla="*/ 2147483647 w 1200"/>
                <a:gd name="T79" fmla="*/ 2147483647 h 987"/>
                <a:gd name="T80" fmla="*/ 2147483647 w 1200"/>
                <a:gd name="T81" fmla="*/ 2147483647 h 987"/>
                <a:gd name="T82" fmla="*/ 2147483647 w 1200"/>
                <a:gd name="T83" fmla="*/ 2147483647 h 987"/>
                <a:gd name="T84" fmla="*/ 2147483647 w 1200"/>
                <a:gd name="T85" fmla="*/ 2147483647 h 987"/>
                <a:gd name="T86" fmla="*/ 2147483647 w 1200"/>
                <a:gd name="T87" fmla="*/ 2147483647 h 987"/>
                <a:gd name="T88" fmla="*/ 2147483647 w 1200"/>
                <a:gd name="T89" fmla="*/ 2147483647 h 987"/>
                <a:gd name="T90" fmla="*/ 2147483647 w 1200"/>
                <a:gd name="T91" fmla="*/ 2147483647 h 987"/>
                <a:gd name="T92" fmla="*/ 2147483647 w 1200"/>
                <a:gd name="T93" fmla="*/ 2147483647 h 987"/>
                <a:gd name="T94" fmla="*/ 2147483647 w 1200"/>
                <a:gd name="T95" fmla="*/ 2147483647 h 987"/>
                <a:gd name="T96" fmla="*/ 2147483647 w 1200"/>
                <a:gd name="T97" fmla="*/ 2147483647 h 987"/>
                <a:gd name="T98" fmla="*/ 2147483647 w 1200"/>
                <a:gd name="T99" fmla="*/ 2147483647 h 987"/>
                <a:gd name="T100" fmla="*/ 2147483647 w 1200"/>
                <a:gd name="T101" fmla="*/ 2147483647 h 987"/>
                <a:gd name="T102" fmla="*/ 2147483647 w 1200"/>
                <a:gd name="T103" fmla="*/ 0 h 9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00"/>
                <a:gd name="T157" fmla="*/ 0 h 987"/>
                <a:gd name="T158" fmla="*/ 1200 w 1200"/>
                <a:gd name="T159" fmla="*/ 987 h 9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00" h="987">
                  <a:moveTo>
                    <a:pt x="877" y="0"/>
                  </a:moveTo>
                  <a:lnTo>
                    <a:pt x="892" y="0"/>
                  </a:lnTo>
                  <a:lnTo>
                    <a:pt x="906" y="2"/>
                  </a:lnTo>
                  <a:lnTo>
                    <a:pt x="921" y="4"/>
                  </a:lnTo>
                  <a:lnTo>
                    <a:pt x="935" y="6"/>
                  </a:lnTo>
                  <a:lnTo>
                    <a:pt x="948" y="9"/>
                  </a:lnTo>
                  <a:lnTo>
                    <a:pt x="961" y="13"/>
                  </a:lnTo>
                  <a:lnTo>
                    <a:pt x="975" y="17"/>
                  </a:lnTo>
                  <a:lnTo>
                    <a:pt x="990" y="23"/>
                  </a:lnTo>
                  <a:lnTo>
                    <a:pt x="1004" y="29"/>
                  </a:lnTo>
                  <a:lnTo>
                    <a:pt x="1017" y="34"/>
                  </a:lnTo>
                  <a:lnTo>
                    <a:pt x="1031" y="42"/>
                  </a:lnTo>
                  <a:lnTo>
                    <a:pt x="1044" y="50"/>
                  </a:lnTo>
                  <a:lnTo>
                    <a:pt x="1056" y="57"/>
                  </a:lnTo>
                  <a:lnTo>
                    <a:pt x="1069" y="67"/>
                  </a:lnTo>
                  <a:lnTo>
                    <a:pt x="1082" y="77"/>
                  </a:lnTo>
                  <a:lnTo>
                    <a:pt x="1096" y="86"/>
                  </a:lnTo>
                  <a:lnTo>
                    <a:pt x="1109" y="96"/>
                  </a:lnTo>
                  <a:lnTo>
                    <a:pt x="1121" y="105"/>
                  </a:lnTo>
                  <a:lnTo>
                    <a:pt x="1132" y="115"/>
                  </a:lnTo>
                  <a:lnTo>
                    <a:pt x="1142" y="125"/>
                  </a:lnTo>
                  <a:lnTo>
                    <a:pt x="1152" y="134"/>
                  </a:lnTo>
                  <a:lnTo>
                    <a:pt x="1159" y="142"/>
                  </a:lnTo>
                  <a:lnTo>
                    <a:pt x="1167" y="151"/>
                  </a:lnTo>
                  <a:lnTo>
                    <a:pt x="1173" y="161"/>
                  </a:lnTo>
                  <a:lnTo>
                    <a:pt x="1180" y="171"/>
                  </a:lnTo>
                  <a:lnTo>
                    <a:pt x="1184" y="180"/>
                  </a:lnTo>
                  <a:lnTo>
                    <a:pt x="1188" y="190"/>
                  </a:lnTo>
                  <a:lnTo>
                    <a:pt x="1192" y="199"/>
                  </a:lnTo>
                  <a:lnTo>
                    <a:pt x="1196" y="211"/>
                  </a:lnTo>
                  <a:lnTo>
                    <a:pt x="1198" y="221"/>
                  </a:lnTo>
                  <a:lnTo>
                    <a:pt x="1198" y="230"/>
                  </a:lnTo>
                  <a:lnTo>
                    <a:pt x="1200" y="242"/>
                  </a:lnTo>
                  <a:lnTo>
                    <a:pt x="1198" y="247"/>
                  </a:lnTo>
                  <a:lnTo>
                    <a:pt x="1196" y="253"/>
                  </a:lnTo>
                  <a:lnTo>
                    <a:pt x="1190" y="259"/>
                  </a:lnTo>
                  <a:lnTo>
                    <a:pt x="1184" y="265"/>
                  </a:lnTo>
                  <a:lnTo>
                    <a:pt x="1176" y="271"/>
                  </a:lnTo>
                  <a:lnTo>
                    <a:pt x="1169" y="276"/>
                  </a:lnTo>
                  <a:lnTo>
                    <a:pt x="1159" y="284"/>
                  </a:lnTo>
                  <a:lnTo>
                    <a:pt x="1148" y="290"/>
                  </a:lnTo>
                  <a:lnTo>
                    <a:pt x="1129" y="309"/>
                  </a:lnTo>
                  <a:lnTo>
                    <a:pt x="1109" y="328"/>
                  </a:lnTo>
                  <a:lnTo>
                    <a:pt x="1100" y="338"/>
                  </a:lnTo>
                  <a:lnTo>
                    <a:pt x="1092" y="347"/>
                  </a:lnTo>
                  <a:lnTo>
                    <a:pt x="1084" y="359"/>
                  </a:lnTo>
                  <a:lnTo>
                    <a:pt x="1077" y="370"/>
                  </a:lnTo>
                  <a:lnTo>
                    <a:pt x="1056" y="393"/>
                  </a:lnTo>
                  <a:lnTo>
                    <a:pt x="1031" y="416"/>
                  </a:lnTo>
                  <a:lnTo>
                    <a:pt x="1008" y="441"/>
                  </a:lnTo>
                  <a:lnTo>
                    <a:pt x="983" y="466"/>
                  </a:lnTo>
                  <a:lnTo>
                    <a:pt x="956" y="493"/>
                  </a:lnTo>
                  <a:lnTo>
                    <a:pt x="931" y="518"/>
                  </a:lnTo>
                  <a:lnTo>
                    <a:pt x="904" y="545"/>
                  </a:lnTo>
                  <a:lnTo>
                    <a:pt x="877" y="574"/>
                  </a:lnTo>
                  <a:lnTo>
                    <a:pt x="837" y="606"/>
                  </a:lnTo>
                  <a:lnTo>
                    <a:pt x="794" y="641"/>
                  </a:lnTo>
                  <a:lnTo>
                    <a:pt x="752" y="672"/>
                  </a:lnTo>
                  <a:lnTo>
                    <a:pt x="710" y="702"/>
                  </a:lnTo>
                  <a:lnTo>
                    <a:pt x="668" y="731"/>
                  </a:lnTo>
                  <a:lnTo>
                    <a:pt x="624" y="760"/>
                  </a:lnTo>
                  <a:lnTo>
                    <a:pt x="581" y="787"/>
                  </a:lnTo>
                  <a:lnTo>
                    <a:pt x="537" y="814"/>
                  </a:lnTo>
                  <a:lnTo>
                    <a:pt x="497" y="835"/>
                  </a:lnTo>
                  <a:lnTo>
                    <a:pt x="457" y="854"/>
                  </a:lnTo>
                  <a:lnTo>
                    <a:pt x="416" y="873"/>
                  </a:lnTo>
                  <a:lnTo>
                    <a:pt x="376" y="891"/>
                  </a:lnTo>
                  <a:lnTo>
                    <a:pt x="336" y="908"/>
                  </a:lnTo>
                  <a:lnTo>
                    <a:pt x="295" y="923"/>
                  </a:lnTo>
                  <a:lnTo>
                    <a:pt x="255" y="937"/>
                  </a:lnTo>
                  <a:lnTo>
                    <a:pt x="217" y="948"/>
                  </a:lnTo>
                  <a:lnTo>
                    <a:pt x="201" y="954"/>
                  </a:lnTo>
                  <a:lnTo>
                    <a:pt x="186" y="958"/>
                  </a:lnTo>
                  <a:lnTo>
                    <a:pt x="171" y="962"/>
                  </a:lnTo>
                  <a:lnTo>
                    <a:pt x="157" y="965"/>
                  </a:lnTo>
                  <a:lnTo>
                    <a:pt x="144" y="967"/>
                  </a:lnTo>
                  <a:lnTo>
                    <a:pt x="132" y="971"/>
                  </a:lnTo>
                  <a:lnTo>
                    <a:pt x="121" y="973"/>
                  </a:lnTo>
                  <a:lnTo>
                    <a:pt x="111" y="977"/>
                  </a:lnTo>
                  <a:lnTo>
                    <a:pt x="101" y="979"/>
                  </a:lnTo>
                  <a:lnTo>
                    <a:pt x="92" y="981"/>
                  </a:lnTo>
                  <a:lnTo>
                    <a:pt x="84" y="983"/>
                  </a:lnTo>
                  <a:lnTo>
                    <a:pt x="77" y="983"/>
                  </a:lnTo>
                  <a:lnTo>
                    <a:pt x="71" y="985"/>
                  </a:lnTo>
                  <a:lnTo>
                    <a:pt x="65" y="985"/>
                  </a:lnTo>
                  <a:lnTo>
                    <a:pt x="61" y="985"/>
                  </a:lnTo>
                  <a:lnTo>
                    <a:pt x="57" y="987"/>
                  </a:lnTo>
                  <a:lnTo>
                    <a:pt x="44" y="985"/>
                  </a:lnTo>
                  <a:lnTo>
                    <a:pt x="32" y="985"/>
                  </a:lnTo>
                  <a:lnTo>
                    <a:pt x="21" y="983"/>
                  </a:lnTo>
                  <a:lnTo>
                    <a:pt x="13" y="981"/>
                  </a:lnTo>
                  <a:lnTo>
                    <a:pt x="7" y="979"/>
                  </a:lnTo>
                  <a:lnTo>
                    <a:pt x="2" y="975"/>
                  </a:lnTo>
                  <a:lnTo>
                    <a:pt x="0" y="971"/>
                  </a:lnTo>
                  <a:lnTo>
                    <a:pt x="0" y="967"/>
                  </a:lnTo>
                  <a:lnTo>
                    <a:pt x="21" y="950"/>
                  </a:lnTo>
                  <a:lnTo>
                    <a:pt x="42" y="935"/>
                  </a:lnTo>
                  <a:lnTo>
                    <a:pt x="63" y="919"/>
                  </a:lnTo>
                  <a:lnTo>
                    <a:pt x="84" y="904"/>
                  </a:lnTo>
                  <a:lnTo>
                    <a:pt x="103" y="889"/>
                  </a:lnTo>
                  <a:lnTo>
                    <a:pt x="123" y="875"/>
                  </a:lnTo>
                  <a:lnTo>
                    <a:pt x="140" y="860"/>
                  </a:lnTo>
                  <a:lnTo>
                    <a:pt x="157" y="846"/>
                  </a:lnTo>
                  <a:lnTo>
                    <a:pt x="174" y="833"/>
                  </a:lnTo>
                  <a:lnTo>
                    <a:pt x="190" y="820"/>
                  </a:lnTo>
                  <a:lnTo>
                    <a:pt x="205" y="806"/>
                  </a:lnTo>
                  <a:lnTo>
                    <a:pt x="219" y="795"/>
                  </a:lnTo>
                  <a:lnTo>
                    <a:pt x="232" y="781"/>
                  </a:lnTo>
                  <a:lnTo>
                    <a:pt x="245" y="770"/>
                  </a:lnTo>
                  <a:lnTo>
                    <a:pt x="257" y="758"/>
                  </a:lnTo>
                  <a:lnTo>
                    <a:pt x="269" y="747"/>
                  </a:lnTo>
                  <a:lnTo>
                    <a:pt x="318" y="701"/>
                  </a:lnTo>
                  <a:lnTo>
                    <a:pt x="366" y="658"/>
                  </a:lnTo>
                  <a:lnTo>
                    <a:pt x="414" y="614"/>
                  </a:lnTo>
                  <a:lnTo>
                    <a:pt x="459" y="570"/>
                  </a:lnTo>
                  <a:lnTo>
                    <a:pt x="482" y="549"/>
                  </a:lnTo>
                  <a:lnTo>
                    <a:pt x="503" y="526"/>
                  </a:lnTo>
                  <a:lnTo>
                    <a:pt x="524" y="505"/>
                  </a:lnTo>
                  <a:lnTo>
                    <a:pt x="545" y="482"/>
                  </a:lnTo>
                  <a:lnTo>
                    <a:pt x="564" y="461"/>
                  </a:lnTo>
                  <a:lnTo>
                    <a:pt x="585" y="439"/>
                  </a:lnTo>
                  <a:lnTo>
                    <a:pt x="603" y="416"/>
                  </a:lnTo>
                  <a:lnTo>
                    <a:pt x="622" y="395"/>
                  </a:lnTo>
                  <a:lnTo>
                    <a:pt x="637" y="374"/>
                  </a:lnTo>
                  <a:lnTo>
                    <a:pt x="651" y="357"/>
                  </a:lnTo>
                  <a:lnTo>
                    <a:pt x="664" y="338"/>
                  </a:lnTo>
                  <a:lnTo>
                    <a:pt x="677" y="320"/>
                  </a:lnTo>
                  <a:lnTo>
                    <a:pt x="691" y="303"/>
                  </a:lnTo>
                  <a:lnTo>
                    <a:pt x="702" y="286"/>
                  </a:lnTo>
                  <a:lnTo>
                    <a:pt x="714" y="271"/>
                  </a:lnTo>
                  <a:lnTo>
                    <a:pt x="723" y="255"/>
                  </a:lnTo>
                  <a:lnTo>
                    <a:pt x="733" y="240"/>
                  </a:lnTo>
                  <a:lnTo>
                    <a:pt x="743" y="226"/>
                  </a:lnTo>
                  <a:lnTo>
                    <a:pt x="752" y="211"/>
                  </a:lnTo>
                  <a:lnTo>
                    <a:pt x="760" y="198"/>
                  </a:lnTo>
                  <a:lnTo>
                    <a:pt x="768" y="184"/>
                  </a:lnTo>
                  <a:lnTo>
                    <a:pt x="775" y="173"/>
                  </a:lnTo>
                  <a:lnTo>
                    <a:pt x="781" y="159"/>
                  </a:lnTo>
                  <a:lnTo>
                    <a:pt x="789" y="148"/>
                  </a:lnTo>
                  <a:lnTo>
                    <a:pt x="794" y="136"/>
                  </a:lnTo>
                  <a:lnTo>
                    <a:pt x="800" y="125"/>
                  </a:lnTo>
                  <a:lnTo>
                    <a:pt x="806" y="111"/>
                  </a:lnTo>
                  <a:lnTo>
                    <a:pt x="812" y="100"/>
                  </a:lnTo>
                  <a:lnTo>
                    <a:pt x="816" y="86"/>
                  </a:lnTo>
                  <a:lnTo>
                    <a:pt x="818" y="73"/>
                  </a:lnTo>
                  <a:lnTo>
                    <a:pt x="819" y="61"/>
                  </a:lnTo>
                  <a:lnTo>
                    <a:pt x="819" y="50"/>
                  </a:lnTo>
                  <a:lnTo>
                    <a:pt x="821" y="38"/>
                  </a:lnTo>
                  <a:lnTo>
                    <a:pt x="823" y="29"/>
                  </a:lnTo>
                  <a:lnTo>
                    <a:pt x="827" y="21"/>
                  </a:lnTo>
                  <a:lnTo>
                    <a:pt x="835" y="13"/>
                  </a:lnTo>
                  <a:lnTo>
                    <a:pt x="842" y="8"/>
                  </a:lnTo>
                  <a:lnTo>
                    <a:pt x="852" y="4"/>
                  </a:lnTo>
                  <a:lnTo>
                    <a:pt x="864" y="2"/>
                  </a:lnTo>
                  <a:lnTo>
                    <a:pt x="8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4187428" y="4236754"/>
              <a:ext cx="347152" cy="345678"/>
            </a:xfrm>
            <a:custGeom>
              <a:avLst/>
              <a:gdLst>
                <a:gd name="T0" fmla="*/ 2147483647 w 942"/>
                <a:gd name="T1" fmla="*/ 2147483647 h 937"/>
                <a:gd name="T2" fmla="*/ 2147483647 w 942"/>
                <a:gd name="T3" fmla="*/ 2147483647 h 937"/>
                <a:gd name="T4" fmla="*/ 2147483647 w 942"/>
                <a:gd name="T5" fmla="*/ 2147483647 h 937"/>
                <a:gd name="T6" fmla="*/ 2147483647 w 942"/>
                <a:gd name="T7" fmla="*/ 2147483647 h 937"/>
                <a:gd name="T8" fmla="*/ 2147483647 w 942"/>
                <a:gd name="T9" fmla="*/ 2147483647 h 937"/>
                <a:gd name="T10" fmla="*/ 2147483647 w 942"/>
                <a:gd name="T11" fmla="*/ 2147483647 h 937"/>
                <a:gd name="T12" fmla="*/ 2147483647 w 942"/>
                <a:gd name="T13" fmla="*/ 2147483647 h 937"/>
                <a:gd name="T14" fmla="*/ 2147483647 w 942"/>
                <a:gd name="T15" fmla="*/ 2147483647 h 937"/>
                <a:gd name="T16" fmla="*/ 2147483647 w 942"/>
                <a:gd name="T17" fmla="*/ 2147483647 h 937"/>
                <a:gd name="T18" fmla="*/ 2147483647 w 942"/>
                <a:gd name="T19" fmla="*/ 2147483647 h 937"/>
                <a:gd name="T20" fmla="*/ 2147483647 w 942"/>
                <a:gd name="T21" fmla="*/ 2147483647 h 937"/>
                <a:gd name="T22" fmla="*/ 2147483647 w 942"/>
                <a:gd name="T23" fmla="*/ 2147483647 h 937"/>
                <a:gd name="T24" fmla="*/ 2147483647 w 942"/>
                <a:gd name="T25" fmla="*/ 2147483647 h 937"/>
                <a:gd name="T26" fmla="*/ 2147483647 w 942"/>
                <a:gd name="T27" fmla="*/ 2147483647 h 937"/>
                <a:gd name="T28" fmla="*/ 2147483647 w 942"/>
                <a:gd name="T29" fmla="*/ 2147483647 h 937"/>
                <a:gd name="T30" fmla="*/ 2147483647 w 942"/>
                <a:gd name="T31" fmla="*/ 2147483647 h 937"/>
                <a:gd name="T32" fmla="*/ 2147483647 w 942"/>
                <a:gd name="T33" fmla="*/ 2147483647 h 937"/>
                <a:gd name="T34" fmla="*/ 2147483647 w 942"/>
                <a:gd name="T35" fmla="*/ 2147483647 h 937"/>
                <a:gd name="T36" fmla="*/ 2147483647 w 942"/>
                <a:gd name="T37" fmla="*/ 2147483647 h 937"/>
                <a:gd name="T38" fmla="*/ 2147483647 w 942"/>
                <a:gd name="T39" fmla="*/ 2147483647 h 937"/>
                <a:gd name="T40" fmla="*/ 2147483647 w 942"/>
                <a:gd name="T41" fmla="*/ 2147483647 h 937"/>
                <a:gd name="T42" fmla="*/ 2147483647 w 942"/>
                <a:gd name="T43" fmla="*/ 2147483647 h 937"/>
                <a:gd name="T44" fmla="*/ 2147483647 w 942"/>
                <a:gd name="T45" fmla="*/ 2147483647 h 937"/>
                <a:gd name="T46" fmla="*/ 2147483647 w 942"/>
                <a:gd name="T47" fmla="*/ 2147483647 h 937"/>
                <a:gd name="T48" fmla="*/ 2147483647 w 942"/>
                <a:gd name="T49" fmla="*/ 2147483647 h 937"/>
                <a:gd name="T50" fmla="*/ 2147483647 w 942"/>
                <a:gd name="T51" fmla="*/ 2147483647 h 937"/>
                <a:gd name="T52" fmla="*/ 2147483647 w 942"/>
                <a:gd name="T53" fmla="*/ 2147483647 h 937"/>
                <a:gd name="T54" fmla="*/ 2147483647 w 942"/>
                <a:gd name="T55" fmla="*/ 2147483647 h 937"/>
                <a:gd name="T56" fmla="*/ 2147483647 w 942"/>
                <a:gd name="T57" fmla="*/ 2147483647 h 937"/>
                <a:gd name="T58" fmla="*/ 2147483647 w 942"/>
                <a:gd name="T59" fmla="*/ 2147483647 h 937"/>
                <a:gd name="T60" fmla="*/ 2147483647 w 942"/>
                <a:gd name="T61" fmla="*/ 2147483647 h 937"/>
                <a:gd name="T62" fmla="*/ 2147483647 w 942"/>
                <a:gd name="T63" fmla="*/ 2147483647 h 937"/>
                <a:gd name="T64" fmla="*/ 2147483647 w 942"/>
                <a:gd name="T65" fmla="*/ 2147483647 h 937"/>
                <a:gd name="T66" fmla="*/ 2147483647 w 942"/>
                <a:gd name="T67" fmla="*/ 2147483647 h 937"/>
                <a:gd name="T68" fmla="*/ 2147483647 w 942"/>
                <a:gd name="T69" fmla="*/ 2147483647 h 937"/>
                <a:gd name="T70" fmla="*/ 2147483647 w 942"/>
                <a:gd name="T71" fmla="*/ 2147483647 h 937"/>
                <a:gd name="T72" fmla="*/ 2147483647 w 942"/>
                <a:gd name="T73" fmla="*/ 2147483647 h 937"/>
                <a:gd name="T74" fmla="*/ 2147483647 w 942"/>
                <a:gd name="T75" fmla="*/ 2147483647 h 937"/>
                <a:gd name="T76" fmla="*/ 2147483647 w 942"/>
                <a:gd name="T77" fmla="*/ 2147483647 h 937"/>
                <a:gd name="T78" fmla="*/ 2147483647 w 942"/>
                <a:gd name="T79" fmla="*/ 2147483647 h 937"/>
                <a:gd name="T80" fmla="*/ 2147483647 w 942"/>
                <a:gd name="T81" fmla="*/ 2147483647 h 937"/>
                <a:gd name="T82" fmla="*/ 2147483647 w 942"/>
                <a:gd name="T83" fmla="*/ 2147483647 h 937"/>
                <a:gd name="T84" fmla="*/ 0 w 942"/>
                <a:gd name="T85" fmla="*/ 2147483647 h 937"/>
                <a:gd name="T86" fmla="*/ 2147483647 w 942"/>
                <a:gd name="T87" fmla="*/ 2147483647 h 937"/>
                <a:gd name="T88" fmla="*/ 2147483647 w 942"/>
                <a:gd name="T89" fmla="*/ 2147483647 h 937"/>
                <a:gd name="T90" fmla="*/ 2147483647 w 942"/>
                <a:gd name="T91" fmla="*/ 0 h 9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42"/>
                <a:gd name="T139" fmla="*/ 0 h 937"/>
                <a:gd name="T140" fmla="*/ 942 w 942"/>
                <a:gd name="T141" fmla="*/ 937 h 9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42" h="937">
                  <a:moveTo>
                    <a:pt x="32" y="0"/>
                  </a:moveTo>
                  <a:lnTo>
                    <a:pt x="42" y="0"/>
                  </a:lnTo>
                  <a:lnTo>
                    <a:pt x="54" y="2"/>
                  </a:lnTo>
                  <a:lnTo>
                    <a:pt x="69" y="2"/>
                  </a:lnTo>
                  <a:lnTo>
                    <a:pt x="84" y="6"/>
                  </a:lnTo>
                  <a:lnTo>
                    <a:pt x="102" y="8"/>
                  </a:lnTo>
                  <a:lnTo>
                    <a:pt x="123" y="13"/>
                  </a:lnTo>
                  <a:lnTo>
                    <a:pt x="144" y="17"/>
                  </a:lnTo>
                  <a:lnTo>
                    <a:pt x="167" y="25"/>
                  </a:lnTo>
                  <a:lnTo>
                    <a:pt x="217" y="44"/>
                  </a:lnTo>
                  <a:lnTo>
                    <a:pt x="267" y="63"/>
                  </a:lnTo>
                  <a:lnTo>
                    <a:pt x="315" y="82"/>
                  </a:lnTo>
                  <a:lnTo>
                    <a:pt x="365" y="104"/>
                  </a:lnTo>
                  <a:lnTo>
                    <a:pt x="411" y="125"/>
                  </a:lnTo>
                  <a:lnTo>
                    <a:pt x="459" y="146"/>
                  </a:lnTo>
                  <a:lnTo>
                    <a:pt x="505" y="167"/>
                  </a:lnTo>
                  <a:lnTo>
                    <a:pt x="551" y="192"/>
                  </a:lnTo>
                  <a:lnTo>
                    <a:pt x="581" y="209"/>
                  </a:lnTo>
                  <a:lnTo>
                    <a:pt x="610" y="226"/>
                  </a:lnTo>
                  <a:lnTo>
                    <a:pt x="639" y="244"/>
                  </a:lnTo>
                  <a:lnTo>
                    <a:pt x="666" y="261"/>
                  </a:lnTo>
                  <a:lnTo>
                    <a:pt x="691" y="278"/>
                  </a:lnTo>
                  <a:lnTo>
                    <a:pt x="714" y="296"/>
                  </a:lnTo>
                  <a:lnTo>
                    <a:pt x="737" y="311"/>
                  </a:lnTo>
                  <a:lnTo>
                    <a:pt x="758" y="328"/>
                  </a:lnTo>
                  <a:lnTo>
                    <a:pt x="777" y="345"/>
                  </a:lnTo>
                  <a:lnTo>
                    <a:pt x="796" y="361"/>
                  </a:lnTo>
                  <a:lnTo>
                    <a:pt x="814" y="378"/>
                  </a:lnTo>
                  <a:lnTo>
                    <a:pt x="829" y="393"/>
                  </a:lnTo>
                  <a:lnTo>
                    <a:pt x="843" y="409"/>
                  </a:lnTo>
                  <a:lnTo>
                    <a:pt x="856" y="424"/>
                  </a:lnTo>
                  <a:lnTo>
                    <a:pt x="868" y="440"/>
                  </a:lnTo>
                  <a:lnTo>
                    <a:pt x="879" y="455"/>
                  </a:lnTo>
                  <a:lnTo>
                    <a:pt x="887" y="468"/>
                  </a:lnTo>
                  <a:lnTo>
                    <a:pt x="894" y="482"/>
                  </a:lnTo>
                  <a:lnTo>
                    <a:pt x="900" y="495"/>
                  </a:lnTo>
                  <a:lnTo>
                    <a:pt x="906" y="507"/>
                  </a:lnTo>
                  <a:lnTo>
                    <a:pt x="912" y="520"/>
                  </a:lnTo>
                  <a:lnTo>
                    <a:pt x="917" y="536"/>
                  </a:lnTo>
                  <a:lnTo>
                    <a:pt x="923" y="549"/>
                  </a:lnTo>
                  <a:lnTo>
                    <a:pt x="927" y="562"/>
                  </a:lnTo>
                  <a:lnTo>
                    <a:pt x="931" y="576"/>
                  </a:lnTo>
                  <a:lnTo>
                    <a:pt x="933" y="591"/>
                  </a:lnTo>
                  <a:lnTo>
                    <a:pt x="937" y="607"/>
                  </a:lnTo>
                  <a:lnTo>
                    <a:pt x="939" y="620"/>
                  </a:lnTo>
                  <a:lnTo>
                    <a:pt x="940" y="635"/>
                  </a:lnTo>
                  <a:lnTo>
                    <a:pt x="942" y="651"/>
                  </a:lnTo>
                  <a:lnTo>
                    <a:pt x="942" y="668"/>
                  </a:lnTo>
                  <a:lnTo>
                    <a:pt x="942" y="683"/>
                  </a:lnTo>
                  <a:lnTo>
                    <a:pt x="942" y="704"/>
                  </a:lnTo>
                  <a:lnTo>
                    <a:pt x="940" y="726"/>
                  </a:lnTo>
                  <a:lnTo>
                    <a:pt x="937" y="747"/>
                  </a:lnTo>
                  <a:lnTo>
                    <a:pt x="931" y="768"/>
                  </a:lnTo>
                  <a:lnTo>
                    <a:pt x="925" y="791"/>
                  </a:lnTo>
                  <a:lnTo>
                    <a:pt x="917" y="814"/>
                  </a:lnTo>
                  <a:lnTo>
                    <a:pt x="908" y="837"/>
                  </a:lnTo>
                  <a:lnTo>
                    <a:pt x="898" y="862"/>
                  </a:lnTo>
                  <a:lnTo>
                    <a:pt x="891" y="871"/>
                  </a:lnTo>
                  <a:lnTo>
                    <a:pt x="885" y="879"/>
                  </a:lnTo>
                  <a:lnTo>
                    <a:pt x="879" y="887"/>
                  </a:lnTo>
                  <a:lnTo>
                    <a:pt x="871" y="894"/>
                  </a:lnTo>
                  <a:lnTo>
                    <a:pt x="864" y="900"/>
                  </a:lnTo>
                  <a:lnTo>
                    <a:pt x="856" y="908"/>
                  </a:lnTo>
                  <a:lnTo>
                    <a:pt x="848" y="912"/>
                  </a:lnTo>
                  <a:lnTo>
                    <a:pt x="841" y="918"/>
                  </a:lnTo>
                  <a:lnTo>
                    <a:pt x="833" y="921"/>
                  </a:lnTo>
                  <a:lnTo>
                    <a:pt x="825" y="925"/>
                  </a:lnTo>
                  <a:lnTo>
                    <a:pt x="818" y="929"/>
                  </a:lnTo>
                  <a:lnTo>
                    <a:pt x="810" y="931"/>
                  </a:lnTo>
                  <a:lnTo>
                    <a:pt x="800" y="933"/>
                  </a:lnTo>
                  <a:lnTo>
                    <a:pt x="793" y="935"/>
                  </a:lnTo>
                  <a:lnTo>
                    <a:pt x="783" y="935"/>
                  </a:lnTo>
                  <a:lnTo>
                    <a:pt x="775" y="937"/>
                  </a:lnTo>
                  <a:lnTo>
                    <a:pt x="766" y="935"/>
                  </a:lnTo>
                  <a:lnTo>
                    <a:pt x="754" y="933"/>
                  </a:lnTo>
                  <a:lnTo>
                    <a:pt x="743" y="929"/>
                  </a:lnTo>
                  <a:lnTo>
                    <a:pt x="731" y="923"/>
                  </a:lnTo>
                  <a:lnTo>
                    <a:pt x="718" y="916"/>
                  </a:lnTo>
                  <a:lnTo>
                    <a:pt x="704" y="908"/>
                  </a:lnTo>
                  <a:lnTo>
                    <a:pt x="689" y="898"/>
                  </a:lnTo>
                  <a:lnTo>
                    <a:pt x="674" y="887"/>
                  </a:lnTo>
                  <a:lnTo>
                    <a:pt x="660" y="877"/>
                  </a:lnTo>
                  <a:lnTo>
                    <a:pt x="647" y="866"/>
                  </a:lnTo>
                  <a:lnTo>
                    <a:pt x="631" y="852"/>
                  </a:lnTo>
                  <a:lnTo>
                    <a:pt x="616" y="839"/>
                  </a:lnTo>
                  <a:lnTo>
                    <a:pt x="601" y="823"/>
                  </a:lnTo>
                  <a:lnTo>
                    <a:pt x="585" y="808"/>
                  </a:lnTo>
                  <a:lnTo>
                    <a:pt x="570" y="789"/>
                  </a:lnTo>
                  <a:lnTo>
                    <a:pt x="553" y="770"/>
                  </a:lnTo>
                  <a:lnTo>
                    <a:pt x="535" y="751"/>
                  </a:lnTo>
                  <a:lnTo>
                    <a:pt x="518" y="727"/>
                  </a:lnTo>
                  <a:lnTo>
                    <a:pt x="499" y="704"/>
                  </a:lnTo>
                  <a:lnTo>
                    <a:pt x="482" y="679"/>
                  </a:lnTo>
                  <a:lnTo>
                    <a:pt x="462" y="655"/>
                  </a:lnTo>
                  <a:lnTo>
                    <a:pt x="443" y="626"/>
                  </a:lnTo>
                  <a:lnTo>
                    <a:pt x="424" y="597"/>
                  </a:lnTo>
                  <a:lnTo>
                    <a:pt x="403" y="566"/>
                  </a:lnTo>
                  <a:lnTo>
                    <a:pt x="378" y="528"/>
                  </a:lnTo>
                  <a:lnTo>
                    <a:pt x="353" y="493"/>
                  </a:lnTo>
                  <a:lnTo>
                    <a:pt x="328" y="459"/>
                  </a:lnTo>
                  <a:lnTo>
                    <a:pt x="305" y="426"/>
                  </a:lnTo>
                  <a:lnTo>
                    <a:pt x="282" y="395"/>
                  </a:lnTo>
                  <a:lnTo>
                    <a:pt x="259" y="365"/>
                  </a:lnTo>
                  <a:lnTo>
                    <a:pt x="238" y="338"/>
                  </a:lnTo>
                  <a:lnTo>
                    <a:pt x="217" y="311"/>
                  </a:lnTo>
                  <a:lnTo>
                    <a:pt x="198" y="286"/>
                  </a:lnTo>
                  <a:lnTo>
                    <a:pt x="178" y="263"/>
                  </a:lnTo>
                  <a:lnTo>
                    <a:pt x="159" y="242"/>
                  </a:lnTo>
                  <a:lnTo>
                    <a:pt x="142" y="221"/>
                  </a:lnTo>
                  <a:lnTo>
                    <a:pt x="127" y="202"/>
                  </a:lnTo>
                  <a:lnTo>
                    <a:pt x="111" y="184"/>
                  </a:lnTo>
                  <a:lnTo>
                    <a:pt x="96" y="169"/>
                  </a:lnTo>
                  <a:lnTo>
                    <a:pt x="82" y="154"/>
                  </a:lnTo>
                  <a:lnTo>
                    <a:pt x="73" y="144"/>
                  </a:lnTo>
                  <a:lnTo>
                    <a:pt x="63" y="136"/>
                  </a:lnTo>
                  <a:lnTo>
                    <a:pt x="54" y="127"/>
                  </a:lnTo>
                  <a:lnTo>
                    <a:pt x="46" y="119"/>
                  </a:lnTo>
                  <a:lnTo>
                    <a:pt x="38" y="111"/>
                  </a:lnTo>
                  <a:lnTo>
                    <a:pt x="31" y="104"/>
                  </a:lnTo>
                  <a:lnTo>
                    <a:pt x="25" y="96"/>
                  </a:lnTo>
                  <a:lnTo>
                    <a:pt x="19" y="88"/>
                  </a:lnTo>
                  <a:lnTo>
                    <a:pt x="15" y="82"/>
                  </a:lnTo>
                  <a:lnTo>
                    <a:pt x="11" y="77"/>
                  </a:lnTo>
                  <a:lnTo>
                    <a:pt x="8" y="69"/>
                  </a:lnTo>
                  <a:lnTo>
                    <a:pt x="4" y="63"/>
                  </a:lnTo>
                  <a:lnTo>
                    <a:pt x="2" y="58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914400" y="38862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氣球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6146" name="Picture 2" descr="C:\Users\Meishing\Dropbox\meizhouhuayu\pics\氣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00600" y="1066800"/>
            <a:ext cx="1295400" cy="146254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800" y="3810000"/>
            <a:ext cx="1676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6800" y="5638800"/>
            <a:ext cx="151074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吐氣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2057400"/>
            <a:ext cx="14478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0" y="6019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0600" y="2971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2971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0" y="1295400"/>
            <a:ext cx="13716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58000" y="5181600"/>
            <a:ext cx="14478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氣色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6380" y="5255098"/>
            <a:ext cx="1951383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沒力氣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58000" y="44196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氣頭上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3200" y="29718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過氣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0" y="36576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口氣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2895600"/>
            <a:ext cx="1510748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0" y="38100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7597543"/>
      </p:ext>
    </p:extLst>
  </p:cSld>
  <p:clrMapOvr>
    <a:masterClrMapping/>
  </p:clrMapOvr>
  <p:transition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1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ile:THorseChineseChariot400BC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54532" y="685800"/>
            <a:ext cx="5237611" cy="2743200"/>
          </a:xfrm>
          <a:prstGeom prst="rect">
            <a:avLst/>
          </a:prstGeom>
          <a:noFill/>
        </p:spPr>
      </p:pic>
      <p:pic>
        <p:nvPicPr>
          <p:cNvPr id="2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 l="87500"/>
          <a:stretch>
            <a:fillRect/>
          </a:stretch>
        </p:blipFill>
        <p:spPr bwMode="auto">
          <a:xfrm>
            <a:off x="380999" y="1219200"/>
            <a:ext cx="1632239" cy="1524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2133600" y="1143000"/>
            <a:ext cx="1524000" cy="1752600"/>
            <a:chOff x="3126582" y="2974267"/>
            <a:chExt cx="2130425" cy="2207333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607594" y="3207742"/>
              <a:ext cx="1119188" cy="218678"/>
            </a:xfrm>
            <a:custGeom>
              <a:avLst/>
              <a:gdLst>
                <a:gd name="T0" fmla="*/ 2147483647 w 2822"/>
                <a:gd name="T1" fmla="*/ 2147483647 h 532"/>
                <a:gd name="T2" fmla="*/ 2147483647 w 2822"/>
                <a:gd name="T3" fmla="*/ 2147483647 h 532"/>
                <a:gd name="T4" fmla="*/ 2147483647 w 2822"/>
                <a:gd name="T5" fmla="*/ 2147483647 h 532"/>
                <a:gd name="T6" fmla="*/ 2147483647 w 2822"/>
                <a:gd name="T7" fmla="*/ 2147483647 h 532"/>
                <a:gd name="T8" fmla="*/ 2147483647 w 2822"/>
                <a:gd name="T9" fmla="*/ 2147483647 h 532"/>
                <a:gd name="T10" fmla="*/ 2147483647 w 2822"/>
                <a:gd name="T11" fmla="*/ 2147483647 h 532"/>
                <a:gd name="T12" fmla="*/ 2147483647 w 2822"/>
                <a:gd name="T13" fmla="*/ 2147483647 h 532"/>
                <a:gd name="T14" fmla="*/ 2147483647 w 2822"/>
                <a:gd name="T15" fmla="*/ 2147483647 h 532"/>
                <a:gd name="T16" fmla="*/ 2147483647 w 2822"/>
                <a:gd name="T17" fmla="*/ 2147483647 h 532"/>
                <a:gd name="T18" fmla="*/ 2147483647 w 2822"/>
                <a:gd name="T19" fmla="*/ 2147483647 h 532"/>
                <a:gd name="T20" fmla="*/ 2147483647 w 2822"/>
                <a:gd name="T21" fmla="*/ 2147483647 h 532"/>
                <a:gd name="T22" fmla="*/ 2147483647 w 2822"/>
                <a:gd name="T23" fmla="*/ 2147483647 h 532"/>
                <a:gd name="T24" fmla="*/ 2147483647 w 2822"/>
                <a:gd name="T25" fmla="*/ 2147483647 h 532"/>
                <a:gd name="T26" fmla="*/ 2147483647 w 2822"/>
                <a:gd name="T27" fmla="*/ 2147483647 h 532"/>
                <a:gd name="T28" fmla="*/ 2147483647 w 2822"/>
                <a:gd name="T29" fmla="*/ 2147483647 h 532"/>
                <a:gd name="T30" fmla="*/ 2147483647 w 2822"/>
                <a:gd name="T31" fmla="*/ 2147483647 h 532"/>
                <a:gd name="T32" fmla="*/ 2147483647 w 2822"/>
                <a:gd name="T33" fmla="*/ 2147483647 h 532"/>
                <a:gd name="T34" fmla="*/ 2147483647 w 2822"/>
                <a:gd name="T35" fmla="*/ 2147483647 h 532"/>
                <a:gd name="T36" fmla="*/ 2147483647 w 2822"/>
                <a:gd name="T37" fmla="*/ 2147483647 h 532"/>
                <a:gd name="T38" fmla="*/ 2147483647 w 2822"/>
                <a:gd name="T39" fmla="*/ 2147483647 h 532"/>
                <a:gd name="T40" fmla="*/ 2147483647 w 2822"/>
                <a:gd name="T41" fmla="*/ 2147483647 h 532"/>
                <a:gd name="T42" fmla="*/ 2147483647 w 2822"/>
                <a:gd name="T43" fmla="*/ 2147483647 h 532"/>
                <a:gd name="T44" fmla="*/ 2147483647 w 2822"/>
                <a:gd name="T45" fmla="*/ 2147483647 h 532"/>
                <a:gd name="T46" fmla="*/ 2147483647 w 2822"/>
                <a:gd name="T47" fmla="*/ 2147483647 h 532"/>
                <a:gd name="T48" fmla="*/ 2147483647 w 2822"/>
                <a:gd name="T49" fmla="*/ 2147483647 h 532"/>
                <a:gd name="T50" fmla="*/ 2147483647 w 2822"/>
                <a:gd name="T51" fmla="*/ 2147483647 h 532"/>
                <a:gd name="T52" fmla="*/ 2147483647 w 2822"/>
                <a:gd name="T53" fmla="*/ 2147483647 h 532"/>
                <a:gd name="T54" fmla="*/ 2147483647 w 2822"/>
                <a:gd name="T55" fmla="*/ 2147483647 h 532"/>
                <a:gd name="T56" fmla="*/ 2147483647 w 2822"/>
                <a:gd name="T57" fmla="*/ 2147483647 h 532"/>
                <a:gd name="T58" fmla="*/ 2147483647 w 2822"/>
                <a:gd name="T59" fmla="*/ 2147483647 h 532"/>
                <a:gd name="T60" fmla="*/ 2147483647 w 2822"/>
                <a:gd name="T61" fmla="*/ 2147483647 h 532"/>
                <a:gd name="T62" fmla="*/ 2147483647 w 2822"/>
                <a:gd name="T63" fmla="*/ 2147483647 h 532"/>
                <a:gd name="T64" fmla="*/ 2147483647 w 2822"/>
                <a:gd name="T65" fmla="*/ 2147483647 h 532"/>
                <a:gd name="T66" fmla="*/ 2147483647 w 2822"/>
                <a:gd name="T67" fmla="*/ 2147483647 h 532"/>
                <a:gd name="T68" fmla="*/ 2147483647 w 2822"/>
                <a:gd name="T69" fmla="*/ 2147483647 h 532"/>
                <a:gd name="T70" fmla="*/ 0 w 2822"/>
                <a:gd name="T71" fmla="*/ 2147483647 h 532"/>
                <a:gd name="T72" fmla="*/ 2147483647 w 2822"/>
                <a:gd name="T73" fmla="*/ 2147483647 h 532"/>
                <a:gd name="T74" fmla="*/ 2147483647 w 2822"/>
                <a:gd name="T75" fmla="*/ 2147483647 h 532"/>
                <a:gd name="T76" fmla="*/ 2147483647 w 2822"/>
                <a:gd name="T77" fmla="*/ 2147483647 h 532"/>
                <a:gd name="T78" fmla="*/ 2147483647 w 2822"/>
                <a:gd name="T79" fmla="*/ 2147483647 h 532"/>
                <a:gd name="T80" fmla="*/ 2147483647 w 2822"/>
                <a:gd name="T81" fmla="*/ 2147483647 h 532"/>
                <a:gd name="T82" fmla="*/ 2147483647 w 2822"/>
                <a:gd name="T83" fmla="*/ 2147483647 h 532"/>
                <a:gd name="T84" fmla="*/ 2147483647 w 2822"/>
                <a:gd name="T85" fmla="*/ 2147483647 h 532"/>
                <a:gd name="T86" fmla="*/ 2147483647 w 2822"/>
                <a:gd name="T87" fmla="*/ 2147483647 h 532"/>
                <a:gd name="T88" fmla="*/ 2147483647 w 2822"/>
                <a:gd name="T89" fmla="*/ 2147483647 h 532"/>
                <a:gd name="T90" fmla="*/ 2147483647 w 2822"/>
                <a:gd name="T91" fmla="*/ 2147483647 h 532"/>
                <a:gd name="T92" fmla="*/ 2147483647 w 2822"/>
                <a:gd name="T93" fmla="*/ 2147483647 h 532"/>
                <a:gd name="T94" fmla="*/ 2147483647 w 2822"/>
                <a:gd name="T95" fmla="*/ 2147483647 h 532"/>
                <a:gd name="T96" fmla="*/ 2147483647 w 2822"/>
                <a:gd name="T97" fmla="*/ 2147483647 h 532"/>
                <a:gd name="T98" fmla="*/ 2147483647 w 2822"/>
                <a:gd name="T99" fmla="*/ 2147483647 h 532"/>
                <a:gd name="T100" fmla="*/ 2147483647 w 2822"/>
                <a:gd name="T101" fmla="*/ 2147483647 h 532"/>
                <a:gd name="T102" fmla="*/ 2147483647 w 2822"/>
                <a:gd name="T103" fmla="*/ 0 h 5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22"/>
                <a:gd name="T157" fmla="*/ 0 h 532"/>
                <a:gd name="T158" fmla="*/ 2822 w 2822"/>
                <a:gd name="T159" fmla="*/ 532 h 5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22" h="532">
                  <a:moveTo>
                    <a:pt x="2432" y="0"/>
                  </a:moveTo>
                  <a:lnTo>
                    <a:pt x="2444" y="0"/>
                  </a:lnTo>
                  <a:lnTo>
                    <a:pt x="2457" y="2"/>
                  </a:lnTo>
                  <a:lnTo>
                    <a:pt x="2473" y="4"/>
                  </a:lnTo>
                  <a:lnTo>
                    <a:pt x="2486" y="6"/>
                  </a:lnTo>
                  <a:lnTo>
                    <a:pt x="2501" y="8"/>
                  </a:lnTo>
                  <a:lnTo>
                    <a:pt x="2519" y="11"/>
                  </a:lnTo>
                  <a:lnTo>
                    <a:pt x="2534" y="15"/>
                  </a:lnTo>
                  <a:lnTo>
                    <a:pt x="2551" y="21"/>
                  </a:lnTo>
                  <a:lnTo>
                    <a:pt x="2569" y="27"/>
                  </a:lnTo>
                  <a:lnTo>
                    <a:pt x="2586" y="33"/>
                  </a:lnTo>
                  <a:lnTo>
                    <a:pt x="2605" y="38"/>
                  </a:lnTo>
                  <a:lnTo>
                    <a:pt x="2624" y="46"/>
                  </a:lnTo>
                  <a:lnTo>
                    <a:pt x="2643" y="54"/>
                  </a:lnTo>
                  <a:lnTo>
                    <a:pt x="2663" y="61"/>
                  </a:lnTo>
                  <a:lnTo>
                    <a:pt x="2684" y="71"/>
                  </a:lnTo>
                  <a:lnTo>
                    <a:pt x="2703" y="81"/>
                  </a:lnTo>
                  <a:lnTo>
                    <a:pt x="2718" y="84"/>
                  </a:lnTo>
                  <a:lnTo>
                    <a:pt x="2732" y="90"/>
                  </a:lnTo>
                  <a:lnTo>
                    <a:pt x="2743" y="96"/>
                  </a:lnTo>
                  <a:lnTo>
                    <a:pt x="2755" y="104"/>
                  </a:lnTo>
                  <a:lnTo>
                    <a:pt x="2766" y="109"/>
                  </a:lnTo>
                  <a:lnTo>
                    <a:pt x="2776" y="117"/>
                  </a:lnTo>
                  <a:lnTo>
                    <a:pt x="2785" y="123"/>
                  </a:lnTo>
                  <a:lnTo>
                    <a:pt x="2793" y="131"/>
                  </a:lnTo>
                  <a:lnTo>
                    <a:pt x="2799" y="136"/>
                  </a:lnTo>
                  <a:lnTo>
                    <a:pt x="2805" y="144"/>
                  </a:lnTo>
                  <a:lnTo>
                    <a:pt x="2810" y="152"/>
                  </a:lnTo>
                  <a:lnTo>
                    <a:pt x="2814" y="159"/>
                  </a:lnTo>
                  <a:lnTo>
                    <a:pt x="2816" y="167"/>
                  </a:lnTo>
                  <a:lnTo>
                    <a:pt x="2820" y="177"/>
                  </a:lnTo>
                  <a:lnTo>
                    <a:pt x="2820" y="184"/>
                  </a:lnTo>
                  <a:lnTo>
                    <a:pt x="2822" y="192"/>
                  </a:lnTo>
                  <a:lnTo>
                    <a:pt x="2820" y="200"/>
                  </a:lnTo>
                  <a:lnTo>
                    <a:pt x="2818" y="207"/>
                  </a:lnTo>
                  <a:lnTo>
                    <a:pt x="2814" y="213"/>
                  </a:lnTo>
                  <a:lnTo>
                    <a:pt x="2810" y="221"/>
                  </a:lnTo>
                  <a:lnTo>
                    <a:pt x="2805" y="226"/>
                  </a:lnTo>
                  <a:lnTo>
                    <a:pt x="2797" y="232"/>
                  </a:lnTo>
                  <a:lnTo>
                    <a:pt x="2789" y="238"/>
                  </a:lnTo>
                  <a:lnTo>
                    <a:pt x="2778" y="244"/>
                  </a:lnTo>
                  <a:lnTo>
                    <a:pt x="2766" y="248"/>
                  </a:lnTo>
                  <a:lnTo>
                    <a:pt x="2755" y="253"/>
                  </a:lnTo>
                  <a:lnTo>
                    <a:pt x="2739" y="257"/>
                  </a:lnTo>
                  <a:lnTo>
                    <a:pt x="2724" y="261"/>
                  </a:lnTo>
                  <a:lnTo>
                    <a:pt x="2707" y="267"/>
                  </a:lnTo>
                  <a:lnTo>
                    <a:pt x="2689" y="271"/>
                  </a:lnTo>
                  <a:lnTo>
                    <a:pt x="2668" y="274"/>
                  </a:lnTo>
                  <a:lnTo>
                    <a:pt x="2647" y="276"/>
                  </a:lnTo>
                  <a:lnTo>
                    <a:pt x="2636" y="280"/>
                  </a:lnTo>
                  <a:lnTo>
                    <a:pt x="2622" y="284"/>
                  </a:lnTo>
                  <a:lnTo>
                    <a:pt x="2607" y="288"/>
                  </a:lnTo>
                  <a:lnTo>
                    <a:pt x="2592" y="292"/>
                  </a:lnTo>
                  <a:lnTo>
                    <a:pt x="2576" y="296"/>
                  </a:lnTo>
                  <a:lnTo>
                    <a:pt x="2559" y="299"/>
                  </a:lnTo>
                  <a:lnTo>
                    <a:pt x="2540" y="303"/>
                  </a:lnTo>
                  <a:lnTo>
                    <a:pt x="2521" y="307"/>
                  </a:lnTo>
                  <a:lnTo>
                    <a:pt x="2501" y="311"/>
                  </a:lnTo>
                  <a:lnTo>
                    <a:pt x="2480" y="317"/>
                  </a:lnTo>
                  <a:lnTo>
                    <a:pt x="2459" y="321"/>
                  </a:lnTo>
                  <a:lnTo>
                    <a:pt x="2436" y="324"/>
                  </a:lnTo>
                  <a:lnTo>
                    <a:pt x="2413" y="328"/>
                  </a:lnTo>
                  <a:lnTo>
                    <a:pt x="2388" y="332"/>
                  </a:lnTo>
                  <a:lnTo>
                    <a:pt x="2361" y="336"/>
                  </a:lnTo>
                  <a:lnTo>
                    <a:pt x="2336" y="342"/>
                  </a:lnTo>
                  <a:lnTo>
                    <a:pt x="2307" y="346"/>
                  </a:lnTo>
                  <a:lnTo>
                    <a:pt x="2279" y="349"/>
                  </a:lnTo>
                  <a:lnTo>
                    <a:pt x="2250" y="355"/>
                  </a:lnTo>
                  <a:lnTo>
                    <a:pt x="2219" y="359"/>
                  </a:lnTo>
                  <a:lnTo>
                    <a:pt x="2188" y="363"/>
                  </a:lnTo>
                  <a:lnTo>
                    <a:pt x="2156" y="369"/>
                  </a:lnTo>
                  <a:lnTo>
                    <a:pt x="2123" y="372"/>
                  </a:lnTo>
                  <a:lnTo>
                    <a:pt x="2089" y="378"/>
                  </a:lnTo>
                  <a:lnTo>
                    <a:pt x="2054" y="382"/>
                  </a:lnTo>
                  <a:lnTo>
                    <a:pt x="2018" y="388"/>
                  </a:lnTo>
                  <a:lnTo>
                    <a:pt x="1981" y="392"/>
                  </a:lnTo>
                  <a:lnTo>
                    <a:pt x="1943" y="397"/>
                  </a:lnTo>
                  <a:lnTo>
                    <a:pt x="1904" y="403"/>
                  </a:lnTo>
                  <a:lnTo>
                    <a:pt x="1864" y="407"/>
                  </a:lnTo>
                  <a:lnTo>
                    <a:pt x="1824" y="413"/>
                  </a:lnTo>
                  <a:lnTo>
                    <a:pt x="1781" y="418"/>
                  </a:lnTo>
                  <a:lnTo>
                    <a:pt x="1718" y="424"/>
                  </a:lnTo>
                  <a:lnTo>
                    <a:pt x="1655" y="432"/>
                  </a:lnTo>
                  <a:lnTo>
                    <a:pt x="1595" y="438"/>
                  </a:lnTo>
                  <a:lnTo>
                    <a:pt x="1536" y="443"/>
                  </a:lnTo>
                  <a:lnTo>
                    <a:pt x="1478" y="451"/>
                  </a:lnTo>
                  <a:lnTo>
                    <a:pt x="1421" y="457"/>
                  </a:lnTo>
                  <a:lnTo>
                    <a:pt x="1365" y="463"/>
                  </a:lnTo>
                  <a:lnTo>
                    <a:pt x="1311" y="466"/>
                  </a:lnTo>
                  <a:lnTo>
                    <a:pt x="1259" y="472"/>
                  </a:lnTo>
                  <a:lnTo>
                    <a:pt x="1209" y="478"/>
                  </a:lnTo>
                  <a:lnTo>
                    <a:pt x="1160" y="482"/>
                  </a:lnTo>
                  <a:lnTo>
                    <a:pt x="1112" y="486"/>
                  </a:lnTo>
                  <a:lnTo>
                    <a:pt x="1064" y="491"/>
                  </a:lnTo>
                  <a:lnTo>
                    <a:pt x="1019" y="495"/>
                  </a:lnTo>
                  <a:lnTo>
                    <a:pt x="975" y="499"/>
                  </a:lnTo>
                  <a:lnTo>
                    <a:pt x="933" y="503"/>
                  </a:lnTo>
                  <a:lnTo>
                    <a:pt x="893" y="507"/>
                  </a:lnTo>
                  <a:lnTo>
                    <a:pt x="852" y="509"/>
                  </a:lnTo>
                  <a:lnTo>
                    <a:pt x="814" y="513"/>
                  </a:lnTo>
                  <a:lnTo>
                    <a:pt x="777" y="514"/>
                  </a:lnTo>
                  <a:lnTo>
                    <a:pt x="741" y="518"/>
                  </a:lnTo>
                  <a:lnTo>
                    <a:pt x="708" y="520"/>
                  </a:lnTo>
                  <a:lnTo>
                    <a:pt x="676" y="522"/>
                  </a:lnTo>
                  <a:lnTo>
                    <a:pt x="643" y="524"/>
                  </a:lnTo>
                  <a:lnTo>
                    <a:pt x="614" y="526"/>
                  </a:lnTo>
                  <a:lnTo>
                    <a:pt x="586" y="526"/>
                  </a:lnTo>
                  <a:lnTo>
                    <a:pt x="559" y="528"/>
                  </a:lnTo>
                  <a:lnTo>
                    <a:pt x="534" y="530"/>
                  </a:lnTo>
                  <a:lnTo>
                    <a:pt x="509" y="530"/>
                  </a:lnTo>
                  <a:lnTo>
                    <a:pt x="486" y="530"/>
                  </a:lnTo>
                  <a:lnTo>
                    <a:pt x="465" y="530"/>
                  </a:lnTo>
                  <a:lnTo>
                    <a:pt x="445" y="532"/>
                  </a:lnTo>
                  <a:lnTo>
                    <a:pt x="415" y="530"/>
                  </a:lnTo>
                  <a:lnTo>
                    <a:pt x="386" y="530"/>
                  </a:lnTo>
                  <a:lnTo>
                    <a:pt x="357" y="530"/>
                  </a:lnTo>
                  <a:lnTo>
                    <a:pt x="330" y="528"/>
                  </a:lnTo>
                  <a:lnTo>
                    <a:pt x="303" y="526"/>
                  </a:lnTo>
                  <a:lnTo>
                    <a:pt x="278" y="524"/>
                  </a:lnTo>
                  <a:lnTo>
                    <a:pt x="255" y="522"/>
                  </a:lnTo>
                  <a:lnTo>
                    <a:pt x="232" y="518"/>
                  </a:lnTo>
                  <a:lnTo>
                    <a:pt x="211" y="514"/>
                  </a:lnTo>
                  <a:lnTo>
                    <a:pt x="190" y="511"/>
                  </a:lnTo>
                  <a:lnTo>
                    <a:pt x="171" y="507"/>
                  </a:lnTo>
                  <a:lnTo>
                    <a:pt x="154" y="503"/>
                  </a:lnTo>
                  <a:lnTo>
                    <a:pt x="136" y="497"/>
                  </a:lnTo>
                  <a:lnTo>
                    <a:pt x="121" y="491"/>
                  </a:lnTo>
                  <a:lnTo>
                    <a:pt x="106" y="486"/>
                  </a:lnTo>
                  <a:lnTo>
                    <a:pt x="94" y="480"/>
                  </a:lnTo>
                  <a:lnTo>
                    <a:pt x="83" y="472"/>
                  </a:lnTo>
                  <a:lnTo>
                    <a:pt x="71" y="465"/>
                  </a:lnTo>
                  <a:lnTo>
                    <a:pt x="61" y="457"/>
                  </a:lnTo>
                  <a:lnTo>
                    <a:pt x="52" y="451"/>
                  </a:lnTo>
                  <a:lnTo>
                    <a:pt x="44" y="443"/>
                  </a:lnTo>
                  <a:lnTo>
                    <a:pt x="37" y="436"/>
                  </a:lnTo>
                  <a:lnTo>
                    <a:pt x="31" y="428"/>
                  </a:lnTo>
                  <a:lnTo>
                    <a:pt x="23" y="422"/>
                  </a:lnTo>
                  <a:lnTo>
                    <a:pt x="19" y="415"/>
                  </a:lnTo>
                  <a:lnTo>
                    <a:pt x="13" y="409"/>
                  </a:lnTo>
                  <a:lnTo>
                    <a:pt x="10" y="403"/>
                  </a:lnTo>
                  <a:lnTo>
                    <a:pt x="6" y="395"/>
                  </a:lnTo>
                  <a:lnTo>
                    <a:pt x="4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0" y="372"/>
                  </a:lnTo>
                  <a:lnTo>
                    <a:pt x="2" y="369"/>
                  </a:lnTo>
                  <a:lnTo>
                    <a:pt x="4" y="363"/>
                  </a:lnTo>
                  <a:lnTo>
                    <a:pt x="10" y="359"/>
                  </a:lnTo>
                  <a:lnTo>
                    <a:pt x="15" y="353"/>
                  </a:lnTo>
                  <a:lnTo>
                    <a:pt x="25" y="349"/>
                  </a:lnTo>
                  <a:lnTo>
                    <a:pt x="35" y="346"/>
                  </a:lnTo>
                  <a:lnTo>
                    <a:pt x="46" y="342"/>
                  </a:lnTo>
                  <a:lnTo>
                    <a:pt x="61" y="340"/>
                  </a:lnTo>
                  <a:lnTo>
                    <a:pt x="77" y="336"/>
                  </a:lnTo>
                  <a:lnTo>
                    <a:pt x="94" y="334"/>
                  </a:lnTo>
                  <a:lnTo>
                    <a:pt x="115" y="330"/>
                  </a:lnTo>
                  <a:lnTo>
                    <a:pt x="136" y="328"/>
                  </a:lnTo>
                  <a:lnTo>
                    <a:pt x="159" y="326"/>
                  </a:lnTo>
                  <a:lnTo>
                    <a:pt x="184" y="324"/>
                  </a:lnTo>
                  <a:lnTo>
                    <a:pt x="213" y="322"/>
                  </a:lnTo>
                  <a:lnTo>
                    <a:pt x="242" y="322"/>
                  </a:lnTo>
                  <a:lnTo>
                    <a:pt x="313" y="317"/>
                  </a:lnTo>
                  <a:lnTo>
                    <a:pt x="388" y="311"/>
                  </a:lnTo>
                  <a:lnTo>
                    <a:pt x="461" y="303"/>
                  </a:lnTo>
                  <a:lnTo>
                    <a:pt x="536" y="298"/>
                  </a:lnTo>
                  <a:lnTo>
                    <a:pt x="612" y="290"/>
                  </a:lnTo>
                  <a:lnTo>
                    <a:pt x="689" y="282"/>
                  </a:lnTo>
                  <a:lnTo>
                    <a:pt x="766" y="273"/>
                  </a:lnTo>
                  <a:lnTo>
                    <a:pt x="845" y="265"/>
                  </a:lnTo>
                  <a:lnTo>
                    <a:pt x="925" y="255"/>
                  </a:lnTo>
                  <a:lnTo>
                    <a:pt x="1006" y="246"/>
                  </a:lnTo>
                  <a:lnTo>
                    <a:pt x="1087" y="234"/>
                  </a:lnTo>
                  <a:lnTo>
                    <a:pt x="1169" y="225"/>
                  </a:lnTo>
                  <a:lnTo>
                    <a:pt x="1254" y="213"/>
                  </a:lnTo>
                  <a:lnTo>
                    <a:pt x="1338" y="202"/>
                  </a:lnTo>
                  <a:lnTo>
                    <a:pt x="1422" y="188"/>
                  </a:lnTo>
                  <a:lnTo>
                    <a:pt x="1509" y="177"/>
                  </a:lnTo>
                  <a:lnTo>
                    <a:pt x="1568" y="167"/>
                  </a:lnTo>
                  <a:lnTo>
                    <a:pt x="1628" y="159"/>
                  </a:lnTo>
                  <a:lnTo>
                    <a:pt x="1684" y="150"/>
                  </a:lnTo>
                  <a:lnTo>
                    <a:pt x="1739" y="142"/>
                  </a:lnTo>
                  <a:lnTo>
                    <a:pt x="1793" y="132"/>
                  </a:lnTo>
                  <a:lnTo>
                    <a:pt x="1845" y="125"/>
                  </a:lnTo>
                  <a:lnTo>
                    <a:pt x="1897" y="115"/>
                  </a:lnTo>
                  <a:lnTo>
                    <a:pt x="1945" y="107"/>
                  </a:lnTo>
                  <a:lnTo>
                    <a:pt x="1993" y="98"/>
                  </a:lnTo>
                  <a:lnTo>
                    <a:pt x="2041" y="90"/>
                  </a:lnTo>
                  <a:lnTo>
                    <a:pt x="2085" y="81"/>
                  </a:lnTo>
                  <a:lnTo>
                    <a:pt x="2129" y="73"/>
                  </a:lnTo>
                  <a:lnTo>
                    <a:pt x="2171" y="63"/>
                  </a:lnTo>
                  <a:lnTo>
                    <a:pt x="2211" y="54"/>
                  </a:lnTo>
                  <a:lnTo>
                    <a:pt x="2252" y="44"/>
                  </a:lnTo>
                  <a:lnTo>
                    <a:pt x="2288" y="35"/>
                  </a:lnTo>
                  <a:lnTo>
                    <a:pt x="2313" y="27"/>
                  </a:lnTo>
                  <a:lnTo>
                    <a:pt x="2336" y="19"/>
                  </a:lnTo>
                  <a:lnTo>
                    <a:pt x="2348" y="17"/>
                  </a:lnTo>
                  <a:lnTo>
                    <a:pt x="2357" y="13"/>
                  </a:lnTo>
                  <a:lnTo>
                    <a:pt x="2367" y="11"/>
                  </a:lnTo>
                  <a:lnTo>
                    <a:pt x="2377" y="10"/>
                  </a:lnTo>
                  <a:lnTo>
                    <a:pt x="2384" y="8"/>
                  </a:lnTo>
                  <a:lnTo>
                    <a:pt x="2394" y="6"/>
                  </a:lnTo>
                  <a:lnTo>
                    <a:pt x="2402" y="4"/>
                  </a:lnTo>
                  <a:lnTo>
                    <a:pt x="2407" y="2"/>
                  </a:lnTo>
                  <a:lnTo>
                    <a:pt x="2415" y="2"/>
                  </a:lnTo>
                  <a:lnTo>
                    <a:pt x="2421" y="2"/>
                  </a:lnTo>
                  <a:lnTo>
                    <a:pt x="2426" y="0"/>
                  </a:lnTo>
                  <a:lnTo>
                    <a:pt x="24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540919" y="3631945"/>
              <a:ext cx="253206" cy="667544"/>
            </a:xfrm>
            <a:custGeom>
              <a:avLst/>
              <a:gdLst>
                <a:gd name="T0" fmla="*/ 2147483647 w 637"/>
                <a:gd name="T1" fmla="*/ 2147483647 h 1624"/>
                <a:gd name="T2" fmla="*/ 2147483647 w 637"/>
                <a:gd name="T3" fmla="*/ 2147483647 h 1624"/>
                <a:gd name="T4" fmla="*/ 2147483647 w 637"/>
                <a:gd name="T5" fmla="*/ 2147483647 h 1624"/>
                <a:gd name="T6" fmla="*/ 2147483647 w 637"/>
                <a:gd name="T7" fmla="*/ 2147483647 h 1624"/>
                <a:gd name="T8" fmla="*/ 2147483647 w 637"/>
                <a:gd name="T9" fmla="*/ 2147483647 h 1624"/>
                <a:gd name="T10" fmla="*/ 2147483647 w 637"/>
                <a:gd name="T11" fmla="*/ 2147483647 h 1624"/>
                <a:gd name="T12" fmla="*/ 2147483647 w 637"/>
                <a:gd name="T13" fmla="*/ 2147483647 h 1624"/>
                <a:gd name="T14" fmla="*/ 2147483647 w 637"/>
                <a:gd name="T15" fmla="*/ 2147483647 h 1624"/>
                <a:gd name="T16" fmla="*/ 2147483647 w 637"/>
                <a:gd name="T17" fmla="*/ 2147483647 h 1624"/>
                <a:gd name="T18" fmla="*/ 2147483647 w 637"/>
                <a:gd name="T19" fmla="*/ 2147483647 h 1624"/>
                <a:gd name="T20" fmla="*/ 2147483647 w 637"/>
                <a:gd name="T21" fmla="*/ 2147483647 h 1624"/>
                <a:gd name="T22" fmla="*/ 2147483647 w 637"/>
                <a:gd name="T23" fmla="*/ 2147483647 h 1624"/>
                <a:gd name="T24" fmla="*/ 2147483647 w 637"/>
                <a:gd name="T25" fmla="*/ 2147483647 h 1624"/>
                <a:gd name="T26" fmla="*/ 2147483647 w 637"/>
                <a:gd name="T27" fmla="*/ 2147483647 h 1624"/>
                <a:gd name="T28" fmla="*/ 2147483647 w 637"/>
                <a:gd name="T29" fmla="*/ 2147483647 h 1624"/>
                <a:gd name="T30" fmla="*/ 2147483647 w 637"/>
                <a:gd name="T31" fmla="*/ 2147483647 h 1624"/>
                <a:gd name="T32" fmla="*/ 2147483647 w 637"/>
                <a:gd name="T33" fmla="*/ 2147483647 h 1624"/>
                <a:gd name="T34" fmla="*/ 2147483647 w 637"/>
                <a:gd name="T35" fmla="*/ 2147483647 h 1624"/>
                <a:gd name="T36" fmla="*/ 2147483647 w 637"/>
                <a:gd name="T37" fmla="*/ 2147483647 h 1624"/>
                <a:gd name="T38" fmla="*/ 2147483647 w 637"/>
                <a:gd name="T39" fmla="*/ 2147483647 h 1624"/>
                <a:gd name="T40" fmla="*/ 2147483647 w 637"/>
                <a:gd name="T41" fmla="*/ 2147483647 h 1624"/>
                <a:gd name="T42" fmla="*/ 2147483647 w 637"/>
                <a:gd name="T43" fmla="*/ 2147483647 h 1624"/>
                <a:gd name="T44" fmla="*/ 2147483647 w 637"/>
                <a:gd name="T45" fmla="*/ 2147483647 h 1624"/>
                <a:gd name="T46" fmla="*/ 2147483647 w 637"/>
                <a:gd name="T47" fmla="*/ 2147483647 h 1624"/>
                <a:gd name="T48" fmla="*/ 2147483647 w 637"/>
                <a:gd name="T49" fmla="*/ 2147483647 h 1624"/>
                <a:gd name="T50" fmla="*/ 2147483647 w 637"/>
                <a:gd name="T51" fmla="*/ 2147483647 h 1624"/>
                <a:gd name="T52" fmla="*/ 2147483647 w 637"/>
                <a:gd name="T53" fmla="*/ 2147483647 h 1624"/>
                <a:gd name="T54" fmla="*/ 2147483647 w 637"/>
                <a:gd name="T55" fmla="*/ 2147483647 h 1624"/>
                <a:gd name="T56" fmla="*/ 2147483647 w 637"/>
                <a:gd name="T57" fmla="*/ 2147483647 h 1624"/>
                <a:gd name="T58" fmla="*/ 2147483647 w 637"/>
                <a:gd name="T59" fmla="*/ 2147483647 h 1624"/>
                <a:gd name="T60" fmla="*/ 2147483647 w 637"/>
                <a:gd name="T61" fmla="*/ 2147483647 h 1624"/>
                <a:gd name="T62" fmla="*/ 2147483647 w 637"/>
                <a:gd name="T63" fmla="*/ 2147483647 h 1624"/>
                <a:gd name="T64" fmla="*/ 2147483647 w 637"/>
                <a:gd name="T65" fmla="*/ 2147483647 h 1624"/>
                <a:gd name="T66" fmla="*/ 2147483647 w 637"/>
                <a:gd name="T67" fmla="*/ 2147483647 h 1624"/>
                <a:gd name="T68" fmla="*/ 2147483647 w 637"/>
                <a:gd name="T69" fmla="*/ 2147483647 h 1624"/>
                <a:gd name="T70" fmla="*/ 2147483647 w 637"/>
                <a:gd name="T71" fmla="*/ 2147483647 h 1624"/>
                <a:gd name="T72" fmla="*/ 2147483647 w 637"/>
                <a:gd name="T73" fmla="*/ 2147483647 h 1624"/>
                <a:gd name="T74" fmla="*/ 2147483647 w 637"/>
                <a:gd name="T75" fmla="*/ 2147483647 h 1624"/>
                <a:gd name="T76" fmla="*/ 2147483647 w 637"/>
                <a:gd name="T77" fmla="*/ 2147483647 h 1624"/>
                <a:gd name="T78" fmla="*/ 2147483647 w 637"/>
                <a:gd name="T79" fmla="*/ 2147483647 h 1624"/>
                <a:gd name="T80" fmla="*/ 2147483647 w 637"/>
                <a:gd name="T81" fmla="*/ 2147483647 h 1624"/>
                <a:gd name="T82" fmla="*/ 2147483647 w 637"/>
                <a:gd name="T83" fmla="*/ 2147483647 h 1624"/>
                <a:gd name="T84" fmla="*/ 2147483647 w 637"/>
                <a:gd name="T85" fmla="*/ 2147483647 h 1624"/>
                <a:gd name="T86" fmla="*/ 2147483647 w 637"/>
                <a:gd name="T87" fmla="*/ 2147483647 h 1624"/>
                <a:gd name="T88" fmla="*/ 2147483647 w 637"/>
                <a:gd name="T89" fmla="*/ 2147483647 h 1624"/>
                <a:gd name="T90" fmla="*/ 2147483647 w 637"/>
                <a:gd name="T91" fmla="*/ 2147483647 h 1624"/>
                <a:gd name="T92" fmla="*/ 2147483647 w 637"/>
                <a:gd name="T93" fmla="*/ 2147483647 h 1624"/>
                <a:gd name="T94" fmla="*/ 2147483647 w 637"/>
                <a:gd name="T95" fmla="*/ 2147483647 h 1624"/>
                <a:gd name="T96" fmla="*/ 2147483647 w 637"/>
                <a:gd name="T97" fmla="*/ 2147483647 h 1624"/>
                <a:gd name="T98" fmla="*/ 2147483647 w 637"/>
                <a:gd name="T99" fmla="*/ 0 h 16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7"/>
                <a:gd name="T151" fmla="*/ 0 h 1624"/>
                <a:gd name="T152" fmla="*/ 637 w 637"/>
                <a:gd name="T153" fmla="*/ 1624 h 16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7" h="1624">
                  <a:moveTo>
                    <a:pt x="81" y="0"/>
                  </a:moveTo>
                  <a:lnTo>
                    <a:pt x="111" y="0"/>
                  </a:lnTo>
                  <a:lnTo>
                    <a:pt x="140" y="2"/>
                  </a:lnTo>
                  <a:lnTo>
                    <a:pt x="169" y="6"/>
                  </a:lnTo>
                  <a:lnTo>
                    <a:pt x="198" y="9"/>
                  </a:lnTo>
                  <a:lnTo>
                    <a:pt x="225" y="15"/>
                  </a:lnTo>
                  <a:lnTo>
                    <a:pt x="252" y="21"/>
                  </a:lnTo>
                  <a:lnTo>
                    <a:pt x="278" y="29"/>
                  </a:lnTo>
                  <a:lnTo>
                    <a:pt x="303" y="40"/>
                  </a:lnTo>
                  <a:lnTo>
                    <a:pt x="328" y="48"/>
                  </a:lnTo>
                  <a:lnTo>
                    <a:pt x="353" y="57"/>
                  </a:lnTo>
                  <a:lnTo>
                    <a:pt x="376" y="67"/>
                  </a:lnTo>
                  <a:lnTo>
                    <a:pt x="397" y="75"/>
                  </a:lnTo>
                  <a:lnTo>
                    <a:pt x="417" y="84"/>
                  </a:lnTo>
                  <a:lnTo>
                    <a:pt x="434" y="96"/>
                  </a:lnTo>
                  <a:lnTo>
                    <a:pt x="451" y="105"/>
                  </a:lnTo>
                  <a:lnTo>
                    <a:pt x="465" y="115"/>
                  </a:lnTo>
                  <a:lnTo>
                    <a:pt x="478" y="125"/>
                  </a:lnTo>
                  <a:lnTo>
                    <a:pt x="490" y="136"/>
                  </a:lnTo>
                  <a:lnTo>
                    <a:pt x="499" y="148"/>
                  </a:lnTo>
                  <a:lnTo>
                    <a:pt x="507" y="157"/>
                  </a:lnTo>
                  <a:lnTo>
                    <a:pt x="513" y="169"/>
                  </a:lnTo>
                  <a:lnTo>
                    <a:pt x="516" y="180"/>
                  </a:lnTo>
                  <a:lnTo>
                    <a:pt x="518" y="192"/>
                  </a:lnTo>
                  <a:lnTo>
                    <a:pt x="520" y="203"/>
                  </a:lnTo>
                  <a:lnTo>
                    <a:pt x="520" y="230"/>
                  </a:lnTo>
                  <a:lnTo>
                    <a:pt x="520" y="259"/>
                  </a:lnTo>
                  <a:lnTo>
                    <a:pt x="524" y="313"/>
                  </a:lnTo>
                  <a:lnTo>
                    <a:pt x="528" y="370"/>
                  </a:lnTo>
                  <a:lnTo>
                    <a:pt x="530" y="399"/>
                  </a:lnTo>
                  <a:lnTo>
                    <a:pt x="532" y="428"/>
                  </a:lnTo>
                  <a:lnTo>
                    <a:pt x="538" y="472"/>
                  </a:lnTo>
                  <a:lnTo>
                    <a:pt x="545" y="516"/>
                  </a:lnTo>
                  <a:lnTo>
                    <a:pt x="551" y="558"/>
                  </a:lnTo>
                  <a:lnTo>
                    <a:pt x="557" y="601"/>
                  </a:lnTo>
                  <a:lnTo>
                    <a:pt x="561" y="643"/>
                  </a:lnTo>
                  <a:lnTo>
                    <a:pt x="566" y="683"/>
                  </a:lnTo>
                  <a:lnTo>
                    <a:pt x="572" y="722"/>
                  </a:lnTo>
                  <a:lnTo>
                    <a:pt x="576" y="760"/>
                  </a:lnTo>
                  <a:lnTo>
                    <a:pt x="582" y="796"/>
                  </a:lnTo>
                  <a:lnTo>
                    <a:pt x="586" y="833"/>
                  </a:lnTo>
                  <a:lnTo>
                    <a:pt x="591" y="869"/>
                  </a:lnTo>
                  <a:lnTo>
                    <a:pt x="595" y="904"/>
                  </a:lnTo>
                  <a:lnTo>
                    <a:pt x="599" y="938"/>
                  </a:lnTo>
                  <a:lnTo>
                    <a:pt x="603" y="971"/>
                  </a:lnTo>
                  <a:lnTo>
                    <a:pt x="607" y="1004"/>
                  </a:lnTo>
                  <a:lnTo>
                    <a:pt x="610" y="1034"/>
                  </a:lnTo>
                  <a:lnTo>
                    <a:pt x="612" y="1065"/>
                  </a:lnTo>
                  <a:lnTo>
                    <a:pt x="616" y="1094"/>
                  </a:lnTo>
                  <a:lnTo>
                    <a:pt x="618" y="1123"/>
                  </a:lnTo>
                  <a:lnTo>
                    <a:pt x="622" y="1150"/>
                  </a:lnTo>
                  <a:lnTo>
                    <a:pt x="624" y="1177"/>
                  </a:lnTo>
                  <a:lnTo>
                    <a:pt x="626" y="1203"/>
                  </a:lnTo>
                  <a:lnTo>
                    <a:pt x="628" y="1228"/>
                  </a:lnTo>
                  <a:lnTo>
                    <a:pt x="630" y="1253"/>
                  </a:lnTo>
                  <a:lnTo>
                    <a:pt x="632" y="1276"/>
                  </a:lnTo>
                  <a:lnTo>
                    <a:pt x="634" y="1299"/>
                  </a:lnTo>
                  <a:lnTo>
                    <a:pt x="635" y="1320"/>
                  </a:lnTo>
                  <a:lnTo>
                    <a:pt x="635" y="1342"/>
                  </a:lnTo>
                  <a:lnTo>
                    <a:pt x="635" y="1361"/>
                  </a:lnTo>
                  <a:lnTo>
                    <a:pt x="637" y="1380"/>
                  </a:lnTo>
                  <a:lnTo>
                    <a:pt x="637" y="1397"/>
                  </a:lnTo>
                  <a:lnTo>
                    <a:pt x="637" y="1416"/>
                  </a:lnTo>
                  <a:lnTo>
                    <a:pt x="637" y="1438"/>
                  </a:lnTo>
                  <a:lnTo>
                    <a:pt x="635" y="1461"/>
                  </a:lnTo>
                  <a:lnTo>
                    <a:pt x="632" y="1480"/>
                  </a:lnTo>
                  <a:lnTo>
                    <a:pt x="630" y="1501"/>
                  </a:lnTo>
                  <a:lnTo>
                    <a:pt x="624" y="1518"/>
                  </a:lnTo>
                  <a:lnTo>
                    <a:pt x="620" y="1535"/>
                  </a:lnTo>
                  <a:lnTo>
                    <a:pt x="612" y="1553"/>
                  </a:lnTo>
                  <a:lnTo>
                    <a:pt x="607" y="1568"/>
                  </a:lnTo>
                  <a:lnTo>
                    <a:pt x="603" y="1576"/>
                  </a:lnTo>
                  <a:lnTo>
                    <a:pt x="599" y="1582"/>
                  </a:lnTo>
                  <a:lnTo>
                    <a:pt x="595" y="1587"/>
                  </a:lnTo>
                  <a:lnTo>
                    <a:pt x="591" y="1593"/>
                  </a:lnTo>
                  <a:lnTo>
                    <a:pt x="587" y="1599"/>
                  </a:lnTo>
                  <a:lnTo>
                    <a:pt x="584" y="1603"/>
                  </a:lnTo>
                  <a:lnTo>
                    <a:pt x="578" y="1607"/>
                  </a:lnTo>
                  <a:lnTo>
                    <a:pt x="574" y="1610"/>
                  </a:lnTo>
                  <a:lnTo>
                    <a:pt x="564" y="1616"/>
                  </a:lnTo>
                  <a:lnTo>
                    <a:pt x="555" y="1622"/>
                  </a:lnTo>
                  <a:lnTo>
                    <a:pt x="543" y="1624"/>
                  </a:lnTo>
                  <a:lnTo>
                    <a:pt x="532" y="1624"/>
                  </a:lnTo>
                  <a:lnTo>
                    <a:pt x="526" y="1624"/>
                  </a:lnTo>
                  <a:lnTo>
                    <a:pt x="520" y="1624"/>
                  </a:lnTo>
                  <a:lnTo>
                    <a:pt x="514" y="1622"/>
                  </a:lnTo>
                  <a:lnTo>
                    <a:pt x="509" y="1620"/>
                  </a:lnTo>
                  <a:lnTo>
                    <a:pt x="501" y="1618"/>
                  </a:lnTo>
                  <a:lnTo>
                    <a:pt x="495" y="1614"/>
                  </a:lnTo>
                  <a:lnTo>
                    <a:pt x="490" y="1612"/>
                  </a:lnTo>
                  <a:lnTo>
                    <a:pt x="482" y="1607"/>
                  </a:lnTo>
                  <a:lnTo>
                    <a:pt x="476" y="1603"/>
                  </a:lnTo>
                  <a:lnTo>
                    <a:pt x="470" y="1599"/>
                  </a:lnTo>
                  <a:lnTo>
                    <a:pt x="463" y="1593"/>
                  </a:lnTo>
                  <a:lnTo>
                    <a:pt x="457" y="1585"/>
                  </a:lnTo>
                  <a:lnTo>
                    <a:pt x="451" y="1580"/>
                  </a:lnTo>
                  <a:lnTo>
                    <a:pt x="445" y="1572"/>
                  </a:lnTo>
                  <a:lnTo>
                    <a:pt x="440" y="1564"/>
                  </a:lnTo>
                  <a:lnTo>
                    <a:pt x="434" y="1557"/>
                  </a:lnTo>
                  <a:lnTo>
                    <a:pt x="424" y="1545"/>
                  </a:lnTo>
                  <a:lnTo>
                    <a:pt x="417" y="1534"/>
                  </a:lnTo>
                  <a:lnTo>
                    <a:pt x="409" y="1520"/>
                  </a:lnTo>
                  <a:lnTo>
                    <a:pt x="401" y="1509"/>
                  </a:lnTo>
                  <a:lnTo>
                    <a:pt x="394" y="1497"/>
                  </a:lnTo>
                  <a:lnTo>
                    <a:pt x="388" y="1484"/>
                  </a:lnTo>
                  <a:lnTo>
                    <a:pt x="382" y="1472"/>
                  </a:lnTo>
                  <a:lnTo>
                    <a:pt x="376" y="1459"/>
                  </a:lnTo>
                  <a:lnTo>
                    <a:pt x="372" y="1445"/>
                  </a:lnTo>
                  <a:lnTo>
                    <a:pt x="369" y="1434"/>
                  </a:lnTo>
                  <a:lnTo>
                    <a:pt x="365" y="1420"/>
                  </a:lnTo>
                  <a:lnTo>
                    <a:pt x="361" y="1407"/>
                  </a:lnTo>
                  <a:lnTo>
                    <a:pt x="355" y="1380"/>
                  </a:lnTo>
                  <a:lnTo>
                    <a:pt x="353" y="1353"/>
                  </a:lnTo>
                  <a:lnTo>
                    <a:pt x="349" y="1326"/>
                  </a:lnTo>
                  <a:lnTo>
                    <a:pt x="346" y="1297"/>
                  </a:lnTo>
                  <a:lnTo>
                    <a:pt x="342" y="1272"/>
                  </a:lnTo>
                  <a:lnTo>
                    <a:pt x="338" y="1246"/>
                  </a:lnTo>
                  <a:lnTo>
                    <a:pt x="334" y="1223"/>
                  </a:lnTo>
                  <a:lnTo>
                    <a:pt x="330" y="1198"/>
                  </a:lnTo>
                  <a:lnTo>
                    <a:pt x="328" y="1177"/>
                  </a:lnTo>
                  <a:lnTo>
                    <a:pt x="324" y="1153"/>
                  </a:lnTo>
                  <a:lnTo>
                    <a:pt x="321" y="1132"/>
                  </a:lnTo>
                  <a:lnTo>
                    <a:pt x="319" y="1113"/>
                  </a:lnTo>
                  <a:lnTo>
                    <a:pt x="315" y="1094"/>
                  </a:lnTo>
                  <a:lnTo>
                    <a:pt x="313" y="1075"/>
                  </a:lnTo>
                  <a:lnTo>
                    <a:pt x="311" y="1057"/>
                  </a:lnTo>
                  <a:lnTo>
                    <a:pt x="307" y="1042"/>
                  </a:lnTo>
                  <a:lnTo>
                    <a:pt x="305" y="1025"/>
                  </a:lnTo>
                  <a:lnTo>
                    <a:pt x="303" y="1011"/>
                  </a:lnTo>
                  <a:lnTo>
                    <a:pt x="301" y="998"/>
                  </a:lnTo>
                  <a:lnTo>
                    <a:pt x="300" y="985"/>
                  </a:lnTo>
                  <a:lnTo>
                    <a:pt x="298" y="973"/>
                  </a:lnTo>
                  <a:lnTo>
                    <a:pt x="296" y="962"/>
                  </a:lnTo>
                  <a:lnTo>
                    <a:pt x="294" y="950"/>
                  </a:lnTo>
                  <a:lnTo>
                    <a:pt x="292" y="940"/>
                  </a:lnTo>
                  <a:lnTo>
                    <a:pt x="290" y="933"/>
                  </a:lnTo>
                  <a:lnTo>
                    <a:pt x="290" y="925"/>
                  </a:lnTo>
                  <a:lnTo>
                    <a:pt x="288" y="919"/>
                  </a:lnTo>
                  <a:lnTo>
                    <a:pt x="288" y="914"/>
                  </a:lnTo>
                  <a:lnTo>
                    <a:pt x="286" y="908"/>
                  </a:lnTo>
                  <a:lnTo>
                    <a:pt x="286" y="904"/>
                  </a:lnTo>
                  <a:lnTo>
                    <a:pt x="286" y="900"/>
                  </a:lnTo>
                  <a:lnTo>
                    <a:pt x="284" y="898"/>
                  </a:lnTo>
                  <a:lnTo>
                    <a:pt x="284" y="896"/>
                  </a:lnTo>
                  <a:lnTo>
                    <a:pt x="278" y="854"/>
                  </a:lnTo>
                  <a:lnTo>
                    <a:pt x="273" y="814"/>
                  </a:lnTo>
                  <a:lnTo>
                    <a:pt x="269" y="773"/>
                  </a:lnTo>
                  <a:lnTo>
                    <a:pt x="263" y="737"/>
                  </a:lnTo>
                  <a:lnTo>
                    <a:pt x="257" y="700"/>
                  </a:lnTo>
                  <a:lnTo>
                    <a:pt x="252" y="666"/>
                  </a:lnTo>
                  <a:lnTo>
                    <a:pt x="248" y="631"/>
                  </a:lnTo>
                  <a:lnTo>
                    <a:pt x="242" y="601"/>
                  </a:lnTo>
                  <a:lnTo>
                    <a:pt x="236" y="570"/>
                  </a:lnTo>
                  <a:lnTo>
                    <a:pt x="230" y="543"/>
                  </a:lnTo>
                  <a:lnTo>
                    <a:pt x="227" y="516"/>
                  </a:lnTo>
                  <a:lnTo>
                    <a:pt x="221" y="491"/>
                  </a:lnTo>
                  <a:lnTo>
                    <a:pt x="215" y="466"/>
                  </a:lnTo>
                  <a:lnTo>
                    <a:pt x="209" y="445"/>
                  </a:lnTo>
                  <a:lnTo>
                    <a:pt x="204" y="424"/>
                  </a:lnTo>
                  <a:lnTo>
                    <a:pt x="198" y="407"/>
                  </a:lnTo>
                  <a:lnTo>
                    <a:pt x="194" y="388"/>
                  </a:lnTo>
                  <a:lnTo>
                    <a:pt x="190" y="370"/>
                  </a:lnTo>
                  <a:lnTo>
                    <a:pt x="184" y="353"/>
                  </a:lnTo>
                  <a:lnTo>
                    <a:pt x="179" y="336"/>
                  </a:lnTo>
                  <a:lnTo>
                    <a:pt x="171" y="318"/>
                  </a:lnTo>
                  <a:lnTo>
                    <a:pt x="163" y="301"/>
                  </a:lnTo>
                  <a:lnTo>
                    <a:pt x="154" y="284"/>
                  </a:lnTo>
                  <a:lnTo>
                    <a:pt x="144" y="267"/>
                  </a:lnTo>
                  <a:lnTo>
                    <a:pt x="134" y="249"/>
                  </a:lnTo>
                  <a:lnTo>
                    <a:pt x="123" y="234"/>
                  </a:lnTo>
                  <a:lnTo>
                    <a:pt x="111" y="217"/>
                  </a:lnTo>
                  <a:lnTo>
                    <a:pt x="100" y="199"/>
                  </a:lnTo>
                  <a:lnTo>
                    <a:pt x="86" y="184"/>
                  </a:lnTo>
                  <a:lnTo>
                    <a:pt x="73" y="167"/>
                  </a:lnTo>
                  <a:lnTo>
                    <a:pt x="58" y="151"/>
                  </a:lnTo>
                  <a:lnTo>
                    <a:pt x="44" y="136"/>
                  </a:lnTo>
                  <a:lnTo>
                    <a:pt x="33" y="126"/>
                  </a:lnTo>
                  <a:lnTo>
                    <a:pt x="25" y="119"/>
                  </a:lnTo>
                  <a:lnTo>
                    <a:pt x="17" y="113"/>
                  </a:lnTo>
                  <a:lnTo>
                    <a:pt x="12" y="105"/>
                  </a:lnTo>
                  <a:lnTo>
                    <a:pt x="6" y="101"/>
                  </a:lnTo>
                  <a:lnTo>
                    <a:pt x="4" y="96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9"/>
                  </a:lnTo>
                  <a:lnTo>
                    <a:pt x="4" y="59"/>
                  </a:lnTo>
                  <a:lnTo>
                    <a:pt x="6" y="50"/>
                  </a:lnTo>
                  <a:lnTo>
                    <a:pt x="8" y="42"/>
                  </a:lnTo>
                  <a:lnTo>
                    <a:pt x="12" y="34"/>
                  </a:lnTo>
                  <a:lnTo>
                    <a:pt x="15" y="29"/>
                  </a:lnTo>
                  <a:lnTo>
                    <a:pt x="19" y="21"/>
                  </a:lnTo>
                  <a:lnTo>
                    <a:pt x="25" y="17"/>
                  </a:lnTo>
                  <a:lnTo>
                    <a:pt x="31" y="11"/>
                  </a:lnTo>
                  <a:lnTo>
                    <a:pt x="37" y="7"/>
                  </a:lnTo>
                  <a:lnTo>
                    <a:pt x="44" y="6"/>
                  </a:lnTo>
                  <a:lnTo>
                    <a:pt x="52" y="4"/>
                  </a:lnTo>
                  <a:lnTo>
                    <a:pt x="61" y="2"/>
                  </a:lnTo>
                  <a:lnTo>
                    <a:pt x="71" y="0"/>
                  </a:lnTo>
                  <a:lnTo>
                    <a:pt x="8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607594" y="3502875"/>
              <a:ext cx="1258888" cy="769484"/>
            </a:xfrm>
            <a:custGeom>
              <a:avLst/>
              <a:gdLst>
                <a:gd name="T0" fmla="*/ 2147483647 w 3173"/>
                <a:gd name="T1" fmla="*/ 2147483647 h 1872"/>
                <a:gd name="T2" fmla="*/ 2147483647 w 3173"/>
                <a:gd name="T3" fmla="*/ 2147483647 h 1872"/>
                <a:gd name="T4" fmla="*/ 2147483647 w 3173"/>
                <a:gd name="T5" fmla="*/ 2147483647 h 1872"/>
                <a:gd name="T6" fmla="*/ 2147483647 w 3173"/>
                <a:gd name="T7" fmla="*/ 2147483647 h 1872"/>
                <a:gd name="T8" fmla="*/ 2147483647 w 3173"/>
                <a:gd name="T9" fmla="*/ 2147483647 h 1872"/>
                <a:gd name="T10" fmla="*/ 2147483647 w 3173"/>
                <a:gd name="T11" fmla="*/ 2147483647 h 1872"/>
                <a:gd name="T12" fmla="*/ 2147483647 w 3173"/>
                <a:gd name="T13" fmla="*/ 2147483647 h 1872"/>
                <a:gd name="T14" fmla="*/ 2147483647 w 3173"/>
                <a:gd name="T15" fmla="*/ 2147483647 h 1872"/>
                <a:gd name="T16" fmla="*/ 2147483647 w 3173"/>
                <a:gd name="T17" fmla="*/ 2147483647 h 1872"/>
                <a:gd name="T18" fmla="*/ 2147483647 w 3173"/>
                <a:gd name="T19" fmla="*/ 2147483647 h 1872"/>
                <a:gd name="T20" fmla="*/ 2147483647 w 3173"/>
                <a:gd name="T21" fmla="*/ 2147483647 h 1872"/>
                <a:gd name="T22" fmla="*/ 2147483647 w 3173"/>
                <a:gd name="T23" fmla="*/ 2147483647 h 1872"/>
                <a:gd name="T24" fmla="*/ 2147483647 w 3173"/>
                <a:gd name="T25" fmla="*/ 2147483647 h 1872"/>
                <a:gd name="T26" fmla="*/ 2147483647 w 3173"/>
                <a:gd name="T27" fmla="*/ 2147483647 h 1872"/>
                <a:gd name="T28" fmla="*/ 2147483647 w 3173"/>
                <a:gd name="T29" fmla="*/ 2147483647 h 1872"/>
                <a:gd name="T30" fmla="*/ 2147483647 w 3173"/>
                <a:gd name="T31" fmla="*/ 2147483647 h 1872"/>
                <a:gd name="T32" fmla="*/ 2147483647 w 3173"/>
                <a:gd name="T33" fmla="*/ 2147483647 h 1872"/>
                <a:gd name="T34" fmla="*/ 2147483647 w 3173"/>
                <a:gd name="T35" fmla="*/ 2147483647 h 1872"/>
                <a:gd name="T36" fmla="*/ 2147483647 w 3173"/>
                <a:gd name="T37" fmla="*/ 2147483647 h 1872"/>
                <a:gd name="T38" fmla="*/ 2147483647 w 3173"/>
                <a:gd name="T39" fmla="*/ 2147483647 h 1872"/>
                <a:gd name="T40" fmla="*/ 2147483647 w 3173"/>
                <a:gd name="T41" fmla="*/ 2147483647 h 1872"/>
                <a:gd name="T42" fmla="*/ 2147483647 w 3173"/>
                <a:gd name="T43" fmla="*/ 2147483647 h 1872"/>
                <a:gd name="T44" fmla="*/ 2147483647 w 3173"/>
                <a:gd name="T45" fmla="*/ 2147483647 h 1872"/>
                <a:gd name="T46" fmla="*/ 2147483647 w 3173"/>
                <a:gd name="T47" fmla="*/ 2147483647 h 1872"/>
                <a:gd name="T48" fmla="*/ 2147483647 w 3173"/>
                <a:gd name="T49" fmla="*/ 2147483647 h 1872"/>
                <a:gd name="T50" fmla="*/ 2147483647 w 3173"/>
                <a:gd name="T51" fmla="*/ 2147483647 h 1872"/>
                <a:gd name="T52" fmla="*/ 2147483647 w 3173"/>
                <a:gd name="T53" fmla="*/ 2147483647 h 1872"/>
                <a:gd name="T54" fmla="*/ 2147483647 w 3173"/>
                <a:gd name="T55" fmla="*/ 2147483647 h 1872"/>
                <a:gd name="T56" fmla="*/ 2147483647 w 3173"/>
                <a:gd name="T57" fmla="*/ 2147483647 h 1872"/>
                <a:gd name="T58" fmla="*/ 2147483647 w 3173"/>
                <a:gd name="T59" fmla="*/ 2147483647 h 1872"/>
                <a:gd name="T60" fmla="*/ 2147483647 w 3173"/>
                <a:gd name="T61" fmla="*/ 2147483647 h 1872"/>
                <a:gd name="T62" fmla="*/ 2147483647 w 3173"/>
                <a:gd name="T63" fmla="*/ 2147483647 h 1872"/>
                <a:gd name="T64" fmla="*/ 2147483647 w 3173"/>
                <a:gd name="T65" fmla="*/ 2147483647 h 1872"/>
                <a:gd name="T66" fmla="*/ 2147483647 w 3173"/>
                <a:gd name="T67" fmla="*/ 2147483647 h 1872"/>
                <a:gd name="T68" fmla="*/ 2147483647 w 3173"/>
                <a:gd name="T69" fmla="*/ 2147483647 h 1872"/>
                <a:gd name="T70" fmla="*/ 2147483647 w 3173"/>
                <a:gd name="T71" fmla="*/ 2147483647 h 1872"/>
                <a:gd name="T72" fmla="*/ 2147483647 w 3173"/>
                <a:gd name="T73" fmla="*/ 2147483647 h 1872"/>
                <a:gd name="T74" fmla="*/ 2147483647 w 3173"/>
                <a:gd name="T75" fmla="*/ 2147483647 h 1872"/>
                <a:gd name="T76" fmla="*/ 2147483647 w 3173"/>
                <a:gd name="T77" fmla="*/ 2147483647 h 1872"/>
                <a:gd name="T78" fmla="*/ 2147483647 w 3173"/>
                <a:gd name="T79" fmla="*/ 2147483647 h 1872"/>
                <a:gd name="T80" fmla="*/ 2147483647 w 3173"/>
                <a:gd name="T81" fmla="*/ 2147483647 h 1872"/>
                <a:gd name="T82" fmla="*/ 2147483647 w 3173"/>
                <a:gd name="T83" fmla="*/ 2147483647 h 1872"/>
                <a:gd name="T84" fmla="*/ 2147483647 w 3173"/>
                <a:gd name="T85" fmla="*/ 2147483647 h 1872"/>
                <a:gd name="T86" fmla="*/ 2147483647 w 3173"/>
                <a:gd name="T87" fmla="*/ 2147483647 h 1872"/>
                <a:gd name="T88" fmla="*/ 2147483647 w 3173"/>
                <a:gd name="T89" fmla="*/ 2147483647 h 1872"/>
                <a:gd name="T90" fmla="*/ 2147483647 w 3173"/>
                <a:gd name="T91" fmla="*/ 2147483647 h 1872"/>
                <a:gd name="T92" fmla="*/ 2147483647 w 3173"/>
                <a:gd name="T93" fmla="*/ 2147483647 h 1872"/>
                <a:gd name="T94" fmla="*/ 2147483647 w 3173"/>
                <a:gd name="T95" fmla="*/ 2147483647 h 1872"/>
                <a:gd name="T96" fmla="*/ 2147483647 w 3173"/>
                <a:gd name="T97" fmla="*/ 2147483647 h 1872"/>
                <a:gd name="T98" fmla="*/ 2147483647 w 3173"/>
                <a:gd name="T99" fmla="*/ 2147483647 h 1872"/>
                <a:gd name="T100" fmla="*/ 2147483647 w 3173"/>
                <a:gd name="T101" fmla="*/ 2147483647 h 1872"/>
                <a:gd name="T102" fmla="*/ 2147483647 w 3173"/>
                <a:gd name="T103" fmla="*/ 2147483647 h 1872"/>
                <a:gd name="T104" fmla="*/ 2147483647 w 3173"/>
                <a:gd name="T105" fmla="*/ 2147483647 h 1872"/>
                <a:gd name="T106" fmla="*/ 2147483647 w 3173"/>
                <a:gd name="T107" fmla="*/ 2147483647 h 1872"/>
                <a:gd name="T108" fmla="*/ 0 w 3173"/>
                <a:gd name="T109" fmla="*/ 2147483647 h 1872"/>
                <a:gd name="T110" fmla="*/ 2147483647 w 3173"/>
                <a:gd name="T111" fmla="*/ 2147483647 h 1872"/>
                <a:gd name="T112" fmla="*/ 2147483647 w 3173"/>
                <a:gd name="T113" fmla="*/ 2147483647 h 1872"/>
                <a:gd name="T114" fmla="*/ 2147483647 w 3173"/>
                <a:gd name="T115" fmla="*/ 2147483647 h 1872"/>
                <a:gd name="T116" fmla="*/ 2147483647 w 3173"/>
                <a:gd name="T117" fmla="*/ 2147483647 h 1872"/>
                <a:gd name="T118" fmla="*/ 2147483647 w 3173"/>
                <a:gd name="T119" fmla="*/ 2147483647 h 1872"/>
                <a:gd name="T120" fmla="*/ 2147483647 w 3173"/>
                <a:gd name="T121" fmla="*/ 0 h 18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73"/>
                <a:gd name="T184" fmla="*/ 0 h 1872"/>
                <a:gd name="T185" fmla="*/ 3173 w 3173"/>
                <a:gd name="T186" fmla="*/ 1872 h 18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73" h="1872">
                  <a:moveTo>
                    <a:pt x="2544" y="0"/>
                  </a:moveTo>
                  <a:lnTo>
                    <a:pt x="2547" y="0"/>
                  </a:lnTo>
                  <a:lnTo>
                    <a:pt x="2551" y="0"/>
                  </a:lnTo>
                  <a:lnTo>
                    <a:pt x="2557" y="0"/>
                  </a:lnTo>
                  <a:lnTo>
                    <a:pt x="2563" y="2"/>
                  </a:lnTo>
                  <a:lnTo>
                    <a:pt x="2569" y="2"/>
                  </a:lnTo>
                  <a:lnTo>
                    <a:pt x="2576" y="4"/>
                  </a:lnTo>
                  <a:lnTo>
                    <a:pt x="2584" y="6"/>
                  </a:lnTo>
                  <a:lnTo>
                    <a:pt x="2592" y="8"/>
                  </a:lnTo>
                  <a:lnTo>
                    <a:pt x="2599" y="10"/>
                  </a:lnTo>
                  <a:lnTo>
                    <a:pt x="2609" y="11"/>
                  </a:lnTo>
                  <a:lnTo>
                    <a:pt x="2618" y="15"/>
                  </a:lnTo>
                  <a:lnTo>
                    <a:pt x="2628" y="17"/>
                  </a:lnTo>
                  <a:lnTo>
                    <a:pt x="2638" y="21"/>
                  </a:lnTo>
                  <a:lnTo>
                    <a:pt x="2649" y="25"/>
                  </a:lnTo>
                  <a:lnTo>
                    <a:pt x="2661" y="29"/>
                  </a:lnTo>
                  <a:lnTo>
                    <a:pt x="2672" y="33"/>
                  </a:lnTo>
                  <a:lnTo>
                    <a:pt x="2686" y="38"/>
                  </a:lnTo>
                  <a:lnTo>
                    <a:pt x="2699" y="42"/>
                  </a:lnTo>
                  <a:lnTo>
                    <a:pt x="2712" y="48"/>
                  </a:lnTo>
                  <a:lnTo>
                    <a:pt x="2726" y="52"/>
                  </a:lnTo>
                  <a:lnTo>
                    <a:pt x="2739" y="58"/>
                  </a:lnTo>
                  <a:lnTo>
                    <a:pt x="2755" y="63"/>
                  </a:lnTo>
                  <a:lnTo>
                    <a:pt x="2770" y="71"/>
                  </a:lnTo>
                  <a:lnTo>
                    <a:pt x="2787" y="77"/>
                  </a:lnTo>
                  <a:lnTo>
                    <a:pt x="2803" y="84"/>
                  </a:lnTo>
                  <a:lnTo>
                    <a:pt x="2820" y="90"/>
                  </a:lnTo>
                  <a:lnTo>
                    <a:pt x="2837" y="98"/>
                  </a:lnTo>
                  <a:lnTo>
                    <a:pt x="2855" y="106"/>
                  </a:lnTo>
                  <a:lnTo>
                    <a:pt x="2874" y="113"/>
                  </a:lnTo>
                  <a:lnTo>
                    <a:pt x="2893" y="123"/>
                  </a:lnTo>
                  <a:lnTo>
                    <a:pt x="2912" y="130"/>
                  </a:lnTo>
                  <a:lnTo>
                    <a:pt x="2933" y="140"/>
                  </a:lnTo>
                  <a:lnTo>
                    <a:pt x="2962" y="155"/>
                  </a:lnTo>
                  <a:lnTo>
                    <a:pt x="2989" y="171"/>
                  </a:lnTo>
                  <a:lnTo>
                    <a:pt x="3014" y="186"/>
                  </a:lnTo>
                  <a:lnTo>
                    <a:pt x="3037" y="201"/>
                  </a:lnTo>
                  <a:lnTo>
                    <a:pt x="3060" y="215"/>
                  </a:lnTo>
                  <a:lnTo>
                    <a:pt x="3079" y="228"/>
                  </a:lnTo>
                  <a:lnTo>
                    <a:pt x="3096" y="242"/>
                  </a:lnTo>
                  <a:lnTo>
                    <a:pt x="3112" y="255"/>
                  </a:lnTo>
                  <a:lnTo>
                    <a:pt x="3127" y="269"/>
                  </a:lnTo>
                  <a:lnTo>
                    <a:pt x="3139" y="280"/>
                  </a:lnTo>
                  <a:lnTo>
                    <a:pt x="3150" y="292"/>
                  </a:lnTo>
                  <a:lnTo>
                    <a:pt x="3158" y="305"/>
                  </a:lnTo>
                  <a:lnTo>
                    <a:pt x="3166" y="317"/>
                  </a:lnTo>
                  <a:lnTo>
                    <a:pt x="3169" y="326"/>
                  </a:lnTo>
                  <a:lnTo>
                    <a:pt x="3173" y="338"/>
                  </a:lnTo>
                  <a:lnTo>
                    <a:pt x="3173" y="349"/>
                  </a:lnTo>
                  <a:lnTo>
                    <a:pt x="3173" y="359"/>
                  </a:lnTo>
                  <a:lnTo>
                    <a:pt x="3169" y="370"/>
                  </a:lnTo>
                  <a:lnTo>
                    <a:pt x="3166" y="380"/>
                  </a:lnTo>
                  <a:lnTo>
                    <a:pt x="3160" y="392"/>
                  </a:lnTo>
                  <a:lnTo>
                    <a:pt x="3152" y="403"/>
                  </a:lnTo>
                  <a:lnTo>
                    <a:pt x="3144" y="416"/>
                  </a:lnTo>
                  <a:lnTo>
                    <a:pt x="3135" y="430"/>
                  </a:lnTo>
                  <a:lnTo>
                    <a:pt x="3123" y="445"/>
                  </a:lnTo>
                  <a:lnTo>
                    <a:pt x="3112" y="457"/>
                  </a:lnTo>
                  <a:lnTo>
                    <a:pt x="3100" y="470"/>
                  </a:lnTo>
                  <a:lnTo>
                    <a:pt x="3091" y="484"/>
                  </a:lnTo>
                  <a:lnTo>
                    <a:pt x="3079" y="499"/>
                  </a:lnTo>
                  <a:lnTo>
                    <a:pt x="3068" y="516"/>
                  </a:lnTo>
                  <a:lnTo>
                    <a:pt x="3058" y="534"/>
                  </a:lnTo>
                  <a:lnTo>
                    <a:pt x="3046" y="553"/>
                  </a:lnTo>
                  <a:lnTo>
                    <a:pt x="3037" y="574"/>
                  </a:lnTo>
                  <a:lnTo>
                    <a:pt x="3027" y="595"/>
                  </a:lnTo>
                  <a:lnTo>
                    <a:pt x="3016" y="616"/>
                  </a:lnTo>
                  <a:lnTo>
                    <a:pt x="3006" y="641"/>
                  </a:lnTo>
                  <a:lnTo>
                    <a:pt x="2999" y="666"/>
                  </a:lnTo>
                  <a:lnTo>
                    <a:pt x="2989" y="691"/>
                  </a:lnTo>
                  <a:lnTo>
                    <a:pt x="2979" y="718"/>
                  </a:lnTo>
                  <a:lnTo>
                    <a:pt x="2972" y="747"/>
                  </a:lnTo>
                  <a:lnTo>
                    <a:pt x="2964" y="777"/>
                  </a:lnTo>
                  <a:lnTo>
                    <a:pt x="2962" y="777"/>
                  </a:lnTo>
                  <a:lnTo>
                    <a:pt x="2962" y="781"/>
                  </a:lnTo>
                  <a:lnTo>
                    <a:pt x="2960" y="785"/>
                  </a:lnTo>
                  <a:lnTo>
                    <a:pt x="2958" y="791"/>
                  </a:lnTo>
                  <a:lnTo>
                    <a:pt x="2956" y="799"/>
                  </a:lnTo>
                  <a:lnTo>
                    <a:pt x="2952" y="808"/>
                  </a:lnTo>
                  <a:lnTo>
                    <a:pt x="2949" y="820"/>
                  </a:lnTo>
                  <a:lnTo>
                    <a:pt x="2945" y="833"/>
                  </a:lnTo>
                  <a:lnTo>
                    <a:pt x="2939" y="848"/>
                  </a:lnTo>
                  <a:lnTo>
                    <a:pt x="2933" y="864"/>
                  </a:lnTo>
                  <a:lnTo>
                    <a:pt x="2927" y="883"/>
                  </a:lnTo>
                  <a:lnTo>
                    <a:pt x="2920" y="904"/>
                  </a:lnTo>
                  <a:lnTo>
                    <a:pt x="2912" y="925"/>
                  </a:lnTo>
                  <a:lnTo>
                    <a:pt x="2904" y="948"/>
                  </a:lnTo>
                  <a:lnTo>
                    <a:pt x="2897" y="973"/>
                  </a:lnTo>
                  <a:lnTo>
                    <a:pt x="2887" y="1002"/>
                  </a:lnTo>
                  <a:lnTo>
                    <a:pt x="2878" y="1031"/>
                  </a:lnTo>
                  <a:lnTo>
                    <a:pt x="2868" y="1062"/>
                  </a:lnTo>
                  <a:lnTo>
                    <a:pt x="2856" y="1092"/>
                  </a:lnTo>
                  <a:lnTo>
                    <a:pt x="2845" y="1127"/>
                  </a:lnTo>
                  <a:lnTo>
                    <a:pt x="2833" y="1163"/>
                  </a:lnTo>
                  <a:lnTo>
                    <a:pt x="2822" y="1200"/>
                  </a:lnTo>
                  <a:lnTo>
                    <a:pt x="2808" y="1240"/>
                  </a:lnTo>
                  <a:lnTo>
                    <a:pt x="2795" y="1280"/>
                  </a:lnTo>
                  <a:lnTo>
                    <a:pt x="2780" y="1324"/>
                  </a:lnTo>
                  <a:lnTo>
                    <a:pt x="2766" y="1369"/>
                  </a:lnTo>
                  <a:lnTo>
                    <a:pt x="2751" y="1415"/>
                  </a:lnTo>
                  <a:lnTo>
                    <a:pt x="2734" y="1463"/>
                  </a:lnTo>
                  <a:lnTo>
                    <a:pt x="2718" y="1513"/>
                  </a:lnTo>
                  <a:lnTo>
                    <a:pt x="2701" y="1564"/>
                  </a:lnTo>
                  <a:lnTo>
                    <a:pt x="2684" y="1618"/>
                  </a:lnTo>
                  <a:lnTo>
                    <a:pt x="2666" y="1674"/>
                  </a:lnTo>
                  <a:lnTo>
                    <a:pt x="2657" y="1697"/>
                  </a:lnTo>
                  <a:lnTo>
                    <a:pt x="2647" y="1720"/>
                  </a:lnTo>
                  <a:lnTo>
                    <a:pt x="2638" y="1741"/>
                  </a:lnTo>
                  <a:lnTo>
                    <a:pt x="2626" y="1760"/>
                  </a:lnTo>
                  <a:lnTo>
                    <a:pt x="2613" y="1778"/>
                  </a:lnTo>
                  <a:lnTo>
                    <a:pt x="2601" y="1793"/>
                  </a:lnTo>
                  <a:lnTo>
                    <a:pt x="2586" y="1808"/>
                  </a:lnTo>
                  <a:lnTo>
                    <a:pt x="2570" y="1822"/>
                  </a:lnTo>
                  <a:lnTo>
                    <a:pt x="2555" y="1833"/>
                  </a:lnTo>
                  <a:lnTo>
                    <a:pt x="2538" y="1843"/>
                  </a:lnTo>
                  <a:lnTo>
                    <a:pt x="2521" y="1852"/>
                  </a:lnTo>
                  <a:lnTo>
                    <a:pt x="2501" y="1858"/>
                  </a:lnTo>
                  <a:lnTo>
                    <a:pt x="2482" y="1864"/>
                  </a:lnTo>
                  <a:lnTo>
                    <a:pt x="2461" y="1868"/>
                  </a:lnTo>
                  <a:lnTo>
                    <a:pt x="2440" y="1872"/>
                  </a:lnTo>
                  <a:lnTo>
                    <a:pt x="2419" y="1872"/>
                  </a:lnTo>
                  <a:lnTo>
                    <a:pt x="2405" y="1872"/>
                  </a:lnTo>
                  <a:lnTo>
                    <a:pt x="2394" y="1868"/>
                  </a:lnTo>
                  <a:lnTo>
                    <a:pt x="2382" y="1864"/>
                  </a:lnTo>
                  <a:lnTo>
                    <a:pt x="2371" y="1858"/>
                  </a:lnTo>
                  <a:lnTo>
                    <a:pt x="2359" y="1852"/>
                  </a:lnTo>
                  <a:lnTo>
                    <a:pt x="2348" y="1843"/>
                  </a:lnTo>
                  <a:lnTo>
                    <a:pt x="2336" y="1833"/>
                  </a:lnTo>
                  <a:lnTo>
                    <a:pt x="2325" y="1820"/>
                  </a:lnTo>
                  <a:lnTo>
                    <a:pt x="2315" y="1806"/>
                  </a:lnTo>
                  <a:lnTo>
                    <a:pt x="2306" y="1791"/>
                  </a:lnTo>
                  <a:lnTo>
                    <a:pt x="2296" y="1774"/>
                  </a:lnTo>
                  <a:lnTo>
                    <a:pt x="2286" y="1754"/>
                  </a:lnTo>
                  <a:lnTo>
                    <a:pt x="2277" y="1735"/>
                  </a:lnTo>
                  <a:lnTo>
                    <a:pt x="2269" y="1712"/>
                  </a:lnTo>
                  <a:lnTo>
                    <a:pt x="2259" y="1689"/>
                  </a:lnTo>
                  <a:lnTo>
                    <a:pt x="2252" y="1662"/>
                  </a:lnTo>
                  <a:lnTo>
                    <a:pt x="2252" y="1657"/>
                  </a:lnTo>
                  <a:lnTo>
                    <a:pt x="2254" y="1647"/>
                  </a:lnTo>
                  <a:lnTo>
                    <a:pt x="2258" y="1639"/>
                  </a:lnTo>
                  <a:lnTo>
                    <a:pt x="2261" y="1628"/>
                  </a:lnTo>
                  <a:lnTo>
                    <a:pt x="2267" y="1614"/>
                  </a:lnTo>
                  <a:lnTo>
                    <a:pt x="2273" y="1601"/>
                  </a:lnTo>
                  <a:lnTo>
                    <a:pt x="2277" y="1593"/>
                  </a:lnTo>
                  <a:lnTo>
                    <a:pt x="2281" y="1586"/>
                  </a:lnTo>
                  <a:lnTo>
                    <a:pt x="2284" y="1576"/>
                  </a:lnTo>
                  <a:lnTo>
                    <a:pt x="2288" y="1566"/>
                  </a:lnTo>
                  <a:lnTo>
                    <a:pt x="2294" y="1557"/>
                  </a:lnTo>
                  <a:lnTo>
                    <a:pt x="2298" y="1547"/>
                  </a:lnTo>
                  <a:lnTo>
                    <a:pt x="2304" y="1538"/>
                  </a:lnTo>
                  <a:lnTo>
                    <a:pt x="2307" y="1526"/>
                  </a:lnTo>
                  <a:lnTo>
                    <a:pt x="2313" y="1515"/>
                  </a:lnTo>
                  <a:lnTo>
                    <a:pt x="2317" y="1503"/>
                  </a:lnTo>
                  <a:lnTo>
                    <a:pt x="2323" y="1490"/>
                  </a:lnTo>
                  <a:lnTo>
                    <a:pt x="2327" y="1476"/>
                  </a:lnTo>
                  <a:lnTo>
                    <a:pt x="2332" y="1463"/>
                  </a:lnTo>
                  <a:lnTo>
                    <a:pt x="2336" y="1449"/>
                  </a:lnTo>
                  <a:lnTo>
                    <a:pt x="2342" y="1434"/>
                  </a:lnTo>
                  <a:lnTo>
                    <a:pt x="2348" y="1419"/>
                  </a:lnTo>
                  <a:lnTo>
                    <a:pt x="2352" y="1401"/>
                  </a:lnTo>
                  <a:lnTo>
                    <a:pt x="2357" y="1384"/>
                  </a:lnTo>
                  <a:lnTo>
                    <a:pt x="2361" y="1367"/>
                  </a:lnTo>
                  <a:lnTo>
                    <a:pt x="2367" y="1349"/>
                  </a:lnTo>
                  <a:lnTo>
                    <a:pt x="2373" y="1330"/>
                  </a:lnTo>
                  <a:lnTo>
                    <a:pt x="2377" y="1311"/>
                  </a:lnTo>
                  <a:lnTo>
                    <a:pt x="2382" y="1292"/>
                  </a:lnTo>
                  <a:lnTo>
                    <a:pt x="2388" y="1273"/>
                  </a:lnTo>
                  <a:lnTo>
                    <a:pt x="2394" y="1252"/>
                  </a:lnTo>
                  <a:lnTo>
                    <a:pt x="2398" y="1230"/>
                  </a:lnTo>
                  <a:lnTo>
                    <a:pt x="2403" y="1207"/>
                  </a:lnTo>
                  <a:lnTo>
                    <a:pt x="2409" y="1184"/>
                  </a:lnTo>
                  <a:lnTo>
                    <a:pt x="2413" y="1161"/>
                  </a:lnTo>
                  <a:lnTo>
                    <a:pt x="2419" y="1136"/>
                  </a:lnTo>
                  <a:lnTo>
                    <a:pt x="2425" y="1113"/>
                  </a:lnTo>
                  <a:lnTo>
                    <a:pt x="2428" y="1088"/>
                  </a:lnTo>
                  <a:lnTo>
                    <a:pt x="2434" y="1062"/>
                  </a:lnTo>
                  <a:lnTo>
                    <a:pt x="2440" y="1035"/>
                  </a:lnTo>
                  <a:lnTo>
                    <a:pt x="2444" y="1008"/>
                  </a:lnTo>
                  <a:lnTo>
                    <a:pt x="2449" y="981"/>
                  </a:lnTo>
                  <a:lnTo>
                    <a:pt x="2457" y="942"/>
                  </a:lnTo>
                  <a:lnTo>
                    <a:pt x="2465" y="904"/>
                  </a:lnTo>
                  <a:lnTo>
                    <a:pt x="2473" y="866"/>
                  </a:lnTo>
                  <a:lnTo>
                    <a:pt x="2478" y="827"/>
                  </a:lnTo>
                  <a:lnTo>
                    <a:pt x="2484" y="791"/>
                  </a:lnTo>
                  <a:lnTo>
                    <a:pt x="2490" y="756"/>
                  </a:lnTo>
                  <a:lnTo>
                    <a:pt x="2496" y="720"/>
                  </a:lnTo>
                  <a:lnTo>
                    <a:pt x="2499" y="685"/>
                  </a:lnTo>
                  <a:lnTo>
                    <a:pt x="2503" y="651"/>
                  </a:lnTo>
                  <a:lnTo>
                    <a:pt x="2507" y="616"/>
                  </a:lnTo>
                  <a:lnTo>
                    <a:pt x="2511" y="584"/>
                  </a:lnTo>
                  <a:lnTo>
                    <a:pt x="2513" y="551"/>
                  </a:lnTo>
                  <a:lnTo>
                    <a:pt x="2515" y="520"/>
                  </a:lnTo>
                  <a:lnTo>
                    <a:pt x="2517" y="488"/>
                  </a:lnTo>
                  <a:lnTo>
                    <a:pt x="2517" y="457"/>
                  </a:lnTo>
                  <a:lnTo>
                    <a:pt x="2519" y="428"/>
                  </a:lnTo>
                  <a:lnTo>
                    <a:pt x="2517" y="413"/>
                  </a:lnTo>
                  <a:lnTo>
                    <a:pt x="2517" y="397"/>
                  </a:lnTo>
                  <a:lnTo>
                    <a:pt x="2513" y="384"/>
                  </a:lnTo>
                  <a:lnTo>
                    <a:pt x="2511" y="372"/>
                  </a:lnTo>
                  <a:lnTo>
                    <a:pt x="2507" y="361"/>
                  </a:lnTo>
                  <a:lnTo>
                    <a:pt x="2501" y="351"/>
                  </a:lnTo>
                  <a:lnTo>
                    <a:pt x="2496" y="342"/>
                  </a:lnTo>
                  <a:lnTo>
                    <a:pt x="2490" y="334"/>
                  </a:lnTo>
                  <a:lnTo>
                    <a:pt x="2482" y="326"/>
                  </a:lnTo>
                  <a:lnTo>
                    <a:pt x="2474" y="321"/>
                  </a:lnTo>
                  <a:lnTo>
                    <a:pt x="2465" y="315"/>
                  </a:lnTo>
                  <a:lnTo>
                    <a:pt x="2455" y="311"/>
                  </a:lnTo>
                  <a:lnTo>
                    <a:pt x="2444" y="307"/>
                  </a:lnTo>
                  <a:lnTo>
                    <a:pt x="2432" y="305"/>
                  </a:lnTo>
                  <a:lnTo>
                    <a:pt x="2421" y="305"/>
                  </a:lnTo>
                  <a:lnTo>
                    <a:pt x="2407" y="303"/>
                  </a:lnTo>
                  <a:lnTo>
                    <a:pt x="2396" y="303"/>
                  </a:lnTo>
                  <a:lnTo>
                    <a:pt x="2384" y="305"/>
                  </a:lnTo>
                  <a:lnTo>
                    <a:pt x="2369" y="305"/>
                  </a:lnTo>
                  <a:lnTo>
                    <a:pt x="2354" y="305"/>
                  </a:lnTo>
                  <a:lnTo>
                    <a:pt x="2336" y="307"/>
                  </a:lnTo>
                  <a:lnTo>
                    <a:pt x="2317" y="307"/>
                  </a:lnTo>
                  <a:lnTo>
                    <a:pt x="2298" y="309"/>
                  </a:lnTo>
                  <a:lnTo>
                    <a:pt x="2275" y="311"/>
                  </a:lnTo>
                  <a:lnTo>
                    <a:pt x="2252" y="313"/>
                  </a:lnTo>
                  <a:lnTo>
                    <a:pt x="2227" y="315"/>
                  </a:lnTo>
                  <a:lnTo>
                    <a:pt x="2200" y="317"/>
                  </a:lnTo>
                  <a:lnTo>
                    <a:pt x="2171" y="321"/>
                  </a:lnTo>
                  <a:lnTo>
                    <a:pt x="2140" y="322"/>
                  </a:lnTo>
                  <a:lnTo>
                    <a:pt x="2108" y="326"/>
                  </a:lnTo>
                  <a:lnTo>
                    <a:pt x="2075" y="330"/>
                  </a:lnTo>
                  <a:lnTo>
                    <a:pt x="2041" y="334"/>
                  </a:lnTo>
                  <a:lnTo>
                    <a:pt x="2002" y="338"/>
                  </a:lnTo>
                  <a:lnTo>
                    <a:pt x="1964" y="342"/>
                  </a:lnTo>
                  <a:lnTo>
                    <a:pt x="1925" y="345"/>
                  </a:lnTo>
                  <a:lnTo>
                    <a:pt x="1883" y="351"/>
                  </a:lnTo>
                  <a:lnTo>
                    <a:pt x="1839" y="355"/>
                  </a:lnTo>
                  <a:lnTo>
                    <a:pt x="1795" y="361"/>
                  </a:lnTo>
                  <a:lnTo>
                    <a:pt x="1749" y="367"/>
                  </a:lnTo>
                  <a:lnTo>
                    <a:pt x="1701" y="372"/>
                  </a:lnTo>
                  <a:lnTo>
                    <a:pt x="1651" y="378"/>
                  </a:lnTo>
                  <a:lnTo>
                    <a:pt x="1599" y="384"/>
                  </a:lnTo>
                  <a:lnTo>
                    <a:pt x="1545" y="392"/>
                  </a:lnTo>
                  <a:lnTo>
                    <a:pt x="1492" y="397"/>
                  </a:lnTo>
                  <a:lnTo>
                    <a:pt x="1434" y="405"/>
                  </a:lnTo>
                  <a:lnTo>
                    <a:pt x="1376" y="413"/>
                  </a:lnTo>
                  <a:lnTo>
                    <a:pt x="1317" y="420"/>
                  </a:lnTo>
                  <a:lnTo>
                    <a:pt x="1255" y="428"/>
                  </a:lnTo>
                  <a:lnTo>
                    <a:pt x="1188" y="438"/>
                  </a:lnTo>
                  <a:lnTo>
                    <a:pt x="1121" y="447"/>
                  </a:lnTo>
                  <a:lnTo>
                    <a:pt x="1054" y="457"/>
                  </a:lnTo>
                  <a:lnTo>
                    <a:pt x="987" y="464"/>
                  </a:lnTo>
                  <a:lnTo>
                    <a:pt x="920" y="472"/>
                  </a:lnTo>
                  <a:lnTo>
                    <a:pt x="852" y="480"/>
                  </a:lnTo>
                  <a:lnTo>
                    <a:pt x="785" y="486"/>
                  </a:lnTo>
                  <a:lnTo>
                    <a:pt x="718" y="491"/>
                  </a:lnTo>
                  <a:lnTo>
                    <a:pt x="653" y="497"/>
                  </a:lnTo>
                  <a:lnTo>
                    <a:pt x="586" y="501"/>
                  </a:lnTo>
                  <a:lnTo>
                    <a:pt x="518" y="505"/>
                  </a:lnTo>
                  <a:lnTo>
                    <a:pt x="451" y="507"/>
                  </a:lnTo>
                  <a:lnTo>
                    <a:pt x="384" y="509"/>
                  </a:lnTo>
                  <a:lnTo>
                    <a:pt x="319" y="511"/>
                  </a:lnTo>
                  <a:lnTo>
                    <a:pt x="252" y="512"/>
                  </a:lnTo>
                  <a:lnTo>
                    <a:pt x="186" y="512"/>
                  </a:lnTo>
                  <a:lnTo>
                    <a:pt x="163" y="511"/>
                  </a:lnTo>
                  <a:lnTo>
                    <a:pt x="142" y="509"/>
                  </a:lnTo>
                  <a:lnTo>
                    <a:pt x="123" y="507"/>
                  </a:lnTo>
                  <a:lnTo>
                    <a:pt x="104" y="501"/>
                  </a:lnTo>
                  <a:lnTo>
                    <a:pt x="88" y="495"/>
                  </a:lnTo>
                  <a:lnTo>
                    <a:pt x="73" y="488"/>
                  </a:lnTo>
                  <a:lnTo>
                    <a:pt x="60" y="480"/>
                  </a:lnTo>
                  <a:lnTo>
                    <a:pt x="46" y="470"/>
                  </a:lnTo>
                  <a:lnTo>
                    <a:pt x="37" y="459"/>
                  </a:lnTo>
                  <a:lnTo>
                    <a:pt x="27" y="445"/>
                  </a:lnTo>
                  <a:lnTo>
                    <a:pt x="19" y="432"/>
                  </a:lnTo>
                  <a:lnTo>
                    <a:pt x="12" y="416"/>
                  </a:lnTo>
                  <a:lnTo>
                    <a:pt x="8" y="401"/>
                  </a:lnTo>
                  <a:lnTo>
                    <a:pt x="4" y="382"/>
                  </a:lnTo>
                  <a:lnTo>
                    <a:pt x="2" y="363"/>
                  </a:lnTo>
                  <a:lnTo>
                    <a:pt x="0" y="344"/>
                  </a:lnTo>
                  <a:lnTo>
                    <a:pt x="142" y="338"/>
                  </a:lnTo>
                  <a:lnTo>
                    <a:pt x="280" y="332"/>
                  </a:lnTo>
                  <a:lnTo>
                    <a:pt x="419" y="322"/>
                  </a:lnTo>
                  <a:lnTo>
                    <a:pt x="555" y="313"/>
                  </a:lnTo>
                  <a:lnTo>
                    <a:pt x="689" y="303"/>
                  </a:lnTo>
                  <a:lnTo>
                    <a:pt x="824" y="290"/>
                  </a:lnTo>
                  <a:lnTo>
                    <a:pt x="956" y="276"/>
                  </a:lnTo>
                  <a:lnTo>
                    <a:pt x="1087" y="261"/>
                  </a:lnTo>
                  <a:lnTo>
                    <a:pt x="1215" y="244"/>
                  </a:lnTo>
                  <a:lnTo>
                    <a:pt x="1344" y="225"/>
                  </a:lnTo>
                  <a:lnTo>
                    <a:pt x="1469" y="203"/>
                  </a:lnTo>
                  <a:lnTo>
                    <a:pt x="1593" y="182"/>
                  </a:lnTo>
                  <a:lnTo>
                    <a:pt x="1718" y="157"/>
                  </a:lnTo>
                  <a:lnTo>
                    <a:pt x="1839" y="132"/>
                  </a:lnTo>
                  <a:lnTo>
                    <a:pt x="1960" y="106"/>
                  </a:lnTo>
                  <a:lnTo>
                    <a:pt x="2079" y="79"/>
                  </a:lnTo>
                  <a:lnTo>
                    <a:pt x="2121" y="69"/>
                  </a:lnTo>
                  <a:lnTo>
                    <a:pt x="2162" y="59"/>
                  </a:lnTo>
                  <a:lnTo>
                    <a:pt x="2200" y="52"/>
                  </a:lnTo>
                  <a:lnTo>
                    <a:pt x="2236" y="44"/>
                  </a:lnTo>
                  <a:lnTo>
                    <a:pt x="2271" y="36"/>
                  </a:lnTo>
                  <a:lnTo>
                    <a:pt x="2304" y="31"/>
                  </a:lnTo>
                  <a:lnTo>
                    <a:pt x="2336" y="25"/>
                  </a:lnTo>
                  <a:lnTo>
                    <a:pt x="2367" y="19"/>
                  </a:lnTo>
                  <a:lnTo>
                    <a:pt x="2394" y="15"/>
                  </a:lnTo>
                  <a:lnTo>
                    <a:pt x="2421" y="10"/>
                  </a:lnTo>
                  <a:lnTo>
                    <a:pt x="2446" y="8"/>
                  </a:lnTo>
                  <a:lnTo>
                    <a:pt x="2469" y="4"/>
                  </a:lnTo>
                  <a:lnTo>
                    <a:pt x="2490" y="2"/>
                  </a:lnTo>
                  <a:lnTo>
                    <a:pt x="2509" y="0"/>
                  </a:lnTo>
                  <a:lnTo>
                    <a:pt x="2526" y="0"/>
                  </a:lnTo>
                  <a:lnTo>
                    <a:pt x="254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715544" y="3802119"/>
              <a:ext cx="893763" cy="175929"/>
            </a:xfrm>
            <a:custGeom>
              <a:avLst/>
              <a:gdLst>
                <a:gd name="T0" fmla="*/ 2147483647 w 2251"/>
                <a:gd name="T1" fmla="*/ 0 h 429"/>
                <a:gd name="T2" fmla="*/ 2147483647 w 2251"/>
                <a:gd name="T3" fmla="*/ 2147483647 h 429"/>
                <a:gd name="T4" fmla="*/ 2147483647 w 2251"/>
                <a:gd name="T5" fmla="*/ 2147483647 h 429"/>
                <a:gd name="T6" fmla="*/ 2147483647 w 2251"/>
                <a:gd name="T7" fmla="*/ 2147483647 h 429"/>
                <a:gd name="T8" fmla="*/ 2147483647 w 2251"/>
                <a:gd name="T9" fmla="*/ 2147483647 h 429"/>
                <a:gd name="T10" fmla="*/ 2147483647 w 2251"/>
                <a:gd name="T11" fmla="*/ 2147483647 h 429"/>
                <a:gd name="T12" fmla="*/ 2147483647 w 2251"/>
                <a:gd name="T13" fmla="*/ 2147483647 h 429"/>
                <a:gd name="T14" fmla="*/ 2147483647 w 2251"/>
                <a:gd name="T15" fmla="*/ 2147483647 h 429"/>
                <a:gd name="T16" fmla="*/ 2147483647 w 2251"/>
                <a:gd name="T17" fmla="*/ 2147483647 h 429"/>
                <a:gd name="T18" fmla="*/ 2147483647 w 2251"/>
                <a:gd name="T19" fmla="*/ 2147483647 h 429"/>
                <a:gd name="T20" fmla="*/ 2147483647 w 2251"/>
                <a:gd name="T21" fmla="*/ 2147483647 h 429"/>
                <a:gd name="T22" fmla="*/ 2147483647 w 2251"/>
                <a:gd name="T23" fmla="*/ 2147483647 h 429"/>
                <a:gd name="T24" fmla="*/ 2147483647 w 2251"/>
                <a:gd name="T25" fmla="*/ 2147483647 h 429"/>
                <a:gd name="T26" fmla="*/ 2147483647 w 2251"/>
                <a:gd name="T27" fmla="*/ 2147483647 h 429"/>
                <a:gd name="T28" fmla="*/ 2147483647 w 2251"/>
                <a:gd name="T29" fmla="*/ 2147483647 h 429"/>
                <a:gd name="T30" fmla="*/ 2147483647 w 2251"/>
                <a:gd name="T31" fmla="*/ 2147483647 h 429"/>
                <a:gd name="T32" fmla="*/ 2147483647 w 2251"/>
                <a:gd name="T33" fmla="*/ 2147483647 h 429"/>
                <a:gd name="T34" fmla="*/ 2147483647 w 2251"/>
                <a:gd name="T35" fmla="*/ 2147483647 h 429"/>
                <a:gd name="T36" fmla="*/ 2147483647 w 2251"/>
                <a:gd name="T37" fmla="*/ 2147483647 h 429"/>
                <a:gd name="T38" fmla="*/ 2147483647 w 2251"/>
                <a:gd name="T39" fmla="*/ 2147483647 h 429"/>
                <a:gd name="T40" fmla="*/ 2147483647 w 2251"/>
                <a:gd name="T41" fmla="*/ 2147483647 h 429"/>
                <a:gd name="T42" fmla="*/ 2147483647 w 2251"/>
                <a:gd name="T43" fmla="*/ 2147483647 h 429"/>
                <a:gd name="T44" fmla="*/ 2147483647 w 2251"/>
                <a:gd name="T45" fmla="*/ 2147483647 h 429"/>
                <a:gd name="T46" fmla="*/ 2147483647 w 2251"/>
                <a:gd name="T47" fmla="*/ 2147483647 h 429"/>
                <a:gd name="T48" fmla="*/ 2147483647 w 2251"/>
                <a:gd name="T49" fmla="*/ 2147483647 h 429"/>
                <a:gd name="T50" fmla="*/ 2147483647 w 2251"/>
                <a:gd name="T51" fmla="*/ 2147483647 h 429"/>
                <a:gd name="T52" fmla="*/ 2147483647 w 2251"/>
                <a:gd name="T53" fmla="*/ 2147483647 h 429"/>
                <a:gd name="T54" fmla="*/ 2147483647 w 2251"/>
                <a:gd name="T55" fmla="*/ 2147483647 h 429"/>
                <a:gd name="T56" fmla="*/ 2147483647 w 2251"/>
                <a:gd name="T57" fmla="*/ 2147483647 h 429"/>
                <a:gd name="T58" fmla="*/ 2147483647 w 2251"/>
                <a:gd name="T59" fmla="*/ 2147483647 h 429"/>
                <a:gd name="T60" fmla="*/ 2147483647 w 2251"/>
                <a:gd name="T61" fmla="*/ 2147483647 h 429"/>
                <a:gd name="T62" fmla="*/ 2147483647 w 2251"/>
                <a:gd name="T63" fmla="*/ 2147483647 h 429"/>
                <a:gd name="T64" fmla="*/ 2147483647 w 2251"/>
                <a:gd name="T65" fmla="*/ 2147483647 h 429"/>
                <a:gd name="T66" fmla="*/ 2147483647 w 2251"/>
                <a:gd name="T67" fmla="*/ 2147483647 h 429"/>
                <a:gd name="T68" fmla="*/ 2147483647 w 2251"/>
                <a:gd name="T69" fmla="*/ 2147483647 h 429"/>
                <a:gd name="T70" fmla="*/ 2147483647 w 2251"/>
                <a:gd name="T71" fmla="*/ 2147483647 h 429"/>
                <a:gd name="T72" fmla="*/ 2147483647 w 2251"/>
                <a:gd name="T73" fmla="*/ 2147483647 h 429"/>
                <a:gd name="T74" fmla="*/ 2147483647 w 2251"/>
                <a:gd name="T75" fmla="*/ 2147483647 h 429"/>
                <a:gd name="T76" fmla="*/ 2147483647 w 2251"/>
                <a:gd name="T77" fmla="*/ 2147483647 h 429"/>
                <a:gd name="T78" fmla="*/ 2147483647 w 2251"/>
                <a:gd name="T79" fmla="*/ 2147483647 h 429"/>
                <a:gd name="T80" fmla="*/ 2147483647 w 2251"/>
                <a:gd name="T81" fmla="*/ 2147483647 h 429"/>
                <a:gd name="T82" fmla="*/ 2147483647 w 2251"/>
                <a:gd name="T83" fmla="*/ 2147483647 h 429"/>
                <a:gd name="T84" fmla="*/ 2147483647 w 2251"/>
                <a:gd name="T85" fmla="*/ 2147483647 h 429"/>
                <a:gd name="T86" fmla="*/ 2147483647 w 2251"/>
                <a:gd name="T87" fmla="*/ 2147483647 h 429"/>
                <a:gd name="T88" fmla="*/ 2147483647 w 2251"/>
                <a:gd name="T89" fmla="*/ 2147483647 h 429"/>
                <a:gd name="T90" fmla="*/ 0 w 2251"/>
                <a:gd name="T91" fmla="*/ 2147483647 h 429"/>
                <a:gd name="T92" fmla="*/ 2147483647 w 2251"/>
                <a:gd name="T93" fmla="*/ 2147483647 h 429"/>
                <a:gd name="T94" fmla="*/ 2147483647 w 2251"/>
                <a:gd name="T95" fmla="*/ 2147483647 h 429"/>
                <a:gd name="T96" fmla="*/ 2147483647 w 2251"/>
                <a:gd name="T97" fmla="*/ 2147483647 h 429"/>
                <a:gd name="T98" fmla="*/ 2147483647 w 2251"/>
                <a:gd name="T99" fmla="*/ 2147483647 h 429"/>
                <a:gd name="T100" fmla="*/ 2147483647 w 2251"/>
                <a:gd name="T101" fmla="*/ 2147483647 h 429"/>
                <a:gd name="T102" fmla="*/ 2147483647 w 2251"/>
                <a:gd name="T103" fmla="*/ 2147483647 h 429"/>
                <a:gd name="T104" fmla="*/ 2147483647 w 2251"/>
                <a:gd name="T105" fmla="*/ 2147483647 h 429"/>
                <a:gd name="T106" fmla="*/ 2147483647 w 2251"/>
                <a:gd name="T107" fmla="*/ 2147483647 h 429"/>
                <a:gd name="T108" fmla="*/ 2147483647 w 2251"/>
                <a:gd name="T109" fmla="*/ 2147483647 h 429"/>
                <a:gd name="T110" fmla="*/ 2147483647 w 2251"/>
                <a:gd name="T111" fmla="*/ 2147483647 h 429"/>
                <a:gd name="T112" fmla="*/ 2147483647 w 2251"/>
                <a:gd name="T113" fmla="*/ 2147483647 h 429"/>
                <a:gd name="T114" fmla="*/ 2147483647 w 2251"/>
                <a:gd name="T115" fmla="*/ 0 h 429"/>
                <a:gd name="T116" fmla="*/ 2147483647 w 2251"/>
                <a:gd name="T117" fmla="*/ 0 h 4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51"/>
                <a:gd name="T178" fmla="*/ 0 h 429"/>
                <a:gd name="T179" fmla="*/ 2251 w 2251"/>
                <a:gd name="T180" fmla="*/ 429 h 4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51" h="429">
                  <a:moveTo>
                    <a:pt x="1806" y="0"/>
                  </a:moveTo>
                  <a:lnTo>
                    <a:pt x="1814" y="0"/>
                  </a:lnTo>
                  <a:lnTo>
                    <a:pt x="1823" y="0"/>
                  </a:lnTo>
                  <a:lnTo>
                    <a:pt x="1835" y="0"/>
                  </a:lnTo>
                  <a:lnTo>
                    <a:pt x="1846" y="2"/>
                  </a:lnTo>
                  <a:lnTo>
                    <a:pt x="1860" y="4"/>
                  </a:lnTo>
                  <a:lnTo>
                    <a:pt x="1873" y="6"/>
                  </a:lnTo>
                  <a:lnTo>
                    <a:pt x="1887" y="8"/>
                  </a:lnTo>
                  <a:lnTo>
                    <a:pt x="1904" y="12"/>
                  </a:lnTo>
                  <a:lnTo>
                    <a:pt x="1919" y="14"/>
                  </a:lnTo>
                  <a:lnTo>
                    <a:pt x="1937" y="18"/>
                  </a:lnTo>
                  <a:lnTo>
                    <a:pt x="1956" y="22"/>
                  </a:lnTo>
                  <a:lnTo>
                    <a:pt x="1977" y="25"/>
                  </a:lnTo>
                  <a:lnTo>
                    <a:pt x="1996" y="29"/>
                  </a:lnTo>
                  <a:lnTo>
                    <a:pt x="2019" y="35"/>
                  </a:lnTo>
                  <a:lnTo>
                    <a:pt x="2042" y="39"/>
                  </a:lnTo>
                  <a:lnTo>
                    <a:pt x="2065" y="45"/>
                  </a:lnTo>
                  <a:lnTo>
                    <a:pt x="2088" y="52"/>
                  </a:lnTo>
                  <a:lnTo>
                    <a:pt x="2109" y="60"/>
                  </a:lnTo>
                  <a:lnTo>
                    <a:pt x="2129" y="66"/>
                  </a:lnTo>
                  <a:lnTo>
                    <a:pt x="2146" y="73"/>
                  </a:lnTo>
                  <a:lnTo>
                    <a:pt x="2163" y="81"/>
                  </a:lnTo>
                  <a:lnTo>
                    <a:pt x="2178" y="87"/>
                  </a:lnTo>
                  <a:lnTo>
                    <a:pt x="2192" y="95"/>
                  </a:lnTo>
                  <a:lnTo>
                    <a:pt x="2205" y="100"/>
                  </a:lnTo>
                  <a:lnTo>
                    <a:pt x="2215" y="106"/>
                  </a:lnTo>
                  <a:lnTo>
                    <a:pt x="2224" y="112"/>
                  </a:lnTo>
                  <a:lnTo>
                    <a:pt x="2232" y="118"/>
                  </a:lnTo>
                  <a:lnTo>
                    <a:pt x="2240" y="123"/>
                  </a:lnTo>
                  <a:lnTo>
                    <a:pt x="2244" y="129"/>
                  </a:lnTo>
                  <a:lnTo>
                    <a:pt x="2248" y="135"/>
                  </a:lnTo>
                  <a:lnTo>
                    <a:pt x="2249" y="141"/>
                  </a:lnTo>
                  <a:lnTo>
                    <a:pt x="2251" y="146"/>
                  </a:lnTo>
                  <a:lnTo>
                    <a:pt x="2249" y="154"/>
                  </a:lnTo>
                  <a:lnTo>
                    <a:pt x="2248" y="162"/>
                  </a:lnTo>
                  <a:lnTo>
                    <a:pt x="2244" y="167"/>
                  </a:lnTo>
                  <a:lnTo>
                    <a:pt x="2238" y="175"/>
                  </a:lnTo>
                  <a:lnTo>
                    <a:pt x="2228" y="183"/>
                  </a:lnTo>
                  <a:lnTo>
                    <a:pt x="2219" y="191"/>
                  </a:lnTo>
                  <a:lnTo>
                    <a:pt x="2209" y="196"/>
                  </a:lnTo>
                  <a:lnTo>
                    <a:pt x="2196" y="204"/>
                  </a:lnTo>
                  <a:lnTo>
                    <a:pt x="2180" y="210"/>
                  </a:lnTo>
                  <a:lnTo>
                    <a:pt x="2163" y="217"/>
                  </a:lnTo>
                  <a:lnTo>
                    <a:pt x="2146" y="223"/>
                  </a:lnTo>
                  <a:lnTo>
                    <a:pt x="2125" y="231"/>
                  </a:lnTo>
                  <a:lnTo>
                    <a:pt x="2104" y="237"/>
                  </a:lnTo>
                  <a:lnTo>
                    <a:pt x="2081" y="242"/>
                  </a:lnTo>
                  <a:lnTo>
                    <a:pt x="2056" y="248"/>
                  </a:lnTo>
                  <a:lnTo>
                    <a:pt x="2029" y="254"/>
                  </a:lnTo>
                  <a:lnTo>
                    <a:pt x="1998" y="256"/>
                  </a:lnTo>
                  <a:lnTo>
                    <a:pt x="1969" y="258"/>
                  </a:lnTo>
                  <a:lnTo>
                    <a:pt x="1940" y="260"/>
                  </a:lnTo>
                  <a:lnTo>
                    <a:pt x="1912" y="262"/>
                  </a:lnTo>
                  <a:lnTo>
                    <a:pt x="1885" y="263"/>
                  </a:lnTo>
                  <a:lnTo>
                    <a:pt x="1858" y="267"/>
                  </a:lnTo>
                  <a:lnTo>
                    <a:pt x="1831" y="269"/>
                  </a:lnTo>
                  <a:lnTo>
                    <a:pt x="1806" y="271"/>
                  </a:lnTo>
                  <a:lnTo>
                    <a:pt x="1781" y="273"/>
                  </a:lnTo>
                  <a:lnTo>
                    <a:pt x="1756" y="275"/>
                  </a:lnTo>
                  <a:lnTo>
                    <a:pt x="1731" y="279"/>
                  </a:lnTo>
                  <a:lnTo>
                    <a:pt x="1708" y="281"/>
                  </a:lnTo>
                  <a:lnTo>
                    <a:pt x="1685" y="285"/>
                  </a:lnTo>
                  <a:lnTo>
                    <a:pt x="1662" y="287"/>
                  </a:lnTo>
                  <a:lnTo>
                    <a:pt x="1641" y="290"/>
                  </a:lnTo>
                  <a:lnTo>
                    <a:pt x="1620" y="292"/>
                  </a:lnTo>
                  <a:lnTo>
                    <a:pt x="1610" y="294"/>
                  </a:lnTo>
                  <a:lnTo>
                    <a:pt x="1599" y="296"/>
                  </a:lnTo>
                  <a:lnTo>
                    <a:pt x="1587" y="296"/>
                  </a:lnTo>
                  <a:lnTo>
                    <a:pt x="1576" y="298"/>
                  </a:lnTo>
                  <a:lnTo>
                    <a:pt x="1562" y="300"/>
                  </a:lnTo>
                  <a:lnTo>
                    <a:pt x="1549" y="302"/>
                  </a:lnTo>
                  <a:lnTo>
                    <a:pt x="1533" y="304"/>
                  </a:lnTo>
                  <a:lnTo>
                    <a:pt x="1516" y="306"/>
                  </a:lnTo>
                  <a:lnTo>
                    <a:pt x="1499" y="308"/>
                  </a:lnTo>
                  <a:lnTo>
                    <a:pt x="1482" y="310"/>
                  </a:lnTo>
                  <a:lnTo>
                    <a:pt x="1462" y="311"/>
                  </a:lnTo>
                  <a:lnTo>
                    <a:pt x="1443" y="315"/>
                  </a:lnTo>
                  <a:lnTo>
                    <a:pt x="1422" y="317"/>
                  </a:lnTo>
                  <a:lnTo>
                    <a:pt x="1401" y="319"/>
                  </a:lnTo>
                  <a:lnTo>
                    <a:pt x="1378" y="323"/>
                  </a:lnTo>
                  <a:lnTo>
                    <a:pt x="1355" y="325"/>
                  </a:lnTo>
                  <a:lnTo>
                    <a:pt x="1330" y="329"/>
                  </a:lnTo>
                  <a:lnTo>
                    <a:pt x="1305" y="333"/>
                  </a:lnTo>
                  <a:lnTo>
                    <a:pt x="1278" y="335"/>
                  </a:lnTo>
                  <a:lnTo>
                    <a:pt x="1251" y="338"/>
                  </a:lnTo>
                  <a:lnTo>
                    <a:pt x="1224" y="342"/>
                  </a:lnTo>
                  <a:lnTo>
                    <a:pt x="1194" y="346"/>
                  </a:lnTo>
                  <a:lnTo>
                    <a:pt x="1165" y="350"/>
                  </a:lnTo>
                  <a:lnTo>
                    <a:pt x="1134" y="354"/>
                  </a:lnTo>
                  <a:lnTo>
                    <a:pt x="1102" y="358"/>
                  </a:lnTo>
                  <a:lnTo>
                    <a:pt x="1069" y="361"/>
                  </a:lnTo>
                  <a:lnTo>
                    <a:pt x="1036" y="365"/>
                  </a:lnTo>
                  <a:lnTo>
                    <a:pt x="1002" y="371"/>
                  </a:lnTo>
                  <a:lnTo>
                    <a:pt x="965" y="375"/>
                  </a:lnTo>
                  <a:lnTo>
                    <a:pt x="929" y="379"/>
                  </a:lnTo>
                  <a:lnTo>
                    <a:pt x="892" y="384"/>
                  </a:lnTo>
                  <a:lnTo>
                    <a:pt x="854" y="388"/>
                  </a:lnTo>
                  <a:lnTo>
                    <a:pt x="812" y="394"/>
                  </a:lnTo>
                  <a:lnTo>
                    <a:pt x="773" y="398"/>
                  </a:lnTo>
                  <a:lnTo>
                    <a:pt x="735" y="404"/>
                  </a:lnTo>
                  <a:lnTo>
                    <a:pt x="698" y="407"/>
                  </a:lnTo>
                  <a:lnTo>
                    <a:pt x="662" y="411"/>
                  </a:lnTo>
                  <a:lnTo>
                    <a:pt x="629" y="413"/>
                  </a:lnTo>
                  <a:lnTo>
                    <a:pt x="597" y="417"/>
                  </a:lnTo>
                  <a:lnTo>
                    <a:pt x="566" y="419"/>
                  </a:lnTo>
                  <a:lnTo>
                    <a:pt x="535" y="421"/>
                  </a:lnTo>
                  <a:lnTo>
                    <a:pt x="508" y="423"/>
                  </a:lnTo>
                  <a:lnTo>
                    <a:pt x="481" y="425"/>
                  </a:lnTo>
                  <a:lnTo>
                    <a:pt x="457" y="427"/>
                  </a:lnTo>
                  <a:lnTo>
                    <a:pt x="433" y="427"/>
                  </a:lnTo>
                  <a:lnTo>
                    <a:pt x="410" y="429"/>
                  </a:lnTo>
                  <a:lnTo>
                    <a:pt x="389" y="429"/>
                  </a:lnTo>
                  <a:lnTo>
                    <a:pt x="370" y="429"/>
                  </a:lnTo>
                  <a:lnTo>
                    <a:pt x="336" y="429"/>
                  </a:lnTo>
                  <a:lnTo>
                    <a:pt x="303" y="427"/>
                  </a:lnTo>
                  <a:lnTo>
                    <a:pt x="272" y="425"/>
                  </a:lnTo>
                  <a:lnTo>
                    <a:pt x="242" y="423"/>
                  </a:lnTo>
                  <a:lnTo>
                    <a:pt x="213" y="421"/>
                  </a:lnTo>
                  <a:lnTo>
                    <a:pt x="186" y="417"/>
                  </a:lnTo>
                  <a:lnTo>
                    <a:pt x="159" y="411"/>
                  </a:lnTo>
                  <a:lnTo>
                    <a:pt x="136" y="406"/>
                  </a:lnTo>
                  <a:lnTo>
                    <a:pt x="119" y="400"/>
                  </a:lnTo>
                  <a:lnTo>
                    <a:pt x="103" y="394"/>
                  </a:lnTo>
                  <a:lnTo>
                    <a:pt x="88" y="388"/>
                  </a:lnTo>
                  <a:lnTo>
                    <a:pt x="74" y="382"/>
                  </a:lnTo>
                  <a:lnTo>
                    <a:pt x="63" y="377"/>
                  </a:lnTo>
                  <a:lnTo>
                    <a:pt x="51" y="371"/>
                  </a:lnTo>
                  <a:lnTo>
                    <a:pt x="42" y="365"/>
                  </a:lnTo>
                  <a:lnTo>
                    <a:pt x="32" y="359"/>
                  </a:lnTo>
                  <a:lnTo>
                    <a:pt x="25" y="354"/>
                  </a:lnTo>
                  <a:lnTo>
                    <a:pt x="19" y="348"/>
                  </a:lnTo>
                  <a:lnTo>
                    <a:pt x="13" y="340"/>
                  </a:lnTo>
                  <a:lnTo>
                    <a:pt x="7" y="335"/>
                  </a:lnTo>
                  <a:lnTo>
                    <a:pt x="3" y="329"/>
                  </a:lnTo>
                  <a:lnTo>
                    <a:pt x="2" y="323"/>
                  </a:lnTo>
                  <a:lnTo>
                    <a:pt x="0" y="315"/>
                  </a:lnTo>
                  <a:lnTo>
                    <a:pt x="0" y="310"/>
                  </a:lnTo>
                  <a:lnTo>
                    <a:pt x="0" y="300"/>
                  </a:lnTo>
                  <a:lnTo>
                    <a:pt x="3" y="292"/>
                  </a:lnTo>
                  <a:lnTo>
                    <a:pt x="7" y="283"/>
                  </a:lnTo>
                  <a:lnTo>
                    <a:pt x="13" y="275"/>
                  </a:lnTo>
                  <a:lnTo>
                    <a:pt x="21" y="269"/>
                  </a:lnTo>
                  <a:lnTo>
                    <a:pt x="30" y="262"/>
                  </a:lnTo>
                  <a:lnTo>
                    <a:pt x="42" y="256"/>
                  </a:lnTo>
                  <a:lnTo>
                    <a:pt x="55" y="250"/>
                  </a:lnTo>
                  <a:lnTo>
                    <a:pt x="69" y="246"/>
                  </a:lnTo>
                  <a:lnTo>
                    <a:pt x="84" y="240"/>
                  </a:lnTo>
                  <a:lnTo>
                    <a:pt x="103" y="237"/>
                  </a:lnTo>
                  <a:lnTo>
                    <a:pt x="122" y="233"/>
                  </a:lnTo>
                  <a:lnTo>
                    <a:pt x="144" y="231"/>
                  </a:lnTo>
                  <a:lnTo>
                    <a:pt x="167" y="229"/>
                  </a:lnTo>
                  <a:lnTo>
                    <a:pt x="190" y="227"/>
                  </a:lnTo>
                  <a:lnTo>
                    <a:pt x="217" y="225"/>
                  </a:lnTo>
                  <a:lnTo>
                    <a:pt x="566" y="185"/>
                  </a:lnTo>
                  <a:lnTo>
                    <a:pt x="739" y="164"/>
                  </a:lnTo>
                  <a:lnTo>
                    <a:pt x="911" y="141"/>
                  </a:lnTo>
                  <a:lnTo>
                    <a:pt x="1082" y="116"/>
                  </a:lnTo>
                  <a:lnTo>
                    <a:pt x="1253" y="91"/>
                  </a:lnTo>
                  <a:lnTo>
                    <a:pt x="1422" y="62"/>
                  </a:lnTo>
                  <a:lnTo>
                    <a:pt x="1589" y="33"/>
                  </a:lnTo>
                  <a:lnTo>
                    <a:pt x="1612" y="29"/>
                  </a:lnTo>
                  <a:lnTo>
                    <a:pt x="1635" y="25"/>
                  </a:lnTo>
                  <a:lnTo>
                    <a:pt x="1656" y="22"/>
                  </a:lnTo>
                  <a:lnTo>
                    <a:pt x="1675" y="18"/>
                  </a:lnTo>
                  <a:lnTo>
                    <a:pt x="1693" y="16"/>
                  </a:lnTo>
                  <a:lnTo>
                    <a:pt x="1710" y="12"/>
                  </a:lnTo>
                  <a:lnTo>
                    <a:pt x="1725" y="10"/>
                  </a:lnTo>
                  <a:lnTo>
                    <a:pt x="1739" y="8"/>
                  </a:lnTo>
                  <a:lnTo>
                    <a:pt x="1752" y="6"/>
                  </a:lnTo>
                  <a:lnTo>
                    <a:pt x="1764" y="4"/>
                  </a:lnTo>
                  <a:lnTo>
                    <a:pt x="1773" y="2"/>
                  </a:lnTo>
                  <a:lnTo>
                    <a:pt x="1783" y="2"/>
                  </a:lnTo>
                  <a:lnTo>
                    <a:pt x="1791" y="0"/>
                  </a:lnTo>
                  <a:lnTo>
                    <a:pt x="1796" y="0"/>
                  </a:lnTo>
                  <a:lnTo>
                    <a:pt x="1802" y="0"/>
                  </a:lnTo>
                  <a:lnTo>
                    <a:pt x="180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715544" y="4109584"/>
              <a:ext cx="854075" cy="148800"/>
            </a:xfrm>
            <a:custGeom>
              <a:avLst/>
              <a:gdLst>
                <a:gd name="T0" fmla="*/ 2147483647 w 2152"/>
                <a:gd name="T1" fmla="*/ 2147483647 h 361"/>
                <a:gd name="T2" fmla="*/ 2147483647 w 2152"/>
                <a:gd name="T3" fmla="*/ 2147483647 h 361"/>
                <a:gd name="T4" fmla="*/ 2147483647 w 2152"/>
                <a:gd name="T5" fmla="*/ 2147483647 h 361"/>
                <a:gd name="T6" fmla="*/ 2147483647 w 2152"/>
                <a:gd name="T7" fmla="*/ 2147483647 h 361"/>
                <a:gd name="T8" fmla="*/ 2147483647 w 2152"/>
                <a:gd name="T9" fmla="*/ 2147483647 h 361"/>
                <a:gd name="T10" fmla="*/ 2147483647 w 2152"/>
                <a:gd name="T11" fmla="*/ 2147483647 h 361"/>
                <a:gd name="T12" fmla="*/ 2147483647 w 2152"/>
                <a:gd name="T13" fmla="*/ 2147483647 h 361"/>
                <a:gd name="T14" fmla="*/ 2147483647 w 2152"/>
                <a:gd name="T15" fmla="*/ 2147483647 h 361"/>
                <a:gd name="T16" fmla="*/ 2147483647 w 2152"/>
                <a:gd name="T17" fmla="*/ 2147483647 h 361"/>
                <a:gd name="T18" fmla="*/ 2147483647 w 2152"/>
                <a:gd name="T19" fmla="*/ 2147483647 h 361"/>
                <a:gd name="T20" fmla="*/ 2147483647 w 2152"/>
                <a:gd name="T21" fmla="*/ 2147483647 h 361"/>
                <a:gd name="T22" fmla="*/ 2147483647 w 2152"/>
                <a:gd name="T23" fmla="*/ 2147483647 h 361"/>
                <a:gd name="T24" fmla="*/ 2147483647 w 2152"/>
                <a:gd name="T25" fmla="*/ 2147483647 h 361"/>
                <a:gd name="T26" fmla="*/ 2147483647 w 2152"/>
                <a:gd name="T27" fmla="*/ 2147483647 h 361"/>
                <a:gd name="T28" fmla="*/ 2147483647 w 2152"/>
                <a:gd name="T29" fmla="*/ 2147483647 h 361"/>
                <a:gd name="T30" fmla="*/ 2147483647 w 2152"/>
                <a:gd name="T31" fmla="*/ 2147483647 h 361"/>
                <a:gd name="T32" fmla="*/ 2147483647 w 2152"/>
                <a:gd name="T33" fmla="*/ 2147483647 h 361"/>
                <a:gd name="T34" fmla="*/ 2147483647 w 2152"/>
                <a:gd name="T35" fmla="*/ 2147483647 h 361"/>
                <a:gd name="T36" fmla="*/ 2147483647 w 2152"/>
                <a:gd name="T37" fmla="*/ 2147483647 h 361"/>
                <a:gd name="T38" fmla="*/ 2147483647 w 2152"/>
                <a:gd name="T39" fmla="*/ 2147483647 h 361"/>
                <a:gd name="T40" fmla="*/ 2147483647 w 2152"/>
                <a:gd name="T41" fmla="*/ 2147483647 h 361"/>
                <a:gd name="T42" fmla="*/ 2147483647 w 2152"/>
                <a:gd name="T43" fmla="*/ 2147483647 h 361"/>
                <a:gd name="T44" fmla="*/ 2147483647 w 2152"/>
                <a:gd name="T45" fmla="*/ 2147483647 h 361"/>
                <a:gd name="T46" fmla="*/ 2147483647 w 2152"/>
                <a:gd name="T47" fmla="*/ 2147483647 h 361"/>
                <a:gd name="T48" fmla="*/ 2147483647 w 2152"/>
                <a:gd name="T49" fmla="*/ 2147483647 h 361"/>
                <a:gd name="T50" fmla="*/ 2147483647 w 2152"/>
                <a:gd name="T51" fmla="*/ 2147483647 h 361"/>
                <a:gd name="T52" fmla="*/ 2147483647 w 2152"/>
                <a:gd name="T53" fmla="*/ 2147483647 h 361"/>
                <a:gd name="T54" fmla="*/ 2147483647 w 2152"/>
                <a:gd name="T55" fmla="*/ 2147483647 h 361"/>
                <a:gd name="T56" fmla="*/ 2147483647 w 2152"/>
                <a:gd name="T57" fmla="*/ 2147483647 h 361"/>
                <a:gd name="T58" fmla="*/ 2147483647 w 2152"/>
                <a:gd name="T59" fmla="*/ 2147483647 h 361"/>
                <a:gd name="T60" fmla="*/ 2147483647 w 2152"/>
                <a:gd name="T61" fmla="*/ 2147483647 h 361"/>
                <a:gd name="T62" fmla="*/ 2147483647 w 2152"/>
                <a:gd name="T63" fmla="*/ 2147483647 h 361"/>
                <a:gd name="T64" fmla="*/ 2147483647 w 2152"/>
                <a:gd name="T65" fmla="*/ 2147483647 h 361"/>
                <a:gd name="T66" fmla="*/ 2147483647 w 2152"/>
                <a:gd name="T67" fmla="*/ 2147483647 h 361"/>
                <a:gd name="T68" fmla="*/ 2147483647 w 2152"/>
                <a:gd name="T69" fmla="*/ 2147483647 h 361"/>
                <a:gd name="T70" fmla="*/ 2147483647 w 2152"/>
                <a:gd name="T71" fmla="*/ 2147483647 h 361"/>
                <a:gd name="T72" fmla="*/ 2147483647 w 2152"/>
                <a:gd name="T73" fmla="*/ 2147483647 h 361"/>
                <a:gd name="T74" fmla="*/ 2147483647 w 2152"/>
                <a:gd name="T75" fmla="*/ 2147483647 h 361"/>
                <a:gd name="T76" fmla="*/ 2147483647 w 2152"/>
                <a:gd name="T77" fmla="*/ 2147483647 h 361"/>
                <a:gd name="T78" fmla="*/ 2147483647 w 2152"/>
                <a:gd name="T79" fmla="*/ 2147483647 h 361"/>
                <a:gd name="T80" fmla="*/ 2147483647 w 2152"/>
                <a:gd name="T81" fmla="*/ 2147483647 h 361"/>
                <a:gd name="T82" fmla="*/ 2147483647 w 2152"/>
                <a:gd name="T83" fmla="*/ 2147483647 h 361"/>
                <a:gd name="T84" fmla="*/ 0 w 2152"/>
                <a:gd name="T85" fmla="*/ 2147483647 h 361"/>
                <a:gd name="T86" fmla="*/ 2147483647 w 2152"/>
                <a:gd name="T87" fmla="*/ 2147483647 h 361"/>
                <a:gd name="T88" fmla="*/ 2147483647 w 2152"/>
                <a:gd name="T89" fmla="*/ 2147483647 h 361"/>
                <a:gd name="T90" fmla="*/ 2147483647 w 2152"/>
                <a:gd name="T91" fmla="*/ 2147483647 h 361"/>
                <a:gd name="T92" fmla="*/ 2147483647 w 2152"/>
                <a:gd name="T93" fmla="*/ 2147483647 h 361"/>
                <a:gd name="T94" fmla="*/ 2147483647 w 2152"/>
                <a:gd name="T95" fmla="*/ 2147483647 h 361"/>
                <a:gd name="T96" fmla="*/ 2147483647 w 2152"/>
                <a:gd name="T97" fmla="*/ 2147483647 h 361"/>
                <a:gd name="T98" fmla="*/ 2147483647 w 2152"/>
                <a:gd name="T99" fmla="*/ 2147483647 h 361"/>
                <a:gd name="T100" fmla="*/ 2147483647 w 2152"/>
                <a:gd name="T101" fmla="*/ 2147483647 h 361"/>
                <a:gd name="T102" fmla="*/ 2147483647 w 2152"/>
                <a:gd name="T103" fmla="*/ 2147483647 h 361"/>
                <a:gd name="T104" fmla="*/ 2147483647 w 2152"/>
                <a:gd name="T105" fmla="*/ 2147483647 h 361"/>
                <a:gd name="T106" fmla="*/ 2147483647 w 2152"/>
                <a:gd name="T107" fmla="*/ 2147483647 h 361"/>
                <a:gd name="T108" fmla="*/ 2147483647 w 2152"/>
                <a:gd name="T109" fmla="*/ 2147483647 h 361"/>
                <a:gd name="T110" fmla="*/ 2147483647 w 2152"/>
                <a:gd name="T111" fmla="*/ 2147483647 h 361"/>
                <a:gd name="T112" fmla="*/ 2147483647 w 2152"/>
                <a:gd name="T113" fmla="*/ 2147483647 h 361"/>
                <a:gd name="T114" fmla="*/ 2147483647 w 2152"/>
                <a:gd name="T115" fmla="*/ 2147483647 h 361"/>
                <a:gd name="T116" fmla="*/ 2147483647 w 2152"/>
                <a:gd name="T117" fmla="*/ 0 h 3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52"/>
                <a:gd name="T178" fmla="*/ 0 h 361"/>
                <a:gd name="T179" fmla="*/ 2152 w 2152"/>
                <a:gd name="T180" fmla="*/ 361 h 3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52" h="361">
                  <a:moveTo>
                    <a:pt x="1787" y="0"/>
                  </a:moveTo>
                  <a:lnTo>
                    <a:pt x="1798" y="0"/>
                  </a:lnTo>
                  <a:lnTo>
                    <a:pt x="1810" y="2"/>
                  </a:lnTo>
                  <a:lnTo>
                    <a:pt x="1821" y="2"/>
                  </a:lnTo>
                  <a:lnTo>
                    <a:pt x="1833" y="4"/>
                  </a:lnTo>
                  <a:lnTo>
                    <a:pt x="1846" y="8"/>
                  </a:lnTo>
                  <a:lnTo>
                    <a:pt x="1860" y="10"/>
                  </a:lnTo>
                  <a:lnTo>
                    <a:pt x="1875" y="14"/>
                  </a:lnTo>
                  <a:lnTo>
                    <a:pt x="1889" y="17"/>
                  </a:lnTo>
                  <a:lnTo>
                    <a:pt x="1904" y="23"/>
                  </a:lnTo>
                  <a:lnTo>
                    <a:pt x="1921" y="29"/>
                  </a:lnTo>
                  <a:lnTo>
                    <a:pt x="1937" y="35"/>
                  </a:lnTo>
                  <a:lnTo>
                    <a:pt x="1954" y="40"/>
                  </a:lnTo>
                  <a:lnTo>
                    <a:pt x="1971" y="48"/>
                  </a:lnTo>
                  <a:lnTo>
                    <a:pt x="1990" y="56"/>
                  </a:lnTo>
                  <a:lnTo>
                    <a:pt x="2009" y="65"/>
                  </a:lnTo>
                  <a:lnTo>
                    <a:pt x="2029" y="75"/>
                  </a:lnTo>
                  <a:lnTo>
                    <a:pt x="2042" y="83"/>
                  </a:lnTo>
                  <a:lnTo>
                    <a:pt x="2057" y="92"/>
                  </a:lnTo>
                  <a:lnTo>
                    <a:pt x="2069" y="102"/>
                  </a:lnTo>
                  <a:lnTo>
                    <a:pt x="2081" y="110"/>
                  </a:lnTo>
                  <a:lnTo>
                    <a:pt x="2092" y="119"/>
                  </a:lnTo>
                  <a:lnTo>
                    <a:pt x="2104" y="127"/>
                  </a:lnTo>
                  <a:lnTo>
                    <a:pt x="2111" y="135"/>
                  </a:lnTo>
                  <a:lnTo>
                    <a:pt x="2121" y="142"/>
                  </a:lnTo>
                  <a:lnTo>
                    <a:pt x="2129" y="150"/>
                  </a:lnTo>
                  <a:lnTo>
                    <a:pt x="2134" y="158"/>
                  </a:lnTo>
                  <a:lnTo>
                    <a:pt x="2140" y="165"/>
                  </a:lnTo>
                  <a:lnTo>
                    <a:pt x="2144" y="171"/>
                  </a:lnTo>
                  <a:lnTo>
                    <a:pt x="2148" y="179"/>
                  </a:lnTo>
                  <a:lnTo>
                    <a:pt x="2150" y="184"/>
                  </a:lnTo>
                  <a:lnTo>
                    <a:pt x="2152" y="192"/>
                  </a:lnTo>
                  <a:lnTo>
                    <a:pt x="2152" y="198"/>
                  </a:lnTo>
                  <a:lnTo>
                    <a:pt x="2152" y="204"/>
                  </a:lnTo>
                  <a:lnTo>
                    <a:pt x="2152" y="207"/>
                  </a:lnTo>
                  <a:lnTo>
                    <a:pt x="2150" y="213"/>
                  </a:lnTo>
                  <a:lnTo>
                    <a:pt x="2146" y="217"/>
                  </a:lnTo>
                  <a:lnTo>
                    <a:pt x="2144" y="221"/>
                  </a:lnTo>
                  <a:lnTo>
                    <a:pt x="2140" y="225"/>
                  </a:lnTo>
                  <a:lnTo>
                    <a:pt x="2134" y="229"/>
                  </a:lnTo>
                  <a:lnTo>
                    <a:pt x="2130" y="231"/>
                  </a:lnTo>
                  <a:lnTo>
                    <a:pt x="2123" y="234"/>
                  </a:lnTo>
                  <a:lnTo>
                    <a:pt x="2117" y="236"/>
                  </a:lnTo>
                  <a:lnTo>
                    <a:pt x="2109" y="238"/>
                  </a:lnTo>
                  <a:lnTo>
                    <a:pt x="2102" y="240"/>
                  </a:lnTo>
                  <a:lnTo>
                    <a:pt x="2094" y="242"/>
                  </a:lnTo>
                  <a:lnTo>
                    <a:pt x="2084" y="242"/>
                  </a:lnTo>
                  <a:lnTo>
                    <a:pt x="2075" y="242"/>
                  </a:lnTo>
                  <a:lnTo>
                    <a:pt x="2065" y="244"/>
                  </a:lnTo>
                  <a:lnTo>
                    <a:pt x="1985" y="244"/>
                  </a:lnTo>
                  <a:lnTo>
                    <a:pt x="1906" y="246"/>
                  </a:lnTo>
                  <a:lnTo>
                    <a:pt x="1827" y="248"/>
                  </a:lnTo>
                  <a:lnTo>
                    <a:pt x="1750" y="252"/>
                  </a:lnTo>
                  <a:lnTo>
                    <a:pt x="1675" y="255"/>
                  </a:lnTo>
                  <a:lnTo>
                    <a:pt x="1603" y="259"/>
                  </a:lnTo>
                  <a:lnTo>
                    <a:pt x="1530" y="265"/>
                  </a:lnTo>
                  <a:lnTo>
                    <a:pt x="1459" y="271"/>
                  </a:lnTo>
                  <a:lnTo>
                    <a:pt x="1407" y="275"/>
                  </a:lnTo>
                  <a:lnTo>
                    <a:pt x="1355" y="280"/>
                  </a:lnTo>
                  <a:lnTo>
                    <a:pt x="1307" y="284"/>
                  </a:lnTo>
                  <a:lnTo>
                    <a:pt x="1259" y="288"/>
                  </a:lnTo>
                  <a:lnTo>
                    <a:pt x="1213" y="292"/>
                  </a:lnTo>
                  <a:lnTo>
                    <a:pt x="1169" y="294"/>
                  </a:lnTo>
                  <a:lnTo>
                    <a:pt x="1126" y="298"/>
                  </a:lnTo>
                  <a:lnTo>
                    <a:pt x="1086" y="302"/>
                  </a:lnTo>
                  <a:lnTo>
                    <a:pt x="1046" y="305"/>
                  </a:lnTo>
                  <a:lnTo>
                    <a:pt x="1009" y="307"/>
                  </a:lnTo>
                  <a:lnTo>
                    <a:pt x="973" y="311"/>
                  </a:lnTo>
                  <a:lnTo>
                    <a:pt x="938" y="313"/>
                  </a:lnTo>
                  <a:lnTo>
                    <a:pt x="908" y="315"/>
                  </a:lnTo>
                  <a:lnTo>
                    <a:pt x="875" y="319"/>
                  </a:lnTo>
                  <a:lnTo>
                    <a:pt x="846" y="321"/>
                  </a:lnTo>
                  <a:lnTo>
                    <a:pt x="819" y="323"/>
                  </a:lnTo>
                  <a:lnTo>
                    <a:pt x="792" y="325"/>
                  </a:lnTo>
                  <a:lnTo>
                    <a:pt x="769" y="326"/>
                  </a:lnTo>
                  <a:lnTo>
                    <a:pt x="746" y="328"/>
                  </a:lnTo>
                  <a:lnTo>
                    <a:pt x="725" y="330"/>
                  </a:lnTo>
                  <a:lnTo>
                    <a:pt x="706" y="330"/>
                  </a:lnTo>
                  <a:lnTo>
                    <a:pt x="689" y="332"/>
                  </a:lnTo>
                  <a:lnTo>
                    <a:pt x="673" y="334"/>
                  </a:lnTo>
                  <a:lnTo>
                    <a:pt x="660" y="334"/>
                  </a:lnTo>
                  <a:lnTo>
                    <a:pt x="647" y="336"/>
                  </a:lnTo>
                  <a:lnTo>
                    <a:pt x="635" y="336"/>
                  </a:lnTo>
                  <a:lnTo>
                    <a:pt x="627" y="338"/>
                  </a:lnTo>
                  <a:lnTo>
                    <a:pt x="620" y="338"/>
                  </a:lnTo>
                  <a:lnTo>
                    <a:pt x="614" y="338"/>
                  </a:lnTo>
                  <a:lnTo>
                    <a:pt x="610" y="338"/>
                  </a:lnTo>
                  <a:lnTo>
                    <a:pt x="606" y="338"/>
                  </a:lnTo>
                  <a:lnTo>
                    <a:pt x="606" y="340"/>
                  </a:lnTo>
                  <a:lnTo>
                    <a:pt x="577" y="342"/>
                  </a:lnTo>
                  <a:lnTo>
                    <a:pt x="549" y="346"/>
                  </a:lnTo>
                  <a:lnTo>
                    <a:pt x="522" y="348"/>
                  </a:lnTo>
                  <a:lnTo>
                    <a:pt x="495" y="350"/>
                  </a:lnTo>
                  <a:lnTo>
                    <a:pt x="470" y="351"/>
                  </a:lnTo>
                  <a:lnTo>
                    <a:pt x="445" y="353"/>
                  </a:lnTo>
                  <a:lnTo>
                    <a:pt x="422" y="355"/>
                  </a:lnTo>
                  <a:lnTo>
                    <a:pt x="399" y="357"/>
                  </a:lnTo>
                  <a:lnTo>
                    <a:pt x="376" y="357"/>
                  </a:lnTo>
                  <a:lnTo>
                    <a:pt x="355" y="359"/>
                  </a:lnTo>
                  <a:lnTo>
                    <a:pt x="336" y="359"/>
                  </a:lnTo>
                  <a:lnTo>
                    <a:pt x="314" y="361"/>
                  </a:lnTo>
                  <a:lnTo>
                    <a:pt x="297" y="361"/>
                  </a:lnTo>
                  <a:lnTo>
                    <a:pt x="280" y="361"/>
                  </a:lnTo>
                  <a:lnTo>
                    <a:pt x="263" y="361"/>
                  </a:lnTo>
                  <a:lnTo>
                    <a:pt x="247" y="361"/>
                  </a:lnTo>
                  <a:lnTo>
                    <a:pt x="230" y="361"/>
                  </a:lnTo>
                  <a:lnTo>
                    <a:pt x="213" y="361"/>
                  </a:lnTo>
                  <a:lnTo>
                    <a:pt x="197" y="359"/>
                  </a:lnTo>
                  <a:lnTo>
                    <a:pt x="182" y="359"/>
                  </a:lnTo>
                  <a:lnTo>
                    <a:pt x="167" y="357"/>
                  </a:lnTo>
                  <a:lnTo>
                    <a:pt x="153" y="355"/>
                  </a:lnTo>
                  <a:lnTo>
                    <a:pt x="140" y="351"/>
                  </a:lnTo>
                  <a:lnTo>
                    <a:pt x="126" y="350"/>
                  </a:lnTo>
                  <a:lnTo>
                    <a:pt x="115" y="346"/>
                  </a:lnTo>
                  <a:lnTo>
                    <a:pt x="103" y="342"/>
                  </a:lnTo>
                  <a:lnTo>
                    <a:pt x="92" y="338"/>
                  </a:lnTo>
                  <a:lnTo>
                    <a:pt x="82" y="334"/>
                  </a:lnTo>
                  <a:lnTo>
                    <a:pt x="73" y="328"/>
                  </a:lnTo>
                  <a:lnTo>
                    <a:pt x="65" y="323"/>
                  </a:lnTo>
                  <a:lnTo>
                    <a:pt x="57" y="317"/>
                  </a:lnTo>
                  <a:lnTo>
                    <a:pt x="50" y="311"/>
                  </a:lnTo>
                  <a:lnTo>
                    <a:pt x="38" y="300"/>
                  </a:lnTo>
                  <a:lnTo>
                    <a:pt x="28" y="288"/>
                  </a:lnTo>
                  <a:lnTo>
                    <a:pt x="21" y="277"/>
                  </a:lnTo>
                  <a:lnTo>
                    <a:pt x="13" y="265"/>
                  </a:lnTo>
                  <a:lnTo>
                    <a:pt x="7" y="254"/>
                  </a:lnTo>
                  <a:lnTo>
                    <a:pt x="3" y="242"/>
                  </a:lnTo>
                  <a:lnTo>
                    <a:pt x="0" y="231"/>
                  </a:lnTo>
                  <a:lnTo>
                    <a:pt x="0" y="221"/>
                  </a:lnTo>
                  <a:lnTo>
                    <a:pt x="0" y="213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3" y="196"/>
                  </a:lnTo>
                  <a:lnTo>
                    <a:pt x="7" y="190"/>
                  </a:lnTo>
                  <a:lnTo>
                    <a:pt x="11" y="186"/>
                  </a:lnTo>
                  <a:lnTo>
                    <a:pt x="15" y="181"/>
                  </a:lnTo>
                  <a:lnTo>
                    <a:pt x="19" y="177"/>
                  </a:lnTo>
                  <a:lnTo>
                    <a:pt x="25" y="175"/>
                  </a:lnTo>
                  <a:lnTo>
                    <a:pt x="30" y="171"/>
                  </a:lnTo>
                  <a:lnTo>
                    <a:pt x="36" y="169"/>
                  </a:lnTo>
                  <a:lnTo>
                    <a:pt x="44" y="167"/>
                  </a:lnTo>
                  <a:lnTo>
                    <a:pt x="51" y="165"/>
                  </a:lnTo>
                  <a:lnTo>
                    <a:pt x="61" y="165"/>
                  </a:lnTo>
                  <a:lnTo>
                    <a:pt x="71" y="165"/>
                  </a:lnTo>
                  <a:lnTo>
                    <a:pt x="80" y="165"/>
                  </a:lnTo>
                  <a:lnTo>
                    <a:pt x="165" y="159"/>
                  </a:lnTo>
                  <a:lnTo>
                    <a:pt x="247" y="156"/>
                  </a:lnTo>
                  <a:lnTo>
                    <a:pt x="332" y="150"/>
                  </a:lnTo>
                  <a:lnTo>
                    <a:pt x="414" y="144"/>
                  </a:lnTo>
                  <a:lnTo>
                    <a:pt x="495" y="138"/>
                  </a:lnTo>
                  <a:lnTo>
                    <a:pt x="577" y="133"/>
                  </a:lnTo>
                  <a:lnTo>
                    <a:pt x="658" y="125"/>
                  </a:lnTo>
                  <a:lnTo>
                    <a:pt x="739" y="117"/>
                  </a:lnTo>
                  <a:lnTo>
                    <a:pt x="817" y="110"/>
                  </a:lnTo>
                  <a:lnTo>
                    <a:pt x="896" y="102"/>
                  </a:lnTo>
                  <a:lnTo>
                    <a:pt x="975" y="94"/>
                  </a:lnTo>
                  <a:lnTo>
                    <a:pt x="1052" y="85"/>
                  </a:lnTo>
                  <a:lnTo>
                    <a:pt x="1128" y="77"/>
                  </a:lnTo>
                  <a:lnTo>
                    <a:pt x="1205" y="67"/>
                  </a:lnTo>
                  <a:lnTo>
                    <a:pt x="1280" y="56"/>
                  </a:lnTo>
                  <a:lnTo>
                    <a:pt x="1355" y="46"/>
                  </a:lnTo>
                  <a:lnTo>
                    <a:pt x="1393" y="40"/>
                  </a:lnTo>
                  <a:lnTo>
                    <a:pt x="1432" y="35"/>
                  </a:lnTo>
                  <a:lnTo>
                    <a:pt x="1468" y="31"/>
                  </a:lnTo>
                  <a:lnTo>
                    <a:pt x="1503" y="27"/>
                  </a:lnTo>
                  <a:lnTo>
                    <a:pt x="1535" y="23"/>
                  </a:lnTo>
                  <a:lnTo>
                    <a:pt x="1566" y="19"/>
                  </a:lnTo>
                  <a:lnTo>
                    <a:pt x="1597" y="16"/>
                  </a:lnTo>
                  <a:lnTo>
                    <a:pt x="1624" y="12"/>
                  </a:lnTo>
                  <a:lnTo>
                    <a:pt x="1651" y="10"/>
                  </a:lnTo>
                  <a:lnTo>
                    <a:pt x="1674" y="8"/>
                  </a:lnTo>
                  <a:lnTo>
                    <a:pt x="1697" y="6"/>
                  </a:lnTo>
                  <a:lnTo>
                    <a:pt x="1718" y="4"/>
                  </a:lnTo>
                  <a:lnTo>
                    <a:pt x="1739" y="2"/>
                  </a:lnTo>
                  <a:lnTo>
                    <a:pt x="1756" y="2"/>
                  </a:lnTo>
                  <a:lnTo>
                    <a:pt x="1771" y="0"/>
                  </a:lnTo>
                  <a:lnTo>
                    <a:pt x="178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126582" y="4334839"/>
              <a:ext cx="2130425" cy="313220"/>
            </a:xfrm>
            <a:custGeom>
              <a:avLst/>
              <a:gdLst>
                <a:gd name="T0" fmla="*/ 2147483647 w 5367"/>
                <a:gd name="T1" fmla="*/ 2147483647 h 762"/>
                <a:gd name="T2" fmla="*/ 2147483647 w 5367"/>
                <a:gd name="T3" fmla="*/ 2147483647 h 762"/>
                <a:gd name="T4" fmla="*/ 2147483647 w 5367"/>
                <a:gd name="T5" fmla="*/ 2147483647 h 762"/>
                <a:gd name="T6" fmla="*/ 2147483647 w 5367"/>
                <a:gd name="T7" fmla="*/ 2147483647 h 762"/>
                <a:gd name="T8" fmla="*/ 2147483647 w 5367"/>
                <a:gd name="T9" fmla="*/ 2147483647 h 762"/>
                <a:gd name="T10" fmla="*/ 2147483647 w 5367"/>
                <a:gd name="T11" fmla="*/ 2147483647 h 762"/>
                <a:gd name="T12" fmla="*/ 2147483647 w 5367"/>
                <a:gd name="T13" fmla="*/ 2147483647 h 762"/>
                <a:gd name="T14" fmla="*/ 2147483647 w 5367"/>
                <a:gd name="T15" fmla="*/ 2147483647 h 762"/>
                <a:gd name="T16" fmla="*/ 2147483647 w 5367"/>
                <a:gd name="T17" fmla="*/ 2147483647 h 762"/>
                <a:gd name="T18" fmla="*/ 2147483647 w 5367"/>
                <a:gd name="T19" fmla="*/ 2147483647 h 762"/>
                <a:gd name="T20" fmla="*/ 2147483647 w 5367"/>
                <a:gd name="T21" fmla="*/ 2147483647 h 762"/>
                <a:gd name="T22" fmla="*/ 2147483647 w 5367"/>
                <a:gd name="T23" fmla="*/ 2147483647 h 762"/>
                <a:gd name="T24" fmla="*/ 2147483647 w 5367"/>
                <a:gd name="T25" fmla="*/ 2147483647 h 762"/>
                <a:gd name="T26" fmla="*/ 2147483647 w 5367"/>
                <a:gd name="T27" fmla="*/ 2147483647 h 762"/>
                <a:gd name="T28" fmla="*/ 2147483647 w 5367"/>
                <a:gd name="T29" fmla="*/ 2147483647 h 762"/>
                <a:gd name="T30" fmla="*/ 2147483647 w 5367"/>
                <a:gd name="T31" fmla="*/ 2147483647 h 762"/>
                <a:gd name="T32" fmla="*/ 2147483647 w 5367"/>
                <a:gd name="T33" fmla="*/ 2147483647 h 762"/>
                <a:gd name="T34" fmla="*/ 2147483647 w 5367"/>
                <a:gd name="T35" fmla="*/ 2147483647 h 762"/>
                <a:gd name="T36" fmla="*/ 2147483647 w 5367"/>
                <a:gd name="T37" fmla="*/ 2147483647 h 762"/>
                <a:gd name="T38" fmla="*/ 2147483647 w 5367"/>
                <a:gd name="T39" fmla="*/ 2147483647 h 762"/>
                <a:gd name="T40" fmla="*/ 2147483647 w 5367"/>
                <a:gd name="T41" fmla="*/ 2147483647 h 762"/>
                <a:gd name="T42" fmla="*/ 2147483647 w 5367"/>
                <a:gd name="T43" fmla="*/ 2147483647 h 762"/>
                <a:gd name="T44" fmla="*/ 2147483647 w 5367"/>
                <a:gd name="T45" fmla="*/ 2147483647 h 762"/>
                <a:gd name="T46" fmla="*/ 2147483647 w 5367"/>
                <a:gd name="T47" fmla="*/ 2147483647 h 762"/>
                <a:gd name="T48" fmla="*/ 2147483647 w 5367"/>
                <a:gd name="T49" fmla="*/ 2147483647 h 762"/>
                <a:gd name="T50" fmla="*/ 2147483647 w 5367"/>
                <a:gd name="T51" fmla="*/ 2147483647 h 762"/>
                <a:gd name="T52" fmla="*/ 2147483647 w 5367"/>
                <a:gd name="T53" fmla="*/ 2147483647 h 762"/>
                <a:gd name="T54" fmla="*/ 2147483647 w 5367"/>
                <a:gd name="T55" fmla="*/ 2147483647 h 762"/>
                <a:gd name="T56" fmla="*/ 2147483647 w 5367"/>
                <a:gd name="T57" fmla="*/ 2147483647 h 762"/>
                <a:gd name="T58" fmla="*/ 2147483647 w 5367"/>
                <a:gd name="T59" fmla="*/ 2147483647 h 762"/>
                <a:gd name="T60" fmla="*/ 2147483647 w 5367"/>
                <a:gd name="T61" fmla="*/ 2147483647 h 762"/>
                <a:gd name="T62" fmla="*/ 2147483647 w 5367"/>
                <a:gd name="T63" fmla="*/ 2147483647 h 762"/>
                <a:gd name="T64" fmla="*/ 2147483647 w 5367"/>
                <a:gd name="T65" fmla="*/ 2147483647 h 762"/>
                <a:gd name="T66" fmla="*/ 2147483647 w 5367"/>
                <a:gd name="T67" fmla="*/ 2147483647 h 762"/>
                <a:gd name="T68" fmla="*/ 2147483647 w 5367"/>
                <a:gd name="T69" fmla="*/ 2147483647 h 762"/>
                <a:gd name="T70" fmla="*/ 2147483647 w 5367"/>
                <a:gd name="T71" fmla="*/ 2147483647 h 762"/>
                <a:gd name="T72" fmla="*/ 2147483647 w 5367"/>
                <a:gd name="T73" fmla="*/ 2147483647 h 762"/>
                <a:gd name="T74" fmla="*/ 2147483647 w 5367"/>
                <a:gd name="T75" fmla="*/ 2147483647 h 762"/>
                <a:gd name="T76" fmla="*/ 2147483647 w 5367"/>
                <a:gd name="T77" fmla="*/ 2147483647 h 762"/>
                <a:gd name="T78" fmla="*/ 2147483647 w 5367"/>
                <a:gd name="T79" fmla="*/ 2147483647 h 762"/>
                <a:gd name="T80" fmla="*/ 2147483647 w 5367"/>
                <a:gd name="T81" fmla="*/ 2147483647 h 762"/>
                <a:gd name="T82" fmla="*/ 2147483647 w 5367"/>
                <a:gd name="T83" fmla="*/ 2147483647 h 762"/>
                <a:gd name="T84" fmla="*/ 2147483647 w 5367"/>
                <a:gd name="T85" fmla="*/ 2147483647 h 762"/>
                <a:gd name="T86" fmla="*/ 2147483647 w 5367"/>
                <a:gd name="T87" fmla="*/ 2147483647 h 762"/>
                <a:gd name="T88" fmla="*/ 2147483647 w 5367"/>
                <a:gd name="T89" fmla="*/ 2147483647 h 762"/>
                <a:gd name="T90" fmla="*/ 2147483647 w 5367"/>
                <a:gd name="T91" fmla="*/ 2147483647 h 762"/>
                <a:gd name="T92" fmla="*/ 2147483647 w 5367"/>
                <a:gd name="T93" fmla="*/ 2147483647 h 762"/>
                <a:gd name="T94" fmla="*/ 2147483647 w 5367"/>
                <a:gd name="T95" fmla="*/ 2147483647 h 762"/>
                <a:gd name="T96" fmla="*/ 2147483647 w 5367"/>
                <a:gd name="T97" fmla="*/ 2147483647 h 762"/>
                <a:gd name="T98" fmla="*/ 2147483647 w 5367"/>
                <a:gd name="T99" fmla="*/ 2147483647 h 762"/>
                <a:gd name="T100" fmla="*/ 2147483647 w 5367"/>
                <a:gd name="T101" fmla="*/ 2147483647 h 762"/>
                <a:gd name="T102" fmla="*/ 2147483647 w 5367"/>
                <a:gd name="T103" fmla="*/ 2147483647 h 762"/>
                <a:gd name="T104" fmla="*/ 2147483647 w 5367"/>
                <a:gd name="T105" fmla="*/ 2147483647 h 762"/>
                <a:gd name="T106" fmla="*/ 2147483647 w 5367"/>
                <a:gd name="T107" fmla="*/ 2147483647 h 762"/>
                <a:gd name="T108" fmla="*/ 2147483647 w 5367"/>
                <a:gd name="T109" fmla="*/ 2147483647 h 762"/>
                <a:gd name="T110" fmla="*/ 2147483647 w 5367"/>
                <a:gd name="T111" fmla="*/ 2147483647 h 762"/>
                <a:gd name="T112" fmla="*/ 2147483647 w 5367"/>
                <a:gd name="T113" fmla="*/ 2147483647 h 762"/>
                <a:gd name="T114" fmla="*/ 2147483647 w 5367"/>
                <a:gd name="T115" fmla="*/ 2147483647 h 762"/>
                <a:gd name="T116" fmla="*/ 2147483647 w 5367"/>
                <a:gd name="T117" fmla="*/ 0 h 7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367"/>
                <a:gd name="T178" fmla="*/ 0 h 762"/>
                <a:gd name="T179" fmla="*/ 5367 w 5367"/>
                <a:gd name="T180" fmla="*/ 762 h 7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367" h="762">
                  <a:moveTo>
                    <a:pt x="4830" y="0"/>
                  </a:moveTo>
                  <a:lnTo>
                    <a:pt x="4841" y="2"/>
                  </a:lnTo>
                  <a:lnTo>
                    <a:pt x="4853" y="2"/>
                  </a:lnTo>
                  <a:lnTo>
                    <a:pt x="4866" y="4"/>
                  </a:lnTo>
                  <a:lnTo>
                    <a:pt x="4881" y="8"/>
                  </a:lnTo>
                  <a:lnTo>
                    <a:pt x="4897" y="12"/>
                  </a:lnTo>
                  <a:lnTo>
                    <a:pt x="4914" y="18"/>
                  </a:lnTo>
                  <a:lnTo>
                    <a:pt x="4931" y="23"/>
                  </a:lnTo>
                  <a:lnTo>
                    <a:pt x="4952" y="29"/>
                  </a:lnTo>
                  <a:lnTo>
                    <a:pt x="4974" y="37"/>
                  </a:lnTo>
                  <a:lnTo>
                    <a:pt x="4995" y="44"/>
                  </a:lnTo>
                  <a:lnTo>
                    <a:pt x="5020" y="54"/>
                  </a:lnTo>
                  <a:lnTo>
                    <a:pt x="5045" y="64"/>
                  </a:lnTo>
                  <a:lnTo>
                    <a:pt x="5070" y="75"/>
                  </a:lnTo>
                  <a:lnTo>
                    <a:pt x="5098" y="87"/>
                  </a:lnTo>
                  <a:lnTo>
                    <a:pt x="5127" y="100"/>
                  </a:lnTo>
                  <a:lnTo>
                    <a:pt x="5158" y="114"/>
                  </a:lnTo>
                  <a:lnTo>
                    <a:pt x="5183" y="127"/>
                  </a:lnTo>
                  <a:lnTo>
                    <a:pt x="5208" y="140"/>
                  </a:lnTo>
                  <a:lnTo>
                    <a:pt x="5229" y="156"/>
                  </a:lnTo>
                  <a:lnTo>
                    <a:pt x="5250" y="169"/>
                  </a:lnTo>
                  <a:lnTo>
                    <a:pt x="5269" y="183"/>
                  </a:lnTo>
                  <a:lnTo>
                    <a:pt x="5286" y="196"/>
                  </a:lnTo>
                  <a:lnTo>
                    <a:pt x="5302" y="209"/>
                  </a:lnTo>
                  <a:lnTo>
                    <a:pt x="5315" y="223"/>
                  </a:lnTo>
                  <a:lnTo>
                    <a:pt x="5329" y="236"/>
                  </a:lnTo>
                  <a:lnTo>
                    <a:pt x="5338" y="248"/>
                  </a:lnTo>
                  <a:lnTo>
                    <a:pt x="5348" y="261"/>
                  </a:lnTo>
                  <a:lnTo>
                    <a:pt x="5356" y="275"/>
                  </a:lnTo>
                  <a:lnTo>
                    <a:pt x="5359" y="286"/>
                  </a:lnTo>
                  <a:lnTo>
                    <a:pt x="5365" y="298"/>
                  </a:lnTo>
                  <a:lnTo>
                    <a:pt x="5367" y="311"/>
                  </a:lnTo>
                  <a:lnTo>
                    <a:pt x="5367" y="323"/>
                  </a:lnTo>
                  <a:lnTo>
                    <a:pt x="5367" y="334"/>
                  </a:lnTo>
                  <a:lnTo>
                    <a:pt x="5365" y="344"/>
                  </a:lnTo>
                  <a:lnTo>
                    <a:pt x="5361" y="353"/>
                  </a:lnTo>
                  <a:lnTo>
                    <a:pt x="5357" y="363"/>
                  </a:lnTo>
                  <a:lnTo>
                    <a:pt x="5352" y="371"/>
                  </a:lnTo>
                  <a:lnTo>
                    <a:pt x="5344" y="378"/>
                  </a:lnTo>
                  <a:lnTo>
                    <a:pt x="5334" y="384"/>
                  </a:lnTo>
                  <a:lnTo>
                    <a:pt x="5325" y="390"/>
                  </a:lnTo>
                  <a:lnTo>
                    <a:pt x="5313" y="396"/>
                  </a:lnTo>
                  <a:lnTo>
                    <a:pt x="5302" y="400"/>
                  </a:lnTo>
                  <a:lnTo>
                    <a:pt x="5286" y="403"/>
                  </a:lnTo>
                  <a:lnTo>
                    <a:pt x="5271" y="407"/>
                  </a:lnTo>
                  <a:lnTo>
                    <a:pt x="5254" y="409"/>
                  </a:lnTo>
                  <a:lnTo>
                    <a:pt x="5237" y="411"/>
                  </a:lnTo>
                  <a:lnTo>
                    <a:pt x="5215" y="413"/>
                  </a:lnTo>
                  <a:lnTo>
                    <a:pt x="5194" y="413"/>
                  </a:lnTo>
                  <a:lnTo>
                    <a:pt x="5175" y="413"/>
                  </a:lnTo>
                  <a:lnTo>
                    <a:pt x="5156" y="413"/>
                  </a:lnTo>
                  <a:lnTo>
                    <a:pt x="5137" y="411"/>
                  </a:lnTo>
                  <a:lnTo>
                    <a:pt x="5116" y="411"/>
                  </a:lnTo>
                  <a:lnTo>
                    <a:pt x="5094" y="411"/>
                  </a:lnTo>
                  <a:lnTo>
                    <a:pt x="5073" y="411"/>
                  </a:lnTo>
                  <a:lnTo>
                    <a:pt x="5050" y="409"/>
                  </a:lnTo>
                  <a:lnTo>
                    <a:pt x="5027" y="409"/>
                  </a:lnTo>
                  <a:lnTo>
                    <a:pt x="5002" y="407"/>
                  </a:lnTo>
                  <a:lnTo>
                    <a:pt x="4979" y="407"/>
                  </a:lnTo>
                  <a:lnTo>
                    <a:pt x="4954" y="405"/>
                  </a:lnTo>
                  <a:lnTo>
                    <a:pt x="4927" y="405"/>
                  </a:lnTo>
                  <a:lnTo>
                    <a:pt x="4901" y="403"/>
                  </a:lnTo>
                  <a:lnTo>
                    <a:pt x="4874" y="403"/>
                  </a:lnTo>
                  <a:lnTo>
                    <a:pt x="4845" y="401"/>
                  </a:lnTo>
                  <a:lnTo>
                    <a:pt x="4818" y="401"/>
                  </a:lnTo>
                  <a:lnTo>
                    <a:pt x="4759" y="400"/>
                  </a:lnTo>
                  <a:lnTo>
                    <a:pt x="4699" y="398"/>
                  </a:lnTo>
                  <a:lnTo>
                    <a:pt x="4638" y="396"/>
                  </a:lnTo>
                  <a:lnTo>
                    <a:pt x="4576" y="394"/>
                  </a:lnTo>
                  <a:lnTo>
                    <a:pt x="4513" y="392"/>
                  </a:lnTo>
                  <a:lnTo>
                    <a:pt x="4448" y="390"/>
                  </a:lnTo>
                  <a:lnTo>
                    <a:pt x="4382" y="390"/>
                  </a:lnTo>
                  <a:lnTo>
                    <a:pt x="4317" y="390"/>
                  </a:lnTo>
                  <a:lnTo>
                    <a:pt x="4225" y="390"/>
                  </a:lnTo>
                  <a:lnTo>
                    <a:pt x="4133" y="392"/>
                  </a:lnTo>
                  <a:lnTo>
                    <a:pt x="4039" y="394"/>
                  </a:lnTo>
                  <a:lnTo>
                    <a:pt x="3941" y="396"/>
                  </a:lnTo>
                  <a:lnTo>
                    <a:pt x="3841" y="398"/>
                  </a:lnTo>
                  <a:lnTo>
                    <a:pt x="3737" y="401"/>
                  </a:lnTo>
                  <a:lnTo>
                    <a:pt x="3634" y="405"/>
                  </a:lnTo>
                  <a:lnTo>
                    <a:pt x="3526" y="411"/>
                  </a:lnTo>
                  <a:lnTo>
                    <a:pt x="3417" y="417"/>
                  </a:lnTo>
                  <a:lnTo>
                    <a:pt x="3303" y="423"/>
                  </a:lnTo>
                  <a:lnTo>
                    <a:pt x="3190" y="430"/>
                  </a:lnTo>
                  <a:lnTo>
                    <a:pt x="3073" y="436"/>
                  </a:lnTo>
                  <a:lnTo>
                    <a:pt x="2952" y="446"/>
                  </a:lnTo>
                  <a:lnTo>
                    <a:pt x="2831" y="455"/>
                  </a:lnTo>
                  <a:lnTo>
                    <a:pt x="2706" y="465"/>
                  </a:lnTo>
                  <a:lnTo>
                    <a:pt x="2578" y="474"/>
                  </a:lnTo>
                  <a:lnTo>
                    <a:pt x="2440" y="486"/>
                  </a:lnTo>
                  <a:lnTo>
                    <a:pt x="2305" y="497"/>
                  </a:lnTo>
                  <a:lnTo>
                    <a:pt x="2175" y="511"/>
                  </a:lnTo>
                  <a:lnTo>
                    <a:pt x="2048" y="522"/>
                  </a:lnTo>
                  <a:lnTo>
                    <a:pt x="1925" y="534"/>
                  </a:lnTo>
                  <a:lnTo>
                    <a:pt x="1808" y="547"/>
                  </a:lnTo>
                  <a:lnTo>
                    <a:pt x="1693" y="561"/>
                  </a:lnTo>
                  <a:lnTo>
                    <a:pt x="1582" y="572"/>
                  </a:lnTo>
                  <a:lnTo>
                    <a:pt x="1476" y="586"/>
                  </a:lnTo>
                  <a:lnTo>
                    <a:pt x="1374" y="599"/>
                  </a:lnTo>
                  <a:lnTo>
                    <a:pt x="1276" y="615"/>
                  </a:lnTo>
                  <a:lnTo>
                    <a:pt x="1180" y="628"/>
                  </a:lnTo>
                  <a:lnTo>
                    <a:pt x="1092" y="643"/>
                  </a:lnTo>
                  <a:lnTo>
                    <a:pt x="1006" y="657"/>
                  </a:lnTo>
                  <a:lnTo>
                    <a:pt x="923" y="672"/>
                  </a:lnTo>
                  <a:lnTo>
                    <a:pt x="846" y="689"/>
                  </a:lnTo>
                  <a:lnTo>
                    <a:pt x="810" y="699"/>
                  </a:lnTo>
                  <a:lnTo>
                    <a:pt x="775" y="707"/>
                  </a:lnTo>
                  <a:lnTo>
                    <a:pt x="743" y="714"/>
                  </a:lnTo>
                  <a:lnTo>
                    <a:pt x="714" y="722"/>
                  </a:lnTo>
                  <a:lnTo>
                    <a:pt x="685" y="730"/>
                  </a:lnTo>
                  <a:lnTo>
                    <a:pt x="658" y="735"/>
                  </a:lnTo>
                  <a:lnTo>
                    <a:pt x="633" y="741"/>
                  </a:lnTo>
                  <a:lnTo>
                    <a:pt x="608" y="745"/>
                  </a:lnTo>
                  <a:lnTo>
                    <a:pt x="587" y="749"/>
                  </a:lnTo>
                  <a:lnTo>
                    <a:pt x="568" y="753"/>
                  </a:lnTo>
                  <a:lnTo>
                    <a:pt x="551" y="757"/>
                  </a:lnTo>
                  <a:lnTo>
                    <a:pt x="533" y="759"/>
                  </a:lnTo>
                  <a:lnTo>
                    <a:pt x="520" y="760"/>
                  </a:lnTo>
                  <a:lnTo>
                    <a:pt x="508" y="760"/>
                  </a:lnTo>
                  <a:lnTo>
                    <a:pt x="497" y="762"/>
                  </a:lnTo>
                  <a:lnTo>
                    <a:pt x="487" y="762"/>
                  </a:lnTo>
                  <a:lnTo>
                    <a:pt x="474" y="762"/>
                  </a:lnTo>
                  <a:lnTo>
                    <a:pt x="460" y="760"/>
                  </a:lnTo>
                  <a:lnTo>
                    <a:pt x="447" y="759"/>
                  </a:lnTo>
                  <a:lnTo>
                    <a:pt x="432" y="755"/>
                  </a:lnTo>
                  <a:lnTo>
                    <a:pt x="414" y="749"/>
                  </a:lnTo>
                  <a:lnTo>
                    <a:pt x="397" y="743"/>
                  </a:lnTo>
                  <a:lnTo>
                    <a:pt x="380" y="737"/>
                  </a:lnTo>
                  <a:lnTo>
                    <a:pt x="361" y="730"/>
                  </a:lnTo>
                  <a:lnTo>
                    <a:pt x="341" y="720"/>
                  </a:lnTo>
                  <a:lnTo>
                    <a:pt x="322" y="711"/>
                  </a:lnTo>
                  <a:lnTo>
                    <a:pt x="301" y="701"/>
                  </a:lnTo>
                  <a:lnTo>
                    <a:pt x="280" y="689"/>
                  </a:lnTo>
                  <a:lnTo>
                    <a:pt x="257" y="676"/>
                  </a:lnTo>
                  <a:lnTo>
                    <a:pt x="234" y="663"/>
                  </a:lnTo>
                  <a:lnTo>
                    <a:pt x="209" y="647"/>
                  </a:lnTo>
                  <a:lnTo>
                    <a:pt x="184" y="632"/>
                  </a:lnTo>
                  <a:lnTo>
                    <a:pt x="163" y="618"/>
                  </a:lnTo>
                  <a:lnTo>
                    <a:pt x="142" y="605"/>
                  </a:lnTo>
                  <a:lnTo>
                    <a:pt x="123" y="593"/>
                  </a:lnTo>
                  <a:lnTo>
                    <a:pt x="103" y="582"/>
                  </a:lnTo>
                  <a:lnTo>
                    <a:pt x="86" y="570"/>
                  </a:lnTo>
                  <a:lnTo>
                    <a:pt x="73" y="559"/>
                  </a:lnTo>
                  <a:lnTo>
                    <a:pt x="57" y="547"/>
                  </a:lnTo>
                  <a:lnTo>
                    <a:pt x="46" y="538"/>
                  </a:lnTo>
                  <a:lnTo>
                    <a:pt x="34" y="528"/>
                  </a:lnTo>
                  <a:lnTo>
                    <a:pt x="25" y="520"/>
                  </a:lnTo>
                  <a:lnTo>
                    <a:pt x="17" y="511"/>
                  </a:lnTo>
                  <a:lnTo>
                    <a:pt x="11" y="503"/>
                  </a:lnTo>
                  <a:lnTo>
                    <a:pt x="6" y="496"/>
                  </a:lnTo>
                  <a:lnTo>
                    <a:pt x="2" y="488"/>
                  </a:lnTo>
                  <a:lnTo>
                    <a:pt x="0" y="480"/>
                  </a:lnTo>
                  <a:lnTo>
                    <a:pt x="0" y="474"/>
                  </a:lnTo>
                  <a:lnTo>
                    <a:pt x="0" y="467"/>
                  </a:lnTo>
                  <a:lnTo>
                    <a:pt x="2" y="459"/>
                  </a:lnTo>
                  <a:lnTo>
                    <a:pt x="4" y="451"/>
                  </a:lnTo>
                  <a:lnTo>
                    <a:pt x="7" y="444"/>
                  </a:lnTo>
                  <a:lnTo>
                    <a:pt x="13" y="438"/>
                  </a:lnTo>
                  <a:lnTo>
                    <a:pt x="19" y="432"/>
                  </a:lnTo>
                  <a:lnTo>
                    <a:pt x="27" y="426"/>
                  </a:lnTo>
                  <a:lnTo>
                    <a:pt x="36" y="421"/>
                  </a:lnTo>
                  <a:lnTo>
                    <a:pt x="46" y="415"/>
                  </a:lnTo>
                  <a:lnTo>
                    <a:pt x="57" y="411"/>
                  </a:lnTo>
                  <a:lnTo>
                    <a:pt x="69" y="407"/>
                  </a:lnTo>
                  <a:lnTo>
                    <a:pt x="82" y="403"/>
                  </a:lnTo>
                  <a:lnTo>
                    <a:pt x="98" y="401"/>
                  </a:lnTo>
                  <a:lnTo>
                    <a:pt x="113" y="400"/>
                  </a:lnTo>
                  <a:lnTo>
                    <a:pt x="130" y="398"/>
                  </a:lnTo>
                  <a:lnTo>
                    <a:pt x="148" y="396"/>
                  </a:lnTo>
                  <a:lnTo>
                    <a:pt x="174" y="396"/>
                  </a:lnTo>
                  <a:lnTo>
                    <a:pt x="201" y="396"/>
                  </a:lnTo>
                  <a:lnTo>
                    <a:pt x="228" y="396"/>
                  </a:lnTo>
                  <a:lnTo>
                    <a:pt x="257" y="394"/>
                  </a:lnTo>
                  <a:lnTo>
                    <a:pt x="286" y="394"/>
                  </a:lnTo>
                  <a:lnTo>
                    <a:pt x="315" y="394"/>
                  </a:lnTo>
                  <a:lnTo>
                    <a:pt x="343" y="392"/>
                  </a:lnTo>
                  <a:lnTo>
                    <a:pt x="374" y="390"/>
                  </a:lnTo>
                  <a:lnTo>
                    <a:pt x="405" y="390"/>
                  </a:lnTo>
                  <a:lnTo>
                    <a:pt x="436" y="388"/>
                  </a:lnTo>
                  <a:lnTo>
                    <a:pt x="468" y="386"/>
                  </a:lnTo>
                  <a:lnTo>
                    <a:pt x="501" y="384"/>
                  </a:lnTo>
                  <a:lnTo>
                    <a:pt x="533" y="382"/>
                  </a:lnTo>
                  <a:lnTo>
                    <a:pt x="566" y="380"/>
                  </a:lnTo>
                  <a:lnTo>
                    <a:pt x="601" y="378"/>
                  </a:lnTo>
                  <a:lnTo>
                    <a:pt x="635" y="377"/>
                  </a:lnTo>
                  <a:lnTo>
                    <a:pt x="670" y="373"/>
                  </a:lnTo>
                  <a:lnTo>
                    <a:pt x="706" y="371"/>
                  </a:lnTo>
                  <a:lnTo>
                    <a:pt x="741" y="367"/>
                  </a:lnTo>
                  <a:lnTo>
                    <a:pt x="777" y="365"/>
                  </a:lnTo>
                  <a:lnTo>
                    <a:pt x="816" y="361"/>
                  </a:lnTo>
                  <a:lnTo>
                    <a:pt x="854" y="357"/>
                  </a:lnTo>
                  <a:lnTo>
                    <a:pt x="892" y="353"/>
                  </a:lnTo>
                  <a:lnTo>
                    <a:pt x="931" y="352"/>
                  </a:lnTo>
                  <a:lnTo>
                    <a:pt x="969" y="348"/>
                  </a:lnTo>
                  <a:lnTo>
                    <a:pt x="1009" y="344"/>
                  </a:lnTo>
                  <a:lnTo>
                    <a:pt x="1050" y="338"/>
                  </a:lnTo>
                  <a:lnTo>
                    <a:pt x="1092" y="334"/>
                  </a:lnTo>
                  <a:lnTo>
                    <a:pt x="1132" y="330"/>
                  </a:lnTo>
                  <a:lnTo>
                    <a:pt x="1175" y="327"/>
                  </a:lnTo>
                  <a:lnTo>
                    <a:pt x="1217" y="321"/>
                  </a:lnTo>
                  <a:lnTo>
                    <a:pt x="1261" y="317"/>
                  </a:lnTo>
                  <a:lnTo>
                    <a:pt x="1345" y="309"/>
                  </a:lnTo>
                  <a:lnTo>
                    <a:pt x="1428" y="302"/>
                  </a:lnTo>
                  <a:lnTo>
                    <a:pt x="1509" y="294"/>
                  </a:lnTo>
                  <a:lnTo>
                    <a:pt x="1587" y="286"/>
                  </a:lnTo>
                  <a:lnTo>
                    <a:pt x="1664" y="279"/>
                  </a:lnTo>
                  <a:lnTo>
                    <a:pt x="1739" y="271"/>
                  </a:lnTo>
                  <a:lnTo>
                    <a:pt x="1814" y="265"/>
                  </a:lnTo>
                  <a:lnTo>
                    <a:pt x="1885" y="257"/>
                  </a:lnTo>
                  <a:lnTo>
                    <a:pt x="1954" y="252"/>
                  </a:lnTo>
                  <a:lnTo>
                    <a:pt x="2023" y="246"/>
                  </a:lnTo>
                  <a:lnTo>
                    <a:pt x="2090" y="238"/>
                  </a:lnTo>
                  <a:lnTo>
                    <a:pt x="2154" y="233"/>
                  </a:lnTo>
                  <a:lnTo>
                    <a:pt x="2217" y="227"/>
                  </a:lnTo>
                  <a:lnTo>
                    <a:pt x="2278" y="223"/>
                  </a:lnTo>
                  <a:lnTo>
                    <a:pt x="2336" y="217"/>
                  </a:lnTo>
                  <a:lnTo>
                    <a:pt x="2394" y="211"/>
                  </a:lnTo>
                  <a:lnTo>
                    <a:pt x="2449" y="208"/>
                  </a:lnTo>
                  <a:lnTo>
                    <a:pt x="2503" y="202"/>
                  </a:lnTo>
                  <a:lnTo>
                    <a:pt x="2557" y="198"/>
                  </a:lnTo>
                  <a:lnTo>
                    <a:pt x="2607" y="194"/>
                  </a:lnTo>
                  <a:lnTo>
                    <a:pt x="2655" y="190"/>
                  </a:lnTo>
                  <a:lnTo>
                    <a:pt x="2701" y="186"/>
                  </a:lnTo>
                  <a:lnTo>
                    <a:pt x="2747" y="183"/>
                  </a:lnTo>
                  <a:lnTo>
                    <a:pt x="2789" y="179"/>
                  </a:lnTo>
                  <a:lnTo>
                    <a:pt x="2831" y="175"/>
                  </a:lnTo>
                  <a:lnTo>
                    <a:pt x="2872" y="173"/>
                  </a:lnTo>
                  <a:lnTo>
                    <a:pt x="2910" y="169"/>
                  </a:lnTo>
                  <a:lnTo>
                    <a:pt x="2946" y="167"/>
                  </a:lnTo>
                  <a:lnTo>
                    <a:pt x="2981" y="165"/>
                  </a:lnTo>
                  <a:lnTo>
                    <a:pt x="3014" y="162"/>
                  </a:lnTo>
                  <a:lnTo>
                    <a:pt x="3044" y="160"/>
                  </a:lnTo>
                  <a:lnTo>
                    <a:pt x="3073" y="160"/>
                  </a:lnTo>
                  <a:lnTo>
                    <a:pt x="3098" y="158"/>
                  </a:lnTo>
                  <a:lnTo>
                    <a:pt x="3121" y="156"/>
                  </a:lnTo>
                  <a:lnTo>
                    <a:pt x="3148" y="154"/>
                  </a:lnTo>
                  <a:lnTo>
                    <a:pt x="3173" y="152"/>
                  </a:lnTo>
                  <a:lnTo>
                    <a:pt x="3200" y="150"/>
                  </a:lnTo>
                  <a:lnTo>
                    <a:pt x="3227" y="148"/>
                  </a:lnTo>
                  <a:lnTo>
                    <a:pt x="3255" y="146"/>
                  </a:lnTo>
                  <a:lnTo>
                    <a:pt x="3282" y="144"/>
                  </a:lnTo>
                  <a:lnTo>
                    <a:pt x="3311" y="142"/>
                  </a:lnTo>
                  <a:lnTo>
                    <a:pt x="3342" y="140"/>
                  </a:lnTo>
                  <a:lnTo>
                    <a:pt x="3373" y="137"/>
                  </a:lnTo>
                  <a:lnTo>
                    <a:pt x="3403" y="135"/>
                  </a:lnTo>
                  <a:lnTo>
                    <a:pt x="3434" y="133"/>
                  </a:lnTo>
                  <a:lnTo>
                    <a:pt x="3467" y="131"/>
                  </a:lnTo>
                  <a:lnTo>
                    <a:pt x="3499" y="129"/>
                  </a:lnTo>
                  <a:lnTo>
                    <a:pt x="3532" y="125"/>
                  </a:lnTo>
                  <a:lnTo>
                    <a:pt x="3566" y="123"/>
                  </a:lnTo>
                  <a:lnTo>
                    <a:pt x="3601" y="121"/>
                  </a:lnTo>
                  <a:lnTo>
                    <a:pt x="3636" y="117"/>
                  </a:lnTo>
                  <a:lnTo>
                    <a:pt x="3672" y="115"/>
                  </a:lnTo>
                  <a:lnTo>
                    <a:pt x="3708" y="114"/>
                  </a:lnTo>
                  <a:lnTo>
                    <a:pt x="3745" y="110"/>
                  </a:lnTo>
                  <a:lnTo>
                    <a:pt x="3783" y="108"/>
                  </a:lnTo>
                  <a:lnTo>
                    <a:pt x="3822" y="104"/>
                  </a:lnTo>
                  <a:lnTo>
                    <a:pt x="3860" y="102"/>
                  </a:lnTo>
                  <a:lnTo>
                    <a:pt x="3899" y="98"/>
                  </a:lnTo>
                  <a:lnTo>
                    <a:pt x="3939" y="96"/>
                  </a:lnTo>
                  <a:lnTo>
                    <a:pt x="3981" y="92"/>
                  </a:lnTo>
                  <a:lnTo>
                    <a:pt x="4021" y="89"/>
                  </a:lnTo>
                  <a:lnTo>
                    <a:pt x="4064" y="87"/>
                  </a:lnTo>
                  <a:lnTo>
                    <a:pt x="4106" y="83"/>
                  </a:lnTo>
                  <a:lnTo>
                    <a:pt x="4150" y="81"/>
                  </a:lnTo>
                  <a:lnTo>
                    <a:pt x="4188" y="75"/>
                  </a:lnTo>
                  <a:lnTo>
                    <a:pt x="4227" y="71"/>
                  </a:lnTo>
                  <a:lnTo>
                    <a:pt x="4263" y="66"/>
                  </a:lnTo>
                  <a:lnTo>
                    <a:pt x="4300" y="62"/>
                  </a:lnTo>
                  <a:lnTo>
                    <a:pt x="4334" y="58"/>
                  </a:lnTo>
                  <a:lnTo>
                    <a:pt x="4369" y="54"/>
                  </a:lnTo>
                  <a:lnTo>
                    <a:pt x="4401" y="50"/>
                  </a:lnTo>
                  <a:lnTo>
                    <a:pt x="4432" y="46"/>
                  </a:lnTo>
                  <a:lnTo>
                    <a:pt x="4463" y="42"/>
                  </a:lnTo>
                  <a:lnTo>
                    <a:pt x="4492" y="39"/>
                  </a:lnTo>
                  <a:lnTo>
                    <a:pt x="4519" y="35"/>
                  </a:lnTo>
                  <a:lnTo>
                    <a:pt x="4545" y="33"/>
                  </a:lnTo>
                  <a:lnTo>
                    <a:pt x="4570" y="29"/>
                  </a:lnTo>
                  <a:lnTo>
                    <a:pt x="4595" y="27"/>
                  </a:lnTo>
                  <a:lnTo>
                    <a:pt x="4618" y="23"/>
                  </a:lnTo>
                  <a:lnTo>
                    <a:pt x="4640" y="21"/>
                  </a:lnTo>
                  <a:lnTo>
                    <a:pt x="4661" y="19"/>
                  </a:lnTo>
                  <a:lnTo>
                    <a:pt x="4680" y="16"/>
                  </a:lnTo>
                  <a:lnTo>
                    <a:pt x="4699" y="14"/>
                  </a:lnTo>
                  <a:lnTo>
                    <a:pt x="4716" y="12"/>
                  </a:lnTo>
                  <a:lnTo>
                    <a:pt x="4732" y="10"/>
                  </a:lnTo>
                  <a:lnTo>
                    <a:pt x="4747" y="8"/>
                  </a:lnTo>
                  <a:lnTo>
                    <a:pt x="4760" y="8"/>
                  </a:lnTo>
                  <a:lnTo>
                    <a:pt x="4774" y="6"/>
                  </a:lnTo>
                  <a:lnTo>
                    <a:pt x="4783" y="4"/>
                  </a:lnTo>
                  <a:lnTo>
                    <a:pt x="4795" y="4"/>
                  </a:lnTo>
                  <a:lnTo>
                    <a:pt x="4803" y="2"/>
                  </a:lnTo>
                  <a:lnTo>
                    <a:pt x="4810" y="2"/>
                  </a:lnTo>
                  <a:lnTo>
                    <a:pt x="4818" y="2"/>
                  </a:lnTo>
                  <a:lnTo>
                    <a:pt x="4822" y="0"/>
                  </a:lnTo>
                  <a:lnTo>
                    <a:pt x="4828" y="0"/>
                  </a:lnTo>
                  <a:lnTo>
                    <a:pt x="48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4020344" y="2974267"/>
              <a:ext cx="239713" cy="2207333"/>
            </a:xfrm>
            <a:custGeom>
              <a:avLst/>
              <a:gdLst>
                <a:gd name="T0" fmla="*/ 2147483647 w 605"/>
                <a:gd name="T1" fmla="*/ 2147483647 h 5369"/>
                <a:gd name="T2" fmla="*/ 2147483647 w 605"/>
                <a:gd name="T3" fmla="*/ 2147483647 h 5369"/>
                <a:gd name="T4" fmla="*/ 2147483647 w 605"/>
                <a:gd name="T5" fmla="*/ 2147483647 h 5369"/>
                <a:gd name="T6" fmla="*/ 2147483647 w 605"/>
                <a:gd name="T7" fmla="*/ 2147483647 h 5369"/>
                <a:gd name="T8" fmla="*/ 2147483647 w 605"/>
                <a:gd name="T9" fmla="*/ 2147483647 h 5369"/>
                <a:gd name="T10" fmla="*/ 2147483647 w 605"/>
                <a:gd name="T11" fmla="*/ 2147483647 h 5369"/>
                <a:gd name="T12" fmla="*/ 2147483647 w 605"/>
                <a:gd name="T13" fmla="*/ 2147483647 h 5369"/>
                <a:gd name="T14" fmla="*/ 2147483647 w 605"/>
                <a:gd name="T15" fmla="*/ 2147483647 h 5369"/>
                <a:gd name="T16" fmla="*/ 2147483647 w 605"/>
                <a:gd name="T17" fmla="*/ 2147483647 h 5369"/>
                <a:gd name="T18" fmla="*/ 2147483647 w 605"/>
                <a:gd name="T19" fmla="*/ 2147483647 h 5369"/>
                <a:gd name="T20" fmla="*/ 2147483647 w 605"/>
                <a:gd name="T21" fmla="*/ 2147483647 h 5369"/>
                <a:gd name="T22" fmla="*/ 2147483647 w 605"/>
                <a:gd name="T23" fmla="*/ 2147483647 h 5369"/>
                <a:gd name="T24" fmla="*/ 2147483647 w 605"/>
                <a:gd name="T25" fmla="*/ 2147483647 h 5369"/>
                <a:gd name="T26" fmla="*/ 2147483647 w 605"/>
                <a:gd name="T27" fmla="*/ 2147483647 h 5369"/>
                <a:gd name="T28" fmla="*/ 2147483647 w 605"/>
                <a:gd name="T29" fmla="*/ 2147483647 h 5369"/>
                <a:gd name="T30" fmla="*/ 2147483647 w 605"/>
                <a:gd name="T31" fmla="*/ 2147483647 h 5369"/>
                <a:gd name="T32" fmla="*/ 2147483647 w 605"/>
                <a:gd name="T33" fmla="*/ 2147483647 h 5369"/>
                <a:gd name="T34" fmla="*/ 2147483647 w 605"/>
                <a:gd name="T35" fmla="*/ 2147483647 h 5369"/>
                <a:gd name="T36" fmla="*/ 2147483647 w 605"/>
                <a:gd name="T37" fmla="*/ 2147483647 h 5369"/>
                <a:gd name="T38" fmla="*/ 2147483647 w 605"/>
                <a:gd name="T39" fmla="*/ 2147483647 h 5369"/>
                <a:gd name="T40" fmla="*/ 2147483647 w 605"/>
                <a:gd name="T41" fmla="*/ 2147483647 h 5369"/>
                <a:gd name="T42" fmla="*/ 2147483647 w 605"/>
                <a:gd name="T43" fmla="*/ 2147483647 h 5369"/>
                <a:gd name="T44" fmla="*/ 2147483647 w 605"/>
                <a:gd name="T45" fmla="*/ 2147483647 h 5369"/>
                <a:gd name="T46" fmla="*/ 2147483647 w 605"/>
                <a:gd name="T47" fmla="*/ 2147483647 h 5369"/>
                <a:gd name="T48" fmla="*/ 2147483647 w 605"/>
                <a:gd name="T49" fmla="*/ 2147483647 h 5369"/>
                <a:gd name="T50" fmla="*/ 2147483647 w 605"/>
                <a:gd name="T51" fmla="*/ 2147483647 h 5369"/>
                <a:gd name="T52" fmla="*/ 2147483647 w 605"/>
                <a:gd name="T53" fmla="*/ 2147483647 h 5369"/>
                <a:gd name="T54" fmla="*/ 2147483647 w 605"/>
                <a:gd name="T55" fmla="*/ 2147483647 h 5369"/>
                <a:gd name="T56" fmla="*/ 2147483647 w 605"/>
                <a:gd name="T57" fmla="*/ 2147483647 h 5369"/>
                <a:gd name="T58" fmla="*/ 2147483647 w 605"/>
                <a:gd name="T59" fmla="*/ 2147483647 h 5369"/>
                <a:gd name="T60" fmla="*/ 2147483647 w 605"/>
                <a:gd name="T61" fmla="*/ 2147483647 h 5369"/>
                <a:gd name="T62" fmla="*/ 2147483647 w 605"/>
                <a:gd name="T63" fmla="*/ 2147483647 h 5369"/>
                <a:gd name="T64" fmla="*/ 2147483647 w 605"/>
                <a:gd name="T65" fmla="*/ 2147483647 h 5369"/>
                <a:gd name="T66" fmla="*/ 2147483647 w 605"/>
                <a:gd name="T67" fmla="*/ 2147483647 h 5369"/>
                <a:gd name="T68" fmla="*/ 2147483647 w 605"/>
                <a:gd name="T69" fmla="*/ 2147483647 h 5369"/>
                <a:gd name="T70" fmla="*/ 2147483647 w 605"/>
                <a:gd name="T71" fmla="*/ 2147483647 h 5369"/>
                <a:gd name="T72" fmla="*/ 2147483647 w 605"/>
                <a:gd name="T73" fmla="*/ 2147483647 h 5369"/>
                <a:gd name="T74" fmla="*/ 2147483647 w 605"/>
                <a:gd name="T75" fmla="*/ 2147483647 h 5369"/>
                <a:gd name="T76" fmla="*/ 2147483647 w 605"/>
                <a:gd name="T77" fmla="*/ 2147483647 h 5369"/>
                <a:gd name="T78" fmla="*/ 2147483647 w 605"/>
                <a:gd name="T79" fmla="*/ 2147483647 h 5369"/>
                <a:gd name="T80" fmla="*/ 2147483647 w 605"/>
                <a:gd name="T81" fmla="*/ 2147483647 h 5369"/>
                <a:gd name="T82" fmla="*/ 2147483647 w 605"/>
                <a:gd name="T83" fmla="*/ 2147483647 h 5369"/>
                <a:gd name="T84" fmla="*/ 2147483647 w 605"/>
                <a:gd name="T85" fmla="*/ 2147483647 h 5369"/>
                <a:gd name="T86" fmla="*/ 2147483647 w 605"/>
                <a:gd name="T87" fmla="*/ 2147483647 h 5369"/>
                <a:gd name="T88" fmla="*/ 2147483647 w 605"/>
                <a:gd name="T89" fmla="*/ 2147483647 h 5369"/>
                <a:gd name="T90" fmla="*/ 2147483647 w 605"/>
                <a:gd name="T91" fmla="*/ 2147483647 h 5369"/>
                <a:gd name="T92" fmla="*/ 2147483647 w 605"/>
                <a:gd name="T93" fmla="*/ 2147483647 h 5369"/>
                <a:gd name="T94" fmla="*/ 2147483647 w 605"/>
                <a:gd name="T95" fmla="*/ 2147483647 h 5369"/>
                <a:gd name="T96" fmla="*/ 2147483647 w 605"/>
                <a:gd name="T97" fmla="*/ 2147483647 h 5369"/>
                <a:gd name="T98" fmla="*/ 0 w 605"/>
                <a:gd name="T99" fmla="*/ 2147483647 h 5369"/>
                <a:gd name="T100" fmla="*/ 2147483647 w 605"/>
                <a:gd name="T101" fmla="*/ 2147483647 h 5369"/>
                <a:gd name="T102" fmla="*/ 2147483647 w 605"/>
                <a:gd name="T103" fmla="*/ 2147483647 h 5369"/>
                <a:gd name="T104" fmla="*/ 2147483647 w 605"/>
                <a:gd name="T105" fmla="*/ 0 h 536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05"/>
                <a:gd name="T160" fmla="*/ 0 h 5369"/>
                <a:gd name="T161" fmla="*/ 605 w 605"/>
                <a:gd name="T162" fmla="*/ 5369 h 536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05" h="5369">
                  <a:moveTo>
                    <a:pt x="79" y="0"/>
                  </a:moveTo>
                  <a:lnTo>
                    <a:pt x="125" y="0"/>
                  </a:lnTo>
                  <a:lnTo>
                    <a:pt x="171" y="2"/>
                  </a:lnTo>
                  <a:lnTo>
                    <a:pt x="215" y="6"/>
                  </a:lnTo>
                  <a:lnTo>
                    <a:pt x="262" y="11"/>
                  </a:lnTo>
                  <a:lnTo>
                    <a:pt x="304" y="19"/>
                  </a:lnTo>
                  <a:lnTo>
                    <a:pt x="348" y="27"/>
                  </a:lnTo>
                  <a:lnTo>
                    <a:pt x="390" y="38"/>
                  </a:lnTo>
                  <a:lnTo>
                    <a:pt x="432" y="50"/>
                  </a:lnTo>
                  <a:lnTo>
                    <a:pt x="454" y="57"/>
                  </a:lnTo>
                  <a:lnTo>
                    <a:pt x="473" y="65"/>
                  </a:lnTo>
                  <a:lnTo>
                    <a:pt x="492" y="73"/>
                  </a:lnTo>
                  <a:lnTo>
                    <a:pt x="509" y="80"/>
                  </a:lnTo>
                  <a:lnTo>
                    <a:pt x="525" y="88"/>
                  </a:lnTo>
                  <a:lnTo>
                    <a:pt x="538" y="96"/>
                  </a:lnTo>
                  <a:lnTo>
                    <a:pt x="551" y="103"/>
                  </a:lnTo>
                  <a:lnTo>
                    <a:pt x="563" y="111"/>
                  </a:lnTo>
                  <a:lnTo>
                    <a:pt x="573" y="119"/>
                  </a:lnTo>
                  <a:lnTo>
                    <a:pt x="582" y="126"/>
                  </a:lnTo>
                  <a:lnTo>
                    <a:pt x="590" y="134"/>
                  </a:lnTo>
                  <a:lnTo>
                    <a:pt x="596" y="144"/>
                  </a:lnTo>
                  <a:lnTo>
                    <a:pt x="599" y="151"/>
                  </a:lnTo>
                  <a:lnTo>
                    <a:pt x="603" y="161"/>
                  </a:lnTo>
                  <a:lnTo>
                    <a:pt x="605" y="171"/>
                  </a:lnTo>
                  <a:lnTo>
                    <a:pt x="605" y="180"/>
                  </a:lnTo>
                  <a:lnTo>
                    <a:pt x="605" y="182"/>
                  </a:lnTo>
                  <a:lnTo>
                    <a:pt x="605" y="188"/>
                  </a:lnTo>
                  <a:lnTo>
                    <a:pt x="605" y="192"/>
                  </a:lnTo>
                  <a:lnTo>
                    <a:pt x="605" y="197"/>
                  </a:lnTo>
                  <a:lnTo>
                    <a:pt x="603" y="203"/>
                  </a:lnTo>
                  <a:lnTo>
                    <a:pt x="603" y="211"/>
                  </a:lnTo>
                  <a:lnTo>
                    <a:pt x="601" y="217"/>
                  </a:lnTo>
                  <a:lnTo>
                    <a:pt x="601" y="226"/>
                  </a:lnTo>
                  <a:lnTo>
                    <a:pt x="599" y="234"/>
                  </a:lnTo>
                  <a:lnTo>
                    <a:pt x="597" y="244"/>
                  </a:lnTo>
                  <a:lnTo>
                    <a:pt x="597" y="253"/>
                  </a:lnTo>
                  <a:lnTo>
                    <a:pt x="596" y="263"/>
                  </a:lnTo>
                  <a:lnTo>
                    <a:pt x="594" y="274"/>
                  </a:lnTo>
                  <a:lnTo>
                    <a:pt x="592" y="286"/>
                  </a:lnTo>
                  <a:lnTo>
                    <a:pt x="590" y="297"/>
                  </a:lnTo>
                  <a:lnTo>
                    <a:pt x="588" y="309"/>
                  </a:lnTo>
                  <a:lnTo>
                    <a:pt x="582" y="322"/>
                  </a:lnTo>
                  <a:lnTo>
                    <a:pt x="580" y="336"/>
                  </a:lnTo>
                  <a:lnTo>
                    <a:pt x="576" y="349"/>
                  </a:lnTo>
                  <a:lnTo>
                    <a:pt x="573" y="363"/>
                  </a:lnTo>
                  <a:lnTo>
                    <a:pt x="569" y="378"/>
                  </a:lnTo>
                  <a:lnTo>
                    <a:pt x="565" y="393"/>
                  </a:lnTo>
                  <a:lnTo>
                    <a:pt x="563" y="409"/>
                  </a:lnTo>
                  <a:lnTo>
                    <a:pt x="559" y="426"/>
                  </a:lnTo>
                  <a:lnTo>
                    <a:pt x="557" y="443"/>
                  </a:lnTo>
                  <a:lnTo>
                    <a:pt x="553" y="460"/>
                  </a:lnTo>
                  <a:lnTo>
                    <a:pt x="551" y="480"/>
                  </a:lnTo>
                  <a:lnTo>
                    <a:pt x="549" y="499"/>
                  </a:lnTo>
                  <a:lnTo>
                    <a:pt x="546" y="518"/>
                  </a:lnTo>
                  <a:lnTo>
                    <a:pt x="544" y="539"/>
                  </a:lnTo>
                  <a:lnTo>
                    <a:pt x="542" y="560"/>
                  </a:lnTo>
                  <a:lnTo>
                    <a:pt x="540" y="581"/>
                  </a:lnTo>
                  <a:lnTo>
                    <a:pt x="538" y="604"/>
                  </a:lnTo>
                  <a:lnTo>
                    <a:pt x="536" y="627"/>
                  </a:lnTo>
                  <a:lnTo>
                    <a:pt x="534" y="651"/>
                  </a:lnTo>
                  <a:lnTo>
                    <a:pt x="534" y="674"/>
                  </a:lnTo>
                  <a:lnTo>
                    <a:pt x="532" y="699"/>
                  </a:lnTo>
                  <a:lnTo>
                    <a:pt x="530" y="725"/>
                  </a:lnTo>
                  <a:lnTo>
                    <a:pt x="530" y="750"/>
                  </a:lnTo>
                  <a:lnTo>
                    <a:pt x="528" y="777"/>
                  </a:lnTo>
                  <a:lnTo>
                    <a:pt x="528" y="804"/>
                  </a:lnTo>
                  <a:lnTo>
                    <a:pt x="526" y="833"/>
                  </a:lnTo>
                  <a:lnTo>
                    <a:pt x="526" y="862"/>
                  </a:lnTo>
                  <a:lnTo>
                    <a:pt x="526" y="890"/>
                  </a:lnTo>
                  <a:lnTo>
                    <a:pt x="526" y="921"/>
                  </a:lnTo>
                  <a:lnTo>
                    <a:pt x="525" y="952"/>
                  </a:lnTo>
                  <a:lnTo>
                    <a:pt x="525" y="983"/>
                  </a:lnTo>
                  <a:lnTo>
                    <a:pt x="525" y="1015"/>
                  </a:lnTo>
                  <a:lnTo>
                    <a:pt x="525" y="1102"/>
                  </a:lnTo>
                  <a:lnTo>
                    <a:pt x="525" y="1188"/>
                  </a:lnTo>
                  <a:lnTo>
                    <a:pt x="525" y="1272"/>
                  </a:lnTo>
                  <a:lnTo>
                    <a:pt x="525" y="1357"/>
                  </a:lnTo>
                  <a:lnTo>
                    <a:pt x="525" y="1440"/>
                  </a:lnTo>
                  <a:lnTo>
                    <a:pt x="523" y="1520"/>
                  </a:lnTo>
                  <a:lnTo>
                    <a:pt x="523" y="1599"/>
                  </a:lnTo>
                  <a:lnTo>
                    <a:pt x="523" y="1676"/>
                  </a:lnTo>
                  <a:lnTo>
                    <a:pt x="523" y="1752"/>
                  </a:lnTo>
                  <a:lnTo>
                    <a:pt x="523" y="1829"/>
                  </a:lnTo>
                  <a:lnTo>
                    <a:pt x="523" y="1902"/>
                  </a:lnTo>
                  <a:lnTo>
                    <a:pt x="523" y="1975"/>
                  </a:lnTo>
                  <a:lnTo>
                    <a:pt x="523" y="2046"/>
                  </a:lnTo>
                  <a:lnTo>
                    <a:pt x="523" y="2115"/>
                  </a:lnTo>
                  <a:lnTo>
                    <a:pt x="523" y="2184"/>
                  </a:lnTo>
                  <a:lnTo>
                    <a:pt x="521" y="2250"/>
                  </a:lnTo>
                  <a:lnTo>
                    <a:pt x="521" y="2317"/>
                  </a:lnTo>
                  <a:lnTo>
                    <a:pt x="521" y="2380"/>
                  </a:lnTo>
                  <a:lnTo>
                    <a:pt x="521" y="2443"/>
                  </a:lnTo>
                  <a:lnTo>
                    <a:pt x="521" y="2505"/>
                  </a:lnTo>
                  <a:lnTo>
                    <a:pt x="521" y="2564"/>
                  </a:lnTo>
                  <a:lnTo>
                    <a:pt x="521" y="2624"/>
                  </a:lnTo>
                  <a:lnTo>
                    <a:pt x="521" y="2680"/>
                  </a:lnTo>
                  <a:lnTo>
                    <a:pt x="521" y="2735"/>
                  </a:lnTo>
                  <a:lnTo>
                    <a:pt x="521" y="2791"/>
                  </a:lnTo>
                  <a:lnTo>
                    <a:pt x="521" y="2845"/>
                  </a:lnTo>
                  <a:lnTo>
                    <a:pt x="521" y="2897"/>
                  </a:lnTo>
                  <a:lnTo>
                    <a:pt x="521" y="2946"/>
                  </a:lnTo>
                  <a:lnTo>
                    <a:pt x="521" y="2994"/>
                  </a:lnTo>
                  <a:lnTo>
                    <a:pt x="521" y="3042"/>
                  </a:lnTo>
                  <a:lnTo>
                    <a:pt x="521" y="3088"/>
                  </a:lnTo>
                  <a:lnTo>
                    <a:pt x="521" y="3133"/>
                  </a:lnTo>
                  <a:lnTo>
                    <a:pt x="519" y="3177"/>
                  </a:lnTo>
                  <a:lnTo>
                    <a:pt x="519" y="3219"/>
                  </a:lnTo>
                  <a:lnTo>
                    <a:pt x="519" y="3259"/>
                  </a:lnTo>
                  <a:lnTo>
                    <a:pt x="519" y="3300"/>
                  </a:lnTo>
                  <a:lnTo>
                    <a:pt x="519" y="3338"/>
                  </a:lnTo>
                  <a:lnTo>
                    <a:pt x="519" y="3375"/>
                  </a:lnTo>
                  <a:lnTo>
                    <a:pt x="519" y="3409"/>
                  </a:lnTo>
                  <a:lnTo>
                    <a:pt x="519" y="3442"/>
                  </a:lnTo>
                  <a:lnTo>
                    <a:pt x="519" y="3474"/>
                  </a:lnTo>
                  <a:lnTo>
                    <a:pt x="519" y="3507"/>
                  </a:lnTo>
                  <a:lnTo>
                    <a:pt x="519" y="3536"/>
                  </a:lnTo>
                  <a:lnTo>
                    <a:pt x="519" y="3565"/>
                  </a:lnTo>
                  <a:lnTo>
                    <a:pt x="519" y="3591"/>
                  </a:lnTo>
                  <a:lnTo>
                    <a:pt x="519" y="3616"/>
                  </a:lnTo>
                  <a:lnTo>
                    <a:pt x="519" y="3641"/>
                  </a:lnTo>
                  <a:lnTo>
                    <a:pt x="519" y="3664"/>
                  </a:lnTo>
                  <a:lnTo>
                    <a:pt x="519" y="3686"/>
                  </a:lnTo>
                  <a:lnTo>
                    <a:pt x="519" y="3705"/>
                  </a:lnTo>
                  <a:lnTo>
                    <a:pt x="519" y="3724"/>
                  </a:lnTo>
                  <a:lnTo>
                    <a:pt x="519" y="3741"/>
                  </a:lnTo>
                  <a:lnTo>
                    <a:pt x="519" y="3757"/>
                  </a:lnTo>
                  <a:lnTo>
                    <a:pt x="519" y="3772"/>
                  </a:lnTo>
                  <a:lnTo>
                    <a:pt x="519" y="3783"/>
                  </a:lnTo>
                  <a:lnTo>
                    <a:pt x="519" y="3797"/>
                  </a:lnTo>
                  <a:lnTo>
                    <a:pt x="519" y="3806"/>
                  </a:lnTo>
                  <a:lnTo>
                    <a:pt x="519" y="3816"/>
                  </a:lnTo>
                  <a:lnTo>
                    <a:pt x="519" y="3824"/>
                  </a:lnTo>
                  <a:lnTo>
                    <a:pt x="519" y="3829"/>
                  </a:lnTo>
                  <a:lnTo>
                    <a:pt x="519" y="3833"/>
                  </a:lnTo>
                  <a:lnTo>
                    <a:pt x="519" y="3837"/>
                  </a:lnTo>
                  <a:lnTo>
                    <a:pt x="519" y="3839"/>
                  </a:lnTo>
                  <a:lnTo>
                    <a:pt x="519" y="3841"/>
                  </a:lnTo>
                  <a:lnTo>
                    <a:pt x="519" y="3912"/>
                  </a:lnTo>
                  <a:lnTo>
                    <a:pt x="519" y="3981"/>
                  </a:lnTo>
                  <a:lnTo>
                    <a:pt x="517" y="4048"/>
                  </a:lnTo>
                  <a:lnTo>
                    <a:pt x="515" y="4116"/>
                  </a:lnTo>
                  <a:lnTo>
                    <a:pt x="513" y="4179"/>
                  </a:lnTo>
                  <a:lnTo>
                    <a:pt x="511" y="4242"/>
                  </a:lnTo>
                  <a:lnTo>
                    <a:pt x="507" y="4304"/>
                  </a:lnTo>
                  <a:lnTo>
                    <a:pt x="505" y="4365"/>
                  </a:lnTo>
                  <a:lnTo>
                    <a:pt x="502" y="4423"/>
                  </a:lnTo>
                  <a:lnTo>
                    <a:pt x="498" y="4480"/>
                  </a:lnTo>
                  <a:lnTo>
                    <a:pt x="492" y="4536"/>
                  </a:lnTo>
                  <a:lnTo>
                    <a:pt x="488" y="4588"/>
                  </a:lnTo>
                  <a:lnTo>
                    <a:pt x="482" y="4641"/>
                  </a:lnTo>
                  <a:lnTo>
                    <a:pt x="477" y="4691"/>
                  </a:lnTo>
                  <a:lnTo>
                    <a:pt x="469" y="4739"/>
                  </a:lnTo>
                  <a:lnTo>
                    <a:pt x="463" y="4787"/>
                  </a:lnTo>
                  <a:lnTo>
                    <a:pt x="459" y="4828"/>
                  </a:lnTo>
                  <a:lnTo>
                    <a:pt x="455" y="4868"/>
                  </a:lnTo>
                  <a:lnTo>
                    <a:pt x="452" y="4904"/>
                  </a:lnTo>
                  <a:lnTo>
                    <a:pt x="448" y="4941"/>
                  </a:lnTo>
                  <a:lnTo>
                    <a:pt x="442" y="4976"/>
                  </a:lnTo>
                  <a:lnTo>
                    <a:pt x="436" y="5008"/>
                  </a:lnTo>
                  <a:lnTo>
                    <a:pt x="430" y="5039"/>
                  </a:lnTo>
                  <a:lnTo>
                    <a:pt x="425" y="5070"/>
                  </a:lnTo>
                  <a:lnTo>
                    <a:pt x="419" y="5098"/>
                  </a:lnTo>
                  <a:lnTo>
                    <a:pt x="413" y="5125"/>
                  </a:lnTo>
                  <a:lnTo>
                    <a:pt x="406" y="5150"/>
                  </a:lnTo>
                  <a:lnTo>
                    <a:pt x="398" y="5173"/>
                  </a:lnTo>
                  <a:lnTo>
                    <a:pt x="390" y="5194"/>
                  </a:lnTo>
                  <a:lnTo>
                    <a:pt x="382" y="5215"/>
                  </a:lnTo>
                  <a:lnTo>
                    <a:pt x="373" y="5233"/>
                  </a:lnTo>
                  <a:lnTo>
                    <a:pt x="365" y="5250"/>
                  </a:lnTo>
                  <a:lnTo>
                    <a:pt x="356" y="5265"/>
                  </a:lnTo>
                  <a:lnTo>
                    <a:pt x="348" y="5279"/>
                  </a:lnTo>
                  <a:lnTo>
                    <a:pt x="342" y="5290"/>
                  </a:lnTo>
                  <a:lnTo>
                    <a:pt x="335" y="5302"/>
                  </a:lnTo>
                  <a:lnTo>
                    <a:pt x="327" y="5313"/>
                  </a:lnTo>
                  <a:lnTo>
                    <a:pt x="321" y="5323"/>
                  </a:lnTo>
                  <a:lnTo>
                    <a:pt x="313" y="5331"/>
                  </a:lnTo>
                  <a:lnTo>
                    <a:pt x="308" y="5338"/>
                  </a:lnTo>
                  <a:lnTo>
                    <a:pt x="300" y="5346"/>
                  </a:lnTo>
                  <a:lnTo>
                    <a:pt x="294" y="5352"/>
                  </a:lnTo>
                  <a:lnTo>
                    <a:pt x="288" y="5358"/>
                  </a:lnTo>
                  <a:lnTo>
                    <a:pt x="283" y="5361"/>
                  </a:lnTo>
                  <a:lnTo>
                    <a:pt x="277" y="5365"/>
                  </a:lnTo>
                  <a:lnTo>
                    <a:pt x="271" y="5367"/>
                  </a:lnTo>
                  <a:lnTo>
                    <a:pt x="265" y="5369"/>
                  </a:lnTo>
                  <a:lnTo>
                    <a:pt x="260" y="5369"/>
                  </a:lnTo>
                  <a:lnTo>
                    <a:pt x="256" y="5369"/>
                  </a:lnTo>
                  <a:lnTo>
                    <a:pt x="252" y="5367"/>
                  </a:lnTo>
                  <a:lnTo>
                    <a:pt x="248" y="5365"/>
                  </a:lnTo>
                  <a:lnTo>
                    <a:pt x="244" y="5361"/>
                  </a:lnTo>
                  <a:lnTo>
                    <a:pt x="240" y="5358"/>
                  </a:lnTo>
                  <a:lnTo>
                    <a:pt x="235" y="5352"/>
                  </a:lnTo>
                  <a:lnTo>
                    <a:pt x="231" y="5346"/>
                  </a:lnTo>
                  <a:lnTo>
                    <a:pt x="227" y="5338"/>
                  </a:lnTo>
                  <a:lnTo>
                    <a:pt x="221" y="5331"/>
                  </a:lnTo>
                  <a:lnTo>
                    <a:pt x="217" y="5321"/>
                  </a:lnTo>
                  <a:lnTo>
                    <a:pt x="212" y="5311"/>
                  </a:lnTo>
                  <a:lnTo>
                    <a:pt x="206" y="5300"/>
                  </a:lnTo>
                  <a:lnTo>
                    <a:pt x="202" y="5286"/>
                  </a:lnTo>
                  <a:lnTo>
                    <a:pt x="196" y="5275"/>
                  </a:lnTo>
                  <a:lnTo>
                    <a:pt x="191" y="5260"/>
                  </a:lnTo>
                  <a:lnTo>
                    <a:pt x="185" y="5244"/>
                  </a:lnTo>
                  <a:lnTo>
                    <a:pt x="181" y="5225"/>
                  </a:lnTo>
                  <a:lnTo>
                    <a:pt x="177" y="5202"/>
                  </a:lnTo>
                  <a:lnTo>
                    <a:pt x="173" y="5179"/>
                  </a:lnTo>
                  <a:lnTo>
                    <a:pt x="169" y="5154"/>
                  </a:lnTo>
                  <a:lnTo>
                    <a:pt x="166" y="5127"/>
                  </a:lnTo>
                  <a:lnTo>
                    <a:pt x="162" y="5100"/>
                  </a:lnTo>
                  <a:lnTo>
                    <a:pt x="160" y="5070"/>
                  </a:lnTo>
                  <a:lnTo>
                    <a:pt x="158" y="5037"/>
                  </a:lnTo>
                  <a:lnTo>
                    <a:pt x="156" y="5004"/>
                  </a:lnTo>
                  <a:lnTo>
                    <a:pt x="154" y="4970"/>
                  </a:lnTo>
                  <a:lnTo>
                    <a:pt x="152" y="4933"/>
                  </a:lnTo>
                  <a:lnTo>
                    <a:pt x="150" y="4895"/>
                  </a:lnTo>
                  <a:lnTo>
                    <a:pt x="148" y="4855"/>
                  </a:lnTo>
                  <a:lnTo>
                    <a:pt x="148" y="4812"/>
                  </a:lnTo>
                  <a:lnTo>
                    <a:pt x="148" y="4770"/>
                  </a:lnTo>
                  <a:lnTo>
                    <a:pt x="148" y="4726"/>
                  </a:lnTo>
                  <a:lnTo>
                    <a:pt x="148" y="946"/>
                  </a:lnTo>
                  <a:lnTo>
                    <a:pt x="148" y="890"/>
                  </a:lnTo>
                  <a:lnTo>
                    <a:pt x="146" y="837"/>
                  </a:lnTo>
                  <a:lnTo>
                    <a:pt x="144" y="785"/>
                  </a:lnTo>
                  <a:lnTo>
                    <a:pt x="141" y="733"/>
                  </a:lnTo>
                  <a:lnTo>
                    <a:pt x="137" y="683"/>
                  </a:lnTo>
                  <a:lnTo>
                    <a:pt x="133" y="633"/>
                  </a:lnTo>
                  <a:lnTo>
                    <a:pt x="127" y="585"/>
                  </a:lnTo>
                  <a:lnTo>
                    <a:pt x="120" y="539"/>
                  </a:lnTo>
                  <a:lnTo>
                    <a:pt x="114" y="493"/>
                  </a:lnTo>
                  <a:lnTo>
                    <a:pt x="106" y="449"/>
                  </a:lnTo>
                  <a:lnTo>
                    <a:pt x="96" y="407"/>
                  </a:lnTo>
                  <a:lnTo>
                    <a:pt x="87" y="364"/>
                  </a:lnTo>
                  <a:lnTo>
                    <a:pt x="77" y="324"/>
                  </a:lnTo>
                  <a:lnTo>
                    <a:pt x="66" y="284"/>
                  </a:lnTo>
                  <a:lnTo>
                    <a:pt x="54" y="245"/>
                  </a:lnTo>
                  <a:lnTo>
                    <a:pt x="43" y="207"/>
                  </a:lnTo>
                  <a:lnTo>
                    <a:pt x="37" y="196"/>
                  </a:lnTo>
                  <a:lnTo>
                    <a:pt x="33" y="184"/>
                  </a:lnTo>
                  <a:lnTo>
                    <a:pt x="27" y="173"/>
                  </a:lnTo>
                  <a:lnTo>
                    <a:pt x="24" y="163"/>
                  </a:lnTo>
                  <a:lnTo>
                    <a:pt x="20" y="153"/>
                  </a:lnTo>
                  <a:lnTo>
                    <a:pt x="16" y="144"/>
                  </a:lnTo>
                  <a:lnTo>
                    <a:pt x="12" y="134"/>
                  </a:lnTo>
                  <a:lnTo>
                    <a:pt x="10" y="126"/>
                  </a:lnTo>
                  <a:lnTo>
                    <a:pt x="8" y="121"/>
                  </a:lnTo>
                  <a:lnTo>
                    <a:pt x="4" y="113"/>
                  </a:lnTo>
                  <a:lnTo>
                    <a:pt x="4" y="107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0" y="67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6" y="40"/>
                  </a:lnTo>
                  <a:lnTo>
                    <a:pt x="10" y="32"/>
                  </a:lnTo>
                  <a:lnTo>
                    <a:pt x="14" y="27"/>
                  </a:lnTo>
                  <a:lnTo>
                    <a:pt x="20" y="21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7" y="7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5122" name="Picture 2" descr="C:\Users\Meishing\Dropbox\meizhouhuayu\pics\車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676400" y="4191000"/>
            <a:ext cx="5319346" cy="1143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096000" y="3352800"/>
            <a:ext cx="2514600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維基百科，春秋時代馬戰車</a:t>
            </a:r>
            <a:endParaRPr lang="en-US" sz="14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3657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字：俥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硨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唓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620086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eishing\Dropbox\meizhouhuayu\pics\37.3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87500"/>
          <a:stretch>
            <a:fillRect/>
          </a:stretch>
        </p:blipFill>
        <p:spPr bwMode="auto">
          <a:xfrm>
            <a:off x="457200" y="1143000"/>
            <a:ext cx="1524000" cy="1404904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2438400" y="685800"/>
            <a:ext cx="1964814" cy="930388"/>
            <a:chOff x="3069375" y="2821952"/>
            <a:chExt cx="1964814" cy="930388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069375" y="3094094"/>
              <a:ext cx="1932753" cy="278946"/>
            </a:xfrm>
            <a:custGeom>
              <a:avLst/>
              <a:gdLst>
                <a:gd name="T0" fmla="*/ 2147483647 w 4701"/>
                <a:gd name="T1" fmla="*/ 2147483647 h 657"/>
                <a:gd name="T2" fmla="*/ 2147483647 w 4701"/>
                <a:gd name="T3" fmla="*/ 2147483647 h 657"/>
                <a:gd name="T4" fmla="*/ 2147483647 w 4701"/>
                <a:gd name="T5" fmla="*/ 2147483647 h 657"/>
                <a:gd name="T6" fmla="*/ 2147483647 w 4701"/>
                <a:gd name="T7" fmla="*/ 2147483647 h 657"/>
                <a:gd name="T8" fmla="*/ 2147483647 w 4701"/>
                <a:gd name="T9" fmla="*/ 2147483647 h 657"/>
                <a:gd name="T10" fmla="*/ 2147483647 w 4701"/>
                <a:gd name="T11" fmla="*/ 2147483647 h 657"/>
                <a:gd name="T12" fmla="*/ 2147483647 w 4701"/>
                <a:gd name="T13" fmla="*/ 2147483647 h 657"/>
                <a:gd name="T14" fmla="*/ 2147483647 w 4701"/>
                <a:gd name="T15" fmla="*/ 2147483647 h 657"/>
                <a:gd name="T16" fmla="*/ 2147483647 w 4701"/>
                <a:gd name="T17" fmla="*/ 2147483647 h 657"/>
                <a:gd name="T18" fmla="*/ 2147483647 w 4701"/>
                <a:gd name="T19" fmla="*/ 2147483647 h 657"/>
                <a:gd name="T20" fmla="*/ 2147483647 w 4701"/>
                <a:gd name="T21" fmla="*/ 2147483647 h 657"/>
                <a:gd name="T22" fmla="*/ 2147483647 w 4701"/>
                <a:gd name="T23" fmla="*/ 2147483647 h 657"/>
                <a:gd name="T24" fmla="*/ 2147483647 w 4701"/>
                <a:gd name="T25" fmla="*/ 2147483647 h 657"/>
                <a:gd name="T26" fmla="*/ 2147483647 w 4701"/>
                <a:gd name="T27" fmla="*/ 2147483647 h 657"/>
                <a:gd name="T28" fmla="*/ 2147483647 w 4701"/>
                <a:gd name="T29" fmla="*/ 2147483647 h 657"/>
                <a:gd name="T30" fmla="*/ 2147483647 w 4701"/>
                <a:gd name="T31" fmla="*/ 2147483647 h 657"/>
                <a:gd name="T32" fmla="*/ 2147483647 w 4701"/>
                <a:gd name="T33" fmla="*/ 2147483647 h 657"/>
                <a:gd name="T34" fmla="*/ 2147483647 w 4701"/>
                <a:gd name="T35" fmla="*/ 2147483647 h 657"/>
                <a:gd name="T36" fmla="*/ 2147483647 w 4701"/>
                <a:gd name="T37" fmla="*/ 2147483647 h 657"/>
                <a:gd name="T38" fmla="*/ 2147483647 w 4701"/>
                <a:gd name="T39" fmla="*/ 2147483647 h 657"/>
                <a:gd name="T40" fmla="*/ 2147483647 w 4701"/>
                <a:gd name="T41" fmla="*/ 2147483647 h 657"/>
                <a:gd name="T42" fmla="*/ 2147483647 w 4701"/>
                <a:gd name="T43" fmla="*/ 2147483647 h 657"/>
                <a:gd name="T44" fmla="*/ 2147483647 w 4701"/>
                <a:gd name="T45" fmla="*/ 2147483647 h 657"/>
                <a:gd name="T46" fmla="*/ 2147483647 w 4701"/>
                <a:gd name="T47" fmla="*/ 2147483647 h 657"/>
                <a:gd name="T48" fmla="*/ 2147483647 w 4701"/>
                <a:gd name="T49" fmla="*/ 2147483647 h 657"/>
                <a:gd name="T50" fmla="*/ 2147483647 w 4701"/>
                <a:gd name="T51" fmla="*/ 2147483647 h 657"/>
                <a:gd name="T52" fmla="*/ 2147483647 w 4701"/>
                <a:gd name="T53" fmla="*/ 2147483647 h 657"/>
                <a:gd name="T54" fmla="*/ 2147483647 w 4701"/>
                <a:gd name="T55" fmla="*/ 2147483647 h 657"/>
                <a:gd name="T56" fmla="*/ 2147483647 w 4701"/>
                <a:gd name="T57" fmla="*/ 2147483647 h 657"/>
                <a:gd name="T58" fmla="*/ 2147483647 w 4701"/>
                <a:gd name="T59" fmla="*/ 2147483647 h 657"/>
                <a:gd name="T60" fmla="*/ 2147483647 w 4701"/>
                <a:gd name="T61" fmla="*/ 2147483647 h 657"/>
                <a:gd name="T62" fmla="*/ 2147483647 w 4701"/>
                <a:gd name="T63" fmla="*/ 2147483647 h 657"/>
                <a:gd name="T64" fmla="*/ 2147483647 w 4701"/>
                <a:gd name="T65" fmla="*/ 2147483647 h 657"/>
                <a:gd name="T66" fmla="*/ 0 w 4701"/>
                <a:gd name="T67" fmla="*/ 2147483647 h 657"/>
                <a:gd name="T68" fmla="*/ 2147483647 w 4701"/>
                <a:gd name="T69" fmla="*/ 2147483647 h 657"/>
                <a:gd name="T70" fmla="*/ 2147483647 w 4701"/>
                <a:gd name="T71" fmla="*/ 2147483647 h 657"/>
                <a:gd name="T72" fmla="*/ 2147483647 w 4701"/>
                <a:gd name="T73" fmla="*/ 2147483647 h 657"/>
                <a:gd name="T74" fmla="*/ 2147483647 w 4701"/>
                <a:gd name="T75" fmla="*/ 2147483647 h 657"/>
                <a:gd name="T76" fmla="*/ 2147483647 w 4701"/>
                <a:gd name="T77" fmla="*/ 2147483647 h 657"/>
                <a:gd name="T78" fmla="*/ 2147483647 w 4701"/>
                <a:gd name="T79" fmla="*/ 2147483647 h 657"/>
                <a:gd name="T80" fmla="*/ 2147483647 w 4701"/>
                <a:gd name="T81" fmla="*/ 2147483647 h 657"/>
                <a:gd name="T82" fmla="*/ 2147483647 w 4701"/>
                <a:gd name="T83" fmla="*/ 2147483647 h 657"/>
                <a:gd name="T84" fmla="*/ 2147483647 w 4701"/>
                <a:gd name="T85" fmla="*/ 2147483647 h 657"/>
                <a:gd name="T86" fmla="*/ 2147483647 w 4701"/>
                <a:gd name="T87" fmla="*/ 2147483647 h 657"/>
                <a:gd name="T88" fmla="*/ 2147483647 w 4701"/>
                <a:gd name="T89" fmla="*/ 2147483647 h 657"/>
                <a:gd name="T90" fmla="*/ 2147483647 w 4701"/>
                <a:gd name="T91" fmla="*/ 2147483647 h 657"/>
                <a:gd name="T92" fmla="*/ 2147483647 w 4701"/>
                <a:gd name="T93" fmla="*/ 2147483647 h 657"/>
                <a:gd name="T94" fmla="*/ 2147483647 w 4701"/>
                <a:gd name="T95" fmla="*/ 2147483647 h 657"/>
                <a:gd name="T96" fmla="*/ 2147483647 w 4701"/>
                <a:gd name="T97" fmla="*/ 2147483647 h 657"/>
                <a:gd name="T98" fmla="*/ 2147483647 w 4701"/>
                <a:gd name="T99" fmla="*/ 2147483647 h 657"/>
                <a:gd name="T100" fmla="*/ 2147483647 w 4701"/>
                <a:gd name="T101" fmla="*/ 2147483647 h 657"/>
                <a:gd name="T102" fmla="*/ 2147483647 w 4701"/>
                <a:gd name="T103" fmla="*/ 2147483647 h 657"/>
                <a:gd name="T104" fmla="*/ 2147483647 w 4701"/>
                <a:gd name="T105" fmla="*/ 0 h 657"/>
                <a:gd name="T106" fmla="*/ 2147483647 w 4701"/>
                <a:gd name="T107" fmla="*/ 0 h 6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01"/>
                <a:gd name="T163" fmla="*/ 0 h 657"/>
                <a:gd name="T164" fmla="*/ 4701 w 4701"/>
                <a:gd name="T165" fmla="*/ 657 h 65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01" h="657">
                  <a:moveTo>
                    <a:pt x="4231" y="0"/>
                  </a:moveTo>
                  <a:lnTo>
                    <a:pt x="4236" y="0"/>
                  </a:lnTo>
                  <a:lnTo>
                    <a:pt x="4242" y="0"/>
                  </a:lnTo>
                  <a:lnTo>
                    <a:pt x="4252" y="2"/>
                  </a:lnTo>
                  <a:lnTo>
                    <a:pt x="4259" y="4"/>
                  </a:lnTo>
                  <a:lnTo>
                    <a:pt x="4271" y="6"/>
                  </a:lnTo>
                  <a:lnTo>
                    <a:pt x="4283" y="10"/>
                  </a:lnTo>
                  <a:lnTo>
                    <a:pt x="4294" y="12"/>
                  </a:lnTo>
                  <a:lnTo>
                    <a:pt x="4307" y="15"/>
                  </a:lnTo>
                  <a:lnTo>
                    <a:pt x="4323" y="19"/>
                  </a:lnTo>
                  <a:lnTo>
                    <a:pt x="4340" y="25"/>
                  </a:lnTo>
                  <a:lnTo>
                    <a:pt x="4357" y="31"/>
                  </a:lnTo>
                  <a:lnTo>
                    <a:pt x="4375" y="36"/>
                  </a:lnTo>
                  <a:lnTo>
                    <a:pt x="4394" y="42"/>
                  </a:lnTo>
                  <a:lnTo>
                    <a:pt x="4415" y="48"/>
                  </a:lnTo>
                  <a:lnTo>
                    <a:pt x="4436" y="56"/>
                  </a:lnTo>
                  <a:lnTo>
                    <a:pt x="4459" y="63"/>
                  </a:lnTo>
                  <a:lnTo>
                    <a:pt x="4474" y="71"/>
                  </a:lnTo>
                  <a:lnTo>
                    <a:pt x="4488" y="79"/>
                  </a:lnTo>
                  <a:lnTo>
                    <a:pt x="4503" y="86"/>
                  </a:lnTo>
                  <a:lnTo>
                    <a:pt x="4517" y="94"/>
                  </a:lnTo>
                  <a:lnTo>
                    <a:pt x="4530" y="102"/>
                  </a:lnTo>
                  <a:lnTo>
                    <a:pt x="4542" y="109"/>
                  </a:lnTo>
                  <a:lnTo>
                    <a:pt x="4553" y="117"/>
                  </a:lnTo>
                  <a:lnTo>
                    <a:pt x="4565" y="125"/>
                  </a:lnTo>
                  <a:lnTo>
                    <a:pt x="4576" y="132"/>
                  </a:lnTo>
                  <a:lnTo>
                    <a:pt x="4588" y="140"/>
                  </a:lnTo>
                  <a:lnTo>
                    <a:pt x="4597" y="146"/>
                  </a:lnTo>
                  <a:lnTo>
                    <a:pt x="4607" y="154"/>
                  </a:lnTo>
                  <a:lnTo>
                    <a:pt x="4624" y="167"/>
                  </a:lnTo>
                  <a:lnTo>
                    <a:pt x="4641" y="179"/>
                  </a:lnTo>
                  <a:lnTo>
                    <a:pt x="4655" y="192"/>
                  </a:lnTo>
                  <a:lnTo>
                    <a:pt x="4666" y="203"/>
                  </a:lnTo>
                  <a:lnTo>
                    <a:pt x="4678" y="215"/>
                  </a:lnTo>
                  <a:lnTo>
                    <a:pt x="4686" y="227"/>
                  </a:lnTo>
                  <a:lnTo>
                    <a:pt x="4693" y="236"/>
                  </a:lnTo>
                  <a:lnTo>
                    <a:pt x="4697" y="246"/>
                  </a:lnTo>
                  <a:lnTo>
                    <a:pt x="4701" y="255"/>
                  </a:lnTo>
                  <a:lnTo>
                    <a:pt x="4701" y="265"/>
                  </a:lnTo>
                  <a:lnTo>
                    <a:pt x="4699" y="273"/>
                  </a:lnTo>
                  <a:lnTo>
                    <a:pt x="4695" y="280"/>
                  </a:lnTo>
                  <a:lnTo>
                    <a:pt x="4689" y="288"/>
                  </a:lnTo>
                  <a:lnTo>
                    <a:pt x="4684" y="296"/>
                  </a:lnTo>
                  <a:lnTo>
                    <a:pt x="4674" y="301"/>
                  </a:lnTo>
                  <a:lnTo>
                    <a:pt x="4665" y="307"/>
                  </a:lnTo>
                  <a:lnTo>
                    <a:pt x="4651" y="313"/>
                  </a:lnTo>
                  <a:lnTo>
                    <a:pt x="4638" y="317"/>
                  </a:lnTo>
                  <a:lnTo>
                    <a:pt x="4622" y="321"/>
                  </a:lnTo>
                  <a:lnTo>
                    <a:pt x="4607" y="324"/>
                  </a:lnTo>
                  <a:lnTo>
                    <a:pt x="4588" y="328"/>
                  </a:lnTo>
                  <a:lnTo>
                    <a:pt x="4569" y="332"/>
                  </a:lnTo>
                  <a:lnTo>
                    <a:pt x="4546" y="334"/>
                  </a:lnTo>
                  <a:lnTo>
                    <a:pt x="4522" y="336"/>
                  </a:lnTo>
                  <a:lnTo>
                    <a:pt x="4499" y="338"/>
                  </a:lnTo>
                  <a:lnTo>
                    <a:pt x="4473" y="340"/>
                  </a:lnTo>
                  <a:lnTo>
                    <a:pt x="4359" y="342"/>
                  </a:lnTo>
                  <a:lnTo>
                    <a:pt x="4246" y="346"/>
                  </a:lnTo>
                  <a:lnTo>
                    <a:pt x="4129" y="347"/>
                  </a:lnTo>
                  <a:lnTo>
                    <a:pt x="4010" y="353"/>
                  </a:lnTo>
                  <a:lnTo>
                    <a:pt x="3891" y="357"/>
                  </a:lnTo>
                  <a:lnTo>
                    <a:pt x="3768" y="363"/>
                  </a:lnTo>
                  <a:lnTo>
                    <a:pt x="3643" y="367"/>
                  </a:lnTo>
                  <a:lnTo>
                    <a:pt x="3517" y="374"/>
                  </a:lnTo>
                  <a:lnTo>
                    <a:pt x="3390" y="380"/>
                  </a:lnTo>
                  <a:lnTo>
                    <a:pt x="3259" y="388"/>
                  </a:lnTo>
                  <a:lnTo>
                    <a:pt x="3127" y="395"/>
                  </a:lnTo>
                  <a:lnTo>
                    <a:pt x="2993" y="403"/>
                  </a:lnTo>
                  <a:lnTo>
                    <a:pt x="2856" y="413"/>
                  </a:lnTo>
                  <a:lnTo>
                    <a:pt x="2718" y="422"/>
                  </a:lnTo>
                  <a:lnTo>
                    <a:pt x="2578" y="432"/>
                  </a:lnTo>
                  <a:lnTo>
                    <a:pt x="2436" y="443"/>
                  </a:lnTo>
                  <a:lnTo>
                    <a:pt x="2353" y="449"/>
                  </a:lnTo>
                  <a:lnTo>
                    <a:pt x="2267" y="455"/>
                  </a:lnTo>
                  <a:lnTo>
                    <a:pt x="2179" y="463"/>
                  </a:lnTo>
                  <a:lnTo>
                    <a:pt x="2086" y="470"/>
                  </a:lnTo>
                  <a:lnTo>
                    <a:pt x="1990" y="480"/>
                  </a:lnTo>
                  <a:lnTo>
                    <a:pt x="1893" y="490"/>
                  </a:lnTo>
                  <a:lnTo>
                    <a:pt x="1789" y="499"/>
                  </a:lnTo>
                  <a:lnTo>
                    <a:pt x="1685" y="511"/>
                  </a:lnTo>
                  <a:lnTo>
                    <a:pt x="1576" y="522"/>
                  </a:lnTo>
                  <a:lnTo>
                    <a:pt x="1465" y="534"/>
                  </a:lnTo>
                  <a:lnTo>
                    <a:pt x="1349" y="547"/>
                  </a:lnTo>
                  <a:lnTo>
                    <a:pt x="1230" y="561"/>
                  </a:lnTo>
                  <a:lnTo>
                    <a:pt x="1109" y="576"/>
                  </a:lnTo>
                  <a:lnTo>
                    <a:pt x="985" y="589"/>
                  </a:lnTo>
                  <a:lnTo>
                    <a:pt x="856" y="605"/>
                  </a:lnTo>
                  <a:lnTo>
                    <a:pt x="724" y="622"/>
                  </a:lnTo>
                  <a:lnTo>
                    <a:pt x="699" y="626"/>
                  </a:lnTo>
                  <a:lnTo>
                    <a:pt x="676" y="630"/>
                  </a:lnTo>
                  <a:lnTo>
                    <a:pt x="653" y="633"/>
                  </a:lnTo>
                  <a:lnTo>
                    <a:pt x="631" y="637"/>
                  </a:lnTo>
                  <a:lnTo>
                    <a:pt x="610" y="639"/>
                  </a:lnTo>
                  <a:lnTo>
                    <a:pt x="591" y="643"/>
                  </a:lnTo>
                  <a:lnTo>
                    <a:pt x="574" y="645"/>
                  </a:lnTo>
                  <a:lnTo>
                    <a:pt x="557" y="647"/>
                  </a:lnTo>
                  <a:lnTo>
                    <a:pt x="541" y="649"/>
                  </a:lnTo>
                  <a:lnTo>
                    <a:pt x="528" y="651"/>
                  </a:lnTo>
                  <a:lnTo>
                    <a:pt x="514" y="653"/>
                  </a:lnTo>
                  <a:lnTo>
                    <a:pt x="503" y="655"/>
                  </a:lnTo>
                  <a:lnTo>
                    <a:pt x="493" y="655"/>
                  </a:lnTo>
                  <a:lnTo>
                    <a:pt x="484" y="655"/>
                  </a:lnTo>
                  <a:lnTo>
                    <a:pt x="476" y="657"/>
                  </a:lnTo>
                  <a:lnTo>
                    <a:pt x="468" y="657"/>
                  </a:lnTo>
                  <a:lnTo>
                    <a:pt x="451" y="657"/>
                  </a:lnTo>
                  <a:lnTo>
                    <a:pt x="432" y="655"/>
                  </a:lnTo>
                  <a:lnTo>
                    <a:pt x="413" y="655"/>
                  </a:lnTo>
                  <a:lnTo>
                    <a:pt x="393" y="653"/>
                  </a:lnTo>
                  <a:lnTo>
                    <a:pt x="376" y="649"/>
                  </a:lnTo>
                  <a:lnTo>
                    <a:pt x="357" y="647"/>
                  </a:lnTo>
                  <a:lnTo>
                    <a:pt x="338" y="643"/>
                  </a:lnTo>
                  <a:lnTo>
                    <a:pt x="318" y="639"/>
                  </a:lnTo>
                  <a:lnTo>
                    <a:pt x="299" y="635"/>
                  </a:lnTo>
                  <a:lnTo>
                    <a:pt x="280" y="630"/>
                  </a:lnTo>
                  <a:lnTo>
                    <a:pt x="261" y="624"/>
                  </a:lnTo>
                  <a:lnTo>
                    <a:pt x="244" y="618"/>
                  </a:lnTo>
                  <a:lnTo>
                    <a:pt x="224" y="610"/>
                  </a:lnTo>
                  <a:lnTo>
                    <a:pt x="205" y="603"/>
                  </a:lnTo>
                  <a:lnTo>
                    <a:pt x="186" y="595"/>
                  </a:lnTo>
                  <a:lnTo>
                    <a:pt x="169" y="587"/>
                  </a:lnTo>
                  <a:lnTo>
                    <a:pt x="148" y="580"/>
                  </a:lnTo>
                  <a:lnTo>
                    <a:pt x="128" y="572"/>
                  </a:lnTo>
                  <a:lnTo>
                    <a:pt x="111" y="564"/>
                  </a:lnTo>
                  <a:lnTo>
                    <a:pt x="96" y="557"/>
                  </a:lnTo>
                  <a:lnTo>
                    <a:pt x="80" y="549"/>
                  </a:lnTo>
                  <a:lnTo>
                    <a:pt x="67" y="541"/>
                  </a:lnTo>
                  <a:lnTo>
                    <a:pt x="54" y="534"/>
                  </a:lnTo>
                  <a:lnTo>
                    <a:pt x="42" y="526"/>
                  </a:lnTo>
                  <a:lnTo>
                    <a:pt x="32" y="518"/>
                  </a:lnTo>
                  <a:lnTo>
                    <a:pt x="23" y="511"/>
                  </a:lnTo>
                  <a:lnTo>
                    <a:pt x="15" y="503"/>
                  </a:lnTo>
                  <a:lnTo>
                    <a:pt x="9" y="495"/>
                  </a:lnTo>
                  <a:lnTo>
                    <a:pt x="6" y="490"/>
                  </a:lnTo>
                  <a:lnTo>
                    <a:pt x="2" y="482"/>
                  </a:lnTo>
                  <a:lnTo>
                    <a:pt x="0" y="474"/>
                  </a:lnTo>
                  <a:lnTo>
                    <a:pt x="0" y="466"/>
                  </a:lnTo>
                  <a:lnTo>
                    <a:pt x="0" y="463"/>
                  </a:lnTo>
                  <a:lnTo>
                    <a:pt x="2" y="459"/>
                  </a:lnTo>
                  <a:lnTo>
                    <a:pt x="4" y="457"/>
                  </a:lnTo>
                  <a:lnTo>
                    <a:pt x="8" y="453"/>
                  </a:lnTo>
                  <a:lnTo>
                    <a:pt x="11" y="449"/>
                  </a:lnTo>
                  <a:lnTo>
                    <a:pt x="17" y="447"/>
                  </a:lnTo>
                  <a:lnTo>
                    <a:pt x="25" y="443"/>
                  </a:lnTo>
                  <a:lnTo>
                    <a:pt x="32" y="440"/>
                  </a:lnTo>
                  <a:lnTo>
                    <a:pt x="40" y="438"/>
                  </a:lnTo>
                  <a:lnTo>
                    <a:pt x="52" y="434"/>
                  </a:lnTo>
                  <a:lnTo>
                    <a:pt x="61" y="430"/>
                  </a:lnTo>
                  <a:lnTo>
                    <a:pt x="73" y="428"/>
                  </a:lnTo>
                  <a:lnTo>
                    <a:pt x="86" y="424"/>
                  </a:lnTo>
                  <a:lnTo>
                    <a:pt x="100" y="420"/>
                  </a:lnTo>
                  <a:lnTo>
                    <a:pt x="113" y="417"/>
                  </a:lnTo>
                  <a:lnTo>
                    <a:pt x="130" y="415"/>
                  </a:lnTo>
                  <a:lnTo>
                    <a:pt x="261" y="403"/>
                  </a:lnTo>
                  <a:lnTo>
                    <a:pt x="391" y="392"/>
                  </a:lnTo>
                  <a:lnTo>
                    <a:pt x="522" y="380"/>
                  </a:lnTo>
                  <a:lnTo>
                    <a:pt x="649" y="369"/>
                  </a:lnTo>
                  <a:lnTo>
                    <a:pt x="775" y="357"/>
                  </a:lnTo>
                  <a:lnTo>
                    <a:pt x="900" y="346"/>
                  </a:lnTo>
                  <a:lnTo>
                    <a:pt x="1023" y="334"/>
                  </a:lnTo>
                  <a:lnTo>
                    <a:pt x="1146" y="324"/>
                  </a:lnTo>
                  <a:lnTo>
                    <a:pt x="1267" y="313"/>
                  </a:lnTo>
                  <a:lnTo>
                    <a:pt x="1386" y="301"/>
                  </a:lnTo>
                  <a:lnTo>
                    <a:pt x="1503" y="292"/>
                  </a:lnTo>
                  <a:lnTo>
                    <a:pt x="1618" y="280"/>
                  </a:lnTo>
                  <a:lnTo>
                    <a:pt x="1733" y="269"/>
                  </a:lnTo>
                  <a:lnTo>
                    <a:pt x="1847" y="259"/>
                  </a:lnTo>
                  <a:lnTo>
                    <a:pt x="1958" y="248"/>
                  </a:lnTo>
                  <a:lnTo>
                    <a:pt x="2069" y="238"/>
                  </a:lnTo>
                  <a:lnTo>
                    <a:pt x="2177" y="227"/>
                  </a:lnTo>
                  <a:lnTo>
                    <a:pt x="2284" y="215"/>
                  </a:lnTo>
                  <a:lnTo>
                    <a:pt x="2390" y="205"/>
                  </a:lnTo>
                  <a:lnTo>
                    <a:pt x="2493" y="194"/>
                  </a:lnTo>
                  <a:lnTo>
                    <a:pt x="2597" y="184"/>
                  </a:lnTo>
                  <a:lnTo>
                    <a:pt x="2699" y="173"/>
                  </a:lnTo>
                  <a:lnTo>
                    <a:pt x="2799" y="163"/>
                  </a:lnTo>
                  <a:lnTo>
                    <a:pt x="2897" y="152"/>
                  </a:lnTo>
                  <a:lnTo>
                    <a:pt x="2993" y="142"/>
                  </a:lnTo>
                  <a:lnTo>
                    <a:pt x="3089" y="132"/>
                  </a:lnTo>
                  <a:lnTo>
                    <a:pt x="3183" y="121"/>
                  </a:lnTo>
                  <a:lnTo>
                    <a:pt x="3275" y="111"/>
                  </a:lnTo>
                  <a:lnTo>
                    <a:pt x="3367" y="100"/>
                  </a:lnTo>
                  <a:lnTo>
                    <a:pt x="3455" y="90"/>
                  </a:lnTo>
                  <a:lnTo>
                    <a:pt x="3543" y="79"/>
                  </a:lnTo>
                  <a:lnTo>
                    <a:pt x="3630" y="69"/>
                  </a:lnTo>
                  <a:lnTo>
                    <a:pt x="3659" y="65"/>
                  </a:lnTo>
                  <a:lnTo>
                    <a:pt x="3689" y="60"/>
                  </a:lnTo>
                  <a:lnTo>
                    <a:pt x="3716" y="56"/>
                  </a:lnTo>
                  <a:lnTo>
                    <a:pt x="3745" y="52"/>
                  </a:lnTo>
                  <a:lnTo>
                    <a:pt x="3770" y="48"/>
                  </a:lnTo>
                  <a:lnTo>
                    <a:pt x="3797" y="44"/>
                  </a:lnTo>
                  <a:lnTo>
                    <a:pt x="3822" y="42"/>
                  </a:lnTo>
                  <a:lnTo>
                    <a:pt x="3847" y="38"/>
                  </a:lnTo>
                  <a:lnTo>
                    <a:pt x="3872" y="35"/>
                  </a:lnTo>
                  <a:lnTo>
                    <a:pt x="3895" y="33"/>
                  </a:lnTo>
                  <a:lnTo>
                    <a:pt x="3916" y="29"/>
                  </a:lnTo>
                  <a:lnTo>
                    <a:pt x="3939" y="27"/>
                  </a:lnTo>
                  <a:lnTo>
                    <a:pt x="3960" y="23"/>
                  </a:lnTo>
                  <a:lnTo>
                    <a:pt x="3979" y="21"/>
                  </a:lnTo>
                  <a:lnTo>
                    <a:pt x="4000" y="19"/>
                  </a:lnTo>
                  <a:lnTo>
                    <a:pt x="4018" y="17"/>
                  </a:lnTo>
                  <a:lnTo>
                    <a:pt x="4037" y="15"/>
                  </a:lnTo>
                  <a:lnTo>
                    <a:pt x="4054" y="13"/>
                  </a:lnTo>
                  <a:lnTo>
                    <a:pt x="4071" y="12"/>
                  </a:lnTo>
                  <a:lnTo>
                    <a:pt x="4089" y="10"/>
                  </a:lnTo>
                  <a:lnTo>
                    <a:pt x="4104" y="8"/>
                  </a:lnTo>
                  <a:lnTo>
                    <a:pt x="4117" y="6"/>
                  </a:lnTo>
                  <a:lnTo>
                    <a:pt x="4133" y="6"/>
                  </a:lnTo>
                  <a:lnTo>
                    <a:pt x="4146" y="4"/>
                  </a:lnTo>
                  <a:lnTo>
                    <a:pt x="4160" y="2"/>
                  </a:lnTo>
                  <a:lnTo>
                    <a:pt x="4171" y="2"/>
                  </a:lnTo>
                  <a:lnTo>
                    <a:pt x="4183" y="2"/>
                  </a:lnTo>
                  <a:lnTo>
                    <a:pt x="4194" y="0"/>
                  </a:lnTo>
                  <a:lnTo>
                    <a:pt x="4204" y="0"/>
                  </a:lnTo>
                  <a:lnTo>
                    <a:pt x="4213" y="0"/>
                  </a:lnTo>
                  <a:lnTo>
                    <a:pt x="4223" y="0"/>
                  </a:lnTo>
                  <a:lnTo>
                    <a:pt x="423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318471" y="2949519"/>
              <a:ext cx="289379" cy="802821"/>
            </a:xfrm>
            <a:custGeom>
              <a:avLst/>
              <a:gdLst>
                <a:gd name="T0" fmla="*/ 2147483647 w 705"/>
                <a:gd name="T1" fmla="*/ 2147483647 h 1889"/>
                <a:gd name="T2" fmla="*/ 2147483647 w 705"/>
                <a:gd name="T3" fmla="*/ 2147483647 h 1889"/>
                <a:gd name="T4" fmla="*/ 2147483647 w 705"/>
                <a:gd name="T5" fmla="*/ 2147483647 h 1889"/>
                <a:gd name="T6" fmla="*/ 2147483647 w 705"/>
                <a:gd name="T7" fmla="*/ 2147483647 h 1889"/>
                <a:gd name="T8" fmla="*/ 2147483647 w 705"/>
                <a:gd name="T9" fmla="*/ 2147483647 h 1889"/>
                <a:gd name="T10" fmla="*/ 2147483647 w 705"/>
                <a:gd name="T11" fmla="*/ 2147483647 h 1889"/>
                <a:gd name="T12" fmla="*/ 2147483647 w 705"/>
                <a:gd name="T13" fmla="*/ 2147483647 h 1889"/>
                <a:gd name="T14" fmla="*/ 2147483647 w 705"/>
                <a:gd name="T15" fmla="*/ 2147483647 h 1889"/>
                <a:gd name="T16" fmla="*/ 2147483647 w 705"/>
                <a:gd name="T17" fmla="*/ 2147483647 h 1889"/>
                <a:gd name="T18" fmla="*/ 2147483647 w 705"/>
                <a:gd name="T19" fmla="*/ 2147483647 h 1889"/>
                <a:gd name="T20" fmla="*/ 2147483647 w 705"/>
                <a:gd name="T21" fmla="*/ 2147483647 h 1889"/>
                <a:gd name="T22" fmla="*/ 2147483647 w 705"/>
                <a:gd name="T23" fmla="*/ 2147483647 h 1889"/>
                <a:gd name="T24" fmla="*/ 2147483647 w 705"/>
                <a:gd name="T25" fmla="*/ 2147483647 h 1889"/>
                <a:gd name="T26" fmla="*/ 2147483647 w 705"/>
                <a:gd name="T27" fmla="*/ 2147483647 h 1889"/>
                <a:gd name="T28" fmla="*/ 2147483647 w 705"/>
                <a:gd name="T29" fmla="*/ 2147483647 h 1889"/>
                <a:gd name="T30" fmla="*/ 2147483647 w 705"/>
                <a:gd name="T31" fmla="*/ 2147483647 h 1889"/>
                <a:gd name="T32" fmla="*/ 2147483647 w 705"/>
                <a:gd name="T33" fmla="*/ 2147483647 h 1889"/>
                <a:gd name="T34" fmla="*/ 2147483647 w 705"/>
                <a:gd name="T35" fmla="*/ 2147483647 h 1889"/>
                <a:gd name="T36" fmla="*/ 2147483647 w 705"/>
                <a:gd name="T37" fmla="*/ 2147483647 h 1889"/>
                <a:gd name="T38" fmla="*/ 2147483647 w 705"/>
                <a:gd name="T39" fmla="*/ 2147483647 h 1889"/>
                <a:gd name="T40" fmla="*/ 2147483647 w 705"/>
                <a:gd name="T41" fmla="*/ 2147483647 h 1889"/>
                <a:gd name="T42" fmla="*/ 2147483647 w 705"/>
                <a:gd name="T43" fmla="*/ 2147483647 h 1889"/>
                <a:gd name="T44" fmla="*/ 2147483647 w 705"/>
                <a:gd name="T45" fmla="*/ 2147483647 h 1889"/>
                <a:gd name="T46" fmla="*/ 2147483647 w 705"/>
                <a:gd name="T47" fmla="*/ 2147483647 h 1889"/>
                <a:gd name="T48" fmla="*/ 2147483647 w 705"/>
                <a:gd name="T49" fmla="*/ 2147483647 h 1889"/>
                <a:gd name="T50" fmla="*/ 2147483647 w 705"/>
                <a:gd name="T51" fmla="*/ 2147483647 h 1889"/>
                <a:gd name="T52" fmla="*/ 2147483647 w 705"/>
                <a:gd name="T53" fmla="*/ 2147483647 h 1889"/>
                <a:gd name="T54" fmla="*/ 2147483647 w 705"/>
                <a:gd name="T55" fmla="*/ 2147483647 h 1889"/>
                <a:gd name="T56" fmla="*/ 2147483647 w 705"/>
                <a:gd name="T57" fmla="*/ 2147483647 h 1889"/>
                <a:gd name="T58" fmla="*/ 2147483647 w 705"/>
                <a:gd name="T59" fmla="*/ 2147483647 h 1889"/>
                <a:gd name="T60" fmla="*/ 0 w 705"/>
                <a:gd name="T61" fmla="*/ 2147483647 h 1889"/>
                <a:gd name="T62" fmla="*/ 0 w 705"/>
                <a:gd name="T63" fmla="*/ 2147483647 h 1889"/>
                <a:gd name="T64" fmla="*/ 2147483647 w 705"/>
                <a:gd name="T65" fmla="*/ 2147483647 h 1889"/>
                <a:gd name="T66" fmla="*/ 2147483647 w 705"/>
                <a:gd name="T67" fmla="*/ 2147483647 h 1889"/>
                <a:gd name="T68" fmla="*/ 2147483647 w 705"/>
                <a:gd name="T69" fmla="*/ 2147483647 h 1889"/>
                <a:gd name="T70" fmla="*/ 2147483647 w 705"/>
                <a:gd name="T71" fmla="*/ 2147483647 h 1889"/>
                <a:gd name="T72" fmla="*/ 2147483647 w 705"/>
                <a:gd name="T73" fmla="*/ 2147483647 h 1889"/>
                <a:gd name="T74" fmla="*/ 2147483647 w 705"/>
                <a:gd name="T75" fmla="*/ 2147483647 h 1889"/>
                <a:gd name="T76" fmla="*/ 2147483647 w 705"/>
                <a:gd name="T77" fmla="*/ 2147483647 h 1889"/>
                <a:gd name="T78" fmla="*/ 2147483647 w 705"/>
                <a:gd name="T79" fmla="*/ 2147483647 h 1889"/>
                <a:gd name="T80" fmla="*/ 2147483647 w 705"/>
                <a:gd name="T81" fmla="*/ 2147483647 h 1889"/>
                <a:gd name="T82" fmla="*/ 2147483647 w 705"/>
                <a:gd name="T83" fmla="*/ 2147483647 h 1889"/>
                <a:gd name="T84" fmla="*/ 2147483647 w 705"/>
                <a:gd name="T85" fmla="*/ 2147483647 h 1889"/>
                <a:gd name="T86" fmla="*/ 2147483647 w 705"/>
                <a:gd name="T87" fmla="*/ 2147483647 h 1889"/>
                <a:gd name="T88" fmla="*/ 2147483647 w 705"/>
                <a:gd name="T89" fmla="*/ 2147483647 h 1889"/>
                <a:gd name="T90" fmla="*/ 2147483647 w 705"/>
                <a:gd name="T91" fmla="*/ 2147483647 h 1889"/>
                <a:gd name="T92" fmla="*/ 2147483647 w 705"/>
                <a:gd name="T93" fmla="*/ 2147483647 h 1889"/>
                <a:gd name="T94" fmla="*/ 2147483647 w 705"/>
                <a:gd name="T95" fmla="*/ 2147483647 h 1889"/>
                <a:gd name="T96" fmla="*/ 2147483647 w 705"/>
                <a:gd name="T97" fmla="*/ 2147483647 h 1889"/>
                <a:gd name="T98" fmla="*/ 2147483647 w 705"/>
                <a:gd name="T99" fmla="*/ 2147483647 h 1889"/>
                <a:gd name="T100" fmla="*/ 2147483647 w 705"/>
                <a:gd name="T101" fmla="*/ 2147483647 h 1889"/>
                <a:gd name="T102" fmla="*/ 2147483647 w 705"/>
                <a:gd name="T103" fmla="*/ 2147483647 h 1889"/>
                <a:gd name="T104" fmla="*/ 2147483647 w 705"/>
                <a:gd name="T105" fmla="*/ 2147483647 h 1889"/>
                <a:gd name="T106" fmla="*/ 2147483647 w 705"/>
                <a:gd name="T107" fmla="*/ 2147483647 h 1889"/>
                <a:gd name="T108" fmla="*/ 2147483647 w 705"/>
                <a:gd name="T109" fmla="*/ 0 h 18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05"/>
                <a:gd name="T166" fmla="*/ 0 h 1889"/>
                <a:gd name="T167" fmla="*/ 705 w 705"/>
                <a:gd name="T168" fmla="*/ 1889 h 18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05" h="1889">
                  <a:moveTo>
                    <a:pt x="262" y="0"/>
                  </a:moveTo>
                  <a:lnTo>
                    <a:pt x="277" y="0"/>
                  </a:lnTo>
                  <a:lnTo>
                    <a:pt x="294" y="2"/>
                  </a:lnTo>
                  <a:lnTo>
                    <a:pt x="311" y="4"/>
                  </a:lnTo>
                  <a:lnTo>
                    <a:pt x="329" y="8"/>
                  </a:lnTo>
                  <a:lnTo>
                    <a:pt x="346" y="12"/>
                  </a:lnTo>
                  <a:lnTo>
                    <a:pt x="363" y="16"/>
                  </a:lnTo>
                  <a:lnTo>
                    <a:pt x="382" y="21"/>
                  </a:lnTo>
                  <a:lnTo>
                    <a:pt x="400" y="29"/>
                  </a:lnTo>
                  <a:lnTo>
                    <a:pt x="419" y="37"/>
                  </a:lnTo>
                  <a:lnTo>
                    <a:pt x="440" y="44"/>
                  </a:lnTo>
                  <a:lnTo>
                    <a:pt x="459" y="54"/>
                  </a:lnTo>
                  <a:lnTo>
                    <a:pt x="480" y="65"/>
                  </a:lnTo>
                  <a:lnTo>
                    <a:pt x="501" y="75"/>
                  </a:lnTo>
                  <a:lnTo>
                    <a:pt x="523" y="89"/>
                  </a:lnTo>
                  <a:lnTo>
                    <a:pt x="546" y="102"/>
                  </a:lnTo>
                  <a:lnTo>
                    <a:pt x="569" y="115"/>
                  </a:lnTo>
                  <a:lnTo>
                    <a:pt x="584" y="125"/>
                  </a:lnTo>
                  <a:lnTo>
                    <a:pt x="599" y="135"/>
                  </a:lnTo>
                  <a:lnTo>
                    <a:pt x="615" y="144"/>
                  </a:lnTo>
                  <a:lnTo>
                    <a:pt x="628" y="154"/>
                  </a:lnTo>
                  <a:lnTo>
                    <a:pt x="640" y="163"/>
                  </a:lnTo>
                  <a:lnTo>
                    <a:pt x="651" y="173"/>
                  </a:lnTo>
                  <a:lnTo>
                    <a:pt x="663" y="183"/>
                  </a:lnTo>
                  <a:lnTo>
                    <a:pt x="670" y="192"/>
                  </a:lnTo>
                  <a:lnTo>
                    <a:pt x="680" y="202"/>
                  </a:lnTo>
                  <a:lnTo>
                    <a:pt x="686" y="211"/>
                  </a:lnTo>
                  <a:lnTo>
                    <a:pt x="692" y="223"/>
                  </a:lnTo>
                  <a:lnTo>
                    <a:pt x="697" y="233"/>
                  </a:lnTo>
                  <a:lnTo>
                    <a:pt x="701" y="242"/>
                  </a:lnTo>
                  <a:lnTo>
                    <a:pt x="703" y="252"/>
                  </a:lnTo>
                  <a:lnTo>
                    <a:pt x="705" y="261"/>
                  </a:lnTo>
                  <a:lnTo>
                    <a:pt x="705" y="271"/>
                  </a:lnTo>
                  <a:lnTo>
                    <a:pt x="705" y="277"/>
                  </a:lnTo>
                  <a:lnTo>
                    <a:pt x="705" y="284"/>
                  </a:lnTo>
                  <a:lnTo>
                    <a:pt x="705" y="300"/>
                  </a:lnTo>
                  <a:lnTo>
                    <a:pt x="703" y="315"/>
                  </a:lnTo>
                  <a:lnTo>
                    <a:pt x="701" y="321"/>
                  </a:lnTo>
                  <a:lnTo>
                    <a:pt x="699" y="328"/>
                  </a:lnTo>
                  <a:lnTo>
                    <a:pt x="693" y="350"/>
                  </a:lnTo>
                  <a:lnTo>
                    <a:pt x="690" y="371"/>
                  </a:lnTo>
                  <a:lnTo>
                    <a:pt x="688" y="394"/>
                  </a:lnTo>
                  <a:lnTo>
                    <a:pt x="684" y="415"/>
                  </a:lnTo>
                  <a:lnTo>
                    <a:pt x="682" y="436"/>
                  </a:lnTo>
                  <a:lnTo>
                    <a:pt x="680" y="457"/>
                  </a:lnTo>
                  <a:lnTo>
                    <a:pt x="680" y="480"/>
                  </a:lnTo>
                  <a:lnTo>
                    <a:pt x="680" y="501"/>
                  </a:lnTo>
                  <a:lnTo>
                    <a:pt x="678" y="540"/>
                  </a:lnTo>
                  <a:lnTo>
                    <a:pt x="678" y="578"/>
                  </a:lnTo>
                  <a:lnTo>
                    <a:pt x="676" y="615"/>
                  </a:lnTo>
                  <a:lnTo>
                    <a:pt x="676" y="653"/>
                  </a:lnTo>
                  <a:lnTo>
                    <a:pt x="674" y="687"/>
                  </a:lnTo>
                  <a:lnTo>
                    <a:pt x="672" y="722"/>
                  </a:lnTo>
                  <a:lnTo>
                    <a:pt x="672" y="757"/>
                  </a:lnTo>
                  <a:lnTo>
                    <a:pt x="670" y="791"/>
                  </a:lnTo>
                  <a:lnTo>
                    <a:pt x="668" y="822"/>
                  </a:lnTo>
                  <a:lnTo>
                    <a:pt x="667" y="854"/>
                  </a:lnTo>
                  <a:lnTo>
                    <a:pt x="663" y="885"/>
                  </a:lnTo>
                  <a:lnTo>
                    <a:pt x="661" y="916"/>
                  </a:lnTo>
                  <a:lnTo>
                    <a:pt x="659" y="945"/>
                  </a:lnTo>
                  <a:lnTo>
                    <a:pt x="657" y="973"/>
                  </a:lnTo>
                  <a:lnTo>
                    <a:pt x="653" y="1000"/>
                  </a:lnTo>
                  <a:lnTo>
                    <a:pt x="651" y="1027"/>
                  </a:lnTo>
                  <a:lnTo>
                    <a:pt x="647" y="1054"/>
                  </a:lnTo>
                  <a:lnTo>
                    <a:pt x="644" y="1079"/>
                  </a:lnTo>
                  <a:lnTo>
                    <a:pt x="642" y="1104"/>
                  </a:lnTo>
                  <a:lnTo>
                    <a:pt x="638" y="1127"/>
                  </a:lnTo>
                  <a:lnTo>
                    <a:pt x="634" y="1150"/>
                  </a:lnTo>
                  <a:lnTo>
                    <a:pt x="630" y="1171"/>
                  </a:lnTo>
                  <a:lnTo>
                    <a:pt x="626" y="1192"/>
                  </a:lnTo>
                  <a:lnTo>
                    <a:pt x="622" y="1213"/>
                  </a:lnTo>
                  <a:lnTo>
                    <a:pt x="619" y="1233"/>
                  </a:lnTo>
                  <a:lnTo>
                    <a:pt x="615" y="1252"/>
                  </a:lnTo>
                  <a:lnTo>
                    <a:pt x="611" y="1269"/>
                  </a:lnTo>
                  <a:lnTo>
                    <a:pt x="607" y="1286"/>
                  </a:lnTo>
                  <a:lnTo>
                    <a:pt x="601" y="1304"/>
                  </a:lnTo>
                  <a:lnTo>
                    <a:pt x="597" y="1319"/>
                  </a:lnTo>
                  <a:lnTo>
                    <a:pt x="594" y="1334"/>
                  </a:lnTo>
                  <a:lnTo>
                    <a:pt x="588" y="1348"/>
                  </a:lnTo>
                  <a:lnTo>
                    <a:pt x="576" y="1380"/>
                  </a:lnTo>
                  <a:lnTo>
                    <a:pt x="563" y="1413"/>
                  </a:lnTo>
                  <a:lnTo>
                    <a:pt x="549" y="1444"/>
                  </a:lnTo>
                  <a:lnTo>
                    <a:pt x="534" y="1475"/>
                  </a:lnTo>
                  <a:lnTo>
                    <a:pt x="519" y="1503"/>
                  </a:lnTo>
                  <a:lnTo>
                    <a:pt x="503" y="1532"/>
                  </a:lnTo>
                  <a:lnTo>
                    <a:pt x="486" y="1559"/>
                  </a:lnTo>
                  <a:lnTo>
                    <a:pt x="469" y="1586"/>
                  </a:lnTo>
                  <a:lnTo>
                    <a:pt x="452" y="1611"/>
                  </a:lnTo>
                  <a:lnTo>
                    <a:pt x="432" y="1636"/>
                  </a:lnTo>
                  <a:lnTo>
                    <a:pt x="413" y="1659"/>
                  </a:lnTo>
                  <a:lnTo>
                    <a:pt x="394" y="1682"/>
                  </a:lnTo>
                  <a:lnTo>
                    <a:pt x="373" y="1703"/>
                  </a:lnTo>
                  <a:lnTo>
                    <a:pt x="352" y="1724"/>
                  </a:lnTo>
                  <a:lnTo>
                    <a:pt x="331" y="1743"/>
                  </a:lnTo>
                  <a:lnTo>
                    <a:pt x="308" y="1762"/>
                  </a:lnTo>
                  <a:lnTo>
                    <a:pt x="286" y="1776"/>
                  </a:lnTo>
                  <a:lnTo>
                    <a:pt x="267" y="1789"/>
                  </a:lnTo>
                  <a:lnTo>
                    <a:pt x="248" y="1803"/>
                  </a:lnTo>
                  <a:lnTo>
                    <a:pt x="231" y="1814"/>
                  </a:lnTo>
                  <a:lnTo>
                    <a:pt x="214" y="1824"/>
                  </a:lnTo>
                  <a:lnTo>
                    <a:pt x="196" y="1833"/>
                  </a:lnTo>
                  <a:lnTo>
                    <a:pt x="181" y="1843"/>
                  </a:lnTo>
                  <a:lnTo>
                    <a:pt x="166" y="1853"/>
                  </a:lnTo>
                  <a:lnTo>
                    <a:pt x="150" y="1860"/>
                  </a:lnTo>
                  <a:lnTo>
                    <a:pt x="137" y="1866"/>
                  </a:lnTo>
                  <a:lnTo>
                    <a:pt x="125" y="1872"/>
                  </a:lnTo>
                  <a:lnTo>
                    <a:pt x="112" y="1878"/>
                  </a:lnTo>
                  <a:lnTo>
                    <a:pt x="100" y="1881"/>
                  </a:lnTo>
                  <a:lnTo>
                    <a:pt x="91" y="1885"/>
                  </a:lnTo>
                  <a:lnTo>
                    <a:pt x="81" y="1887"/>
                  </a:lnTo>
                  <a:lnTo>
                    <a:pt x="71" y="1889"/>
                  </a:lnTo>
                  <a:lnTo>
                    <a:pt x="56" y="1889"/>
                  </a:lnTo>
                  <a:lnTo>
                    <a:pt x="48" y="1889"/>
                  </a:lnTo>
                  <a:lnTo>
                    <a:pt x="41" y="1887"/>
                  </a:lnTo>
                  <a:lnTo>
                    <a:pt x="35" y="1887"/>
                  </a:lnTo>
                  <a:lnTo>
                    <a:pt x="29" y="1887"/>
                  </a:lnTo>
                  <a:lnTo>
                    <a:pt x="23" y="1885"/>
                  </a:lnTo>
                  <a:lnTo>
                    <a:pt x="20" y="1885"/>
                  </a:lnTo>
                  <a:lnTo>
                    <a:pt x="14" y="1883"/>
                  </a:lnTo>
                  <a:lnTo>
                    <a:pt x="10" y="1883"/>
                  </a:lnTo>
                  <a:lnTo>
                    <a:pt x="8" y="1881"/>
                  </a:lnTo>
                  <a:lnTo>
                    <a:pt x="4" y="1880"/>
                  </a:lnTo>
                  <a:lnTo>
                    <a:pt x="2" y="1878"/>
                  </a:lnTo>
                  <a:lnTo>
                    <a:pt x="0" y="1876"/>
                  </a:lnTo>
                  <a:lnTo>
                    <a:pt x="0" y="1874"/>
                  </a:lnTo>
                  <a:lnTo>
                    <a:pt x="0" y="1872"/>
                  </a:lnTo>
                  <a:lnTo>
                    <a:pt x="0" y="1870"/>
                  </a:lnTo>
                  <a:lnTo>
                    <a:pt x="2" y="1866"/>
                  </a:lnTo>
                  <a:lnTo>
                    <a:pt x="6" y="1862"/>
                  </a:lnTo>
                  <a:lnTo>
                    <a:pt x="10" y="1857"/>
                  </a:lnTo>
                  <a:lnTo>
                    <a:pt x="14" y="1851"/>
                  </a:lnTo>
                  <a:lnTo>
                    <a:pt x="20" y="1841"/>
                  </a:lnTo>
                  <a:lnTo>
                    <a:pt x="27" y="1832"/>
                  </a:lnTo>
                  <a:lnTo>
                    <a:pt x="43" y="1809"/>
                  </a:lnTo>
                  <a:lnTo>
                    <a:pt x="56" y="1786"/>
                  </a:lnTo>
                  <a:lnTo>
                    <a:pt x="71" y="1762"/>
                  </a:lnTo>
                  <a:lnTo>
                    <a:pt x="87" y="1736"/>
                  </a:lnTo>
                  <a:lnTo>
                    <a:pt x="100" y="1711"/>
                  </a:lnTo>
                  <a:lnTo>
                    <a:pt x="114" y="1682"/>
                  </a:lnTo>
                  <a:lnTo>
                    <a:pt x="127" y="1655"/>
                  </a:lnTo>
                  <a:lnTo>
                    <a:pt x="141" y="1624"/>
                  </a:lnTo>
                  <a:lnTo>
                    <a:pt x="152" y="1594"/>
                  </a:lnTo>
                  <a:lnTo>
                    <a:pt x="164" y="1563"/>
                  </a:lnTo>
                  <a:lnTo>
                    <a:pt x="175" y="1530"/>
                  </a:lnTo>
                  <a:lnTo>
                    <a:pt x="187" y="1498"/>
                  </a:lnTo>
                  <a:lnTo>
                    <a:pt x="198" y="1463"/>
                  </a:lnTo>
                  <a:lnTo>
                    <a:pt x="210" y="1427"/>
                  </a:lnTo>
                  <a:lnTo>
                    <a:pt x="219" y="1390"/>
                  </a:lnTo>
                  <a:lnTo>
                    <a:pt x="229" y="1354"/>
                  </a:lnTo>
                  <a:lnTo>
                    <a:pt x="237" y="1319"/>
                  </a:lnTo>
                  <a:lnTo>
                    <a:pt x="244" y="1284"/>
                  </a:lnTo>
                  <a:lnTo>
                    <a:pt x="252" y="1250"/>
                  </a:lnTo>
                  <a:lnTo>
                    <a:pt x="258" y="1213"/>
                  </a:lnTo>
                  <a:lnTo>
                    <a:pt x="263" y="1175"/>
                  </a:lnTo>
                  <a:lnTo>
                    <a:pt x="269" y="1137"/>
                  </a:lnTo>
                  <a:lnTo>
                    <a:pt x="275" y="1098"/>
                  </a:lnTo>
                  <a:lnTo>
                    <a:pt x="279" y="1058"/>
                  </a:lnTo>
                  <a:lnTo>
                    <a:pt x="283" y="1018"/>
                  </a:lnTo>
                  <a:lnTo>
                    <a:pt x="285" y="975"/>
                  </a:lnTo>
                  <a:lnTo>
                    <a:pt x="288" y="931"/>
                  </a:lnTo>
                  <a:lnTo>
                    <a:pt x="290" y="889"/>
                  </a:lnTo>
                  <a:lnTo>
                    <a:pt x="292" y="843"/>
                  </a:lnTo>
                  <a:lnTo>
                    <a:pt x="294" y="797"/>
                  </a:lnTo>
                  <a:lnTo>
                    <a:pt x="294" y="751"/>
                  </a:lnTo>
                  <a:lnTo>
                    <a:pt x="294" y="703"/>
                  </a:lnTo>
                  <a:lnTo>
                    <a:pt x="294" y="701"/>
                  </a:lnTo>
                  <a:lnTo>
                    <a:pt x="294" y="699"/>
                  </a:lnTo>
                  <a:lnTo>
                    <a:pt x="294" y="695"/>
                  </a:lnTo>
                  <a:lnTo>
                    <a:pt x="294" y="691"/>
                  </a:lnTo>
                  <a:lnTo>
                    <a:pt x="294" y="684"/>
                  </a:lnTo>
                  <a:lnTo>
                    <a:pt x="294" y="676"/>
                  </a:lnTo>
                  <a:lnTo>
                    <a:pt x="294" y="666"/>
                  </a:lnTo>
                  <a:lnTo>
                    <a:pt x="294" y="655"/>
                  </a:lnTo>
                  <a:lnTo>
                    <a:pt x="294" y="641"/>
                  </a:lnTo>
                  <a:lnTo>
                    <a:pt x="294" y="628"/>
                  </a:lnTo>
                  <a:lnTo>
                    <a:pt x="294" y="613"/>
                  </a:lnTo>
                  <a:lnTo>
                    <a:pt x="294" y="595"/>
                  </a:lnTo>
                  <a:lnTo>
                    <a:pt x="294" y="576"/>
                  </a:lnTo>
                  <a:lnTo>
                    <a:pt x="294" y="557"/>
                  </a:lnTo>
                  <a:lnTo>
                    <a:pt x="294" y="536"/>
                  </a:lnTo>
                  <a:lnTo>
                    <a:pt x="294" y="513"/>
                  </a:lnTo>
                  <a:lnTo>
                    <a:pt x="294" y="480"/>
                  </a:lnTo>
                  <a:lnTo>
                    <a:pt x="292" y="448"/>
                  </a:lnTo>
                  <a:lnTo>
                    <a:pt x="290" y="417"/>
                  </a:lnTo>
                  <a:lnTo>
                    <a:pt x="288" y="386"/>
                  </a:lnTo>
                  <a:lnTo>
                    <a:pt x="286" y="353"/>
                  </a:lnTo>
                  <a:lnTo>
                    <a:pt x="283" y="323"/>
                  </a:lnTo>
                  <a:lnTo>
                    <a:pt x="279" y="292"/>
                  </a:lnTo>
                  <a:lnTo>
                    <a:pt x="275" y="259"/>
                  </a:lnTo>
                  <a:lnTo>
                    <a:pt x="267" y="240"/>
                  </a:lnTo>
                  <a:lnTo>
                    <a:pt x="258" y="221"/>
                  </a:lnTo>
                  <a:lnTo>
                    <a:pt x="250" y="206"/>
                  </a:lnTo>
                  <a:lnTo>
                    <a:pt x="238" y="188"/>
                  </a:lnTo>
                  <a:lnTo>
                    <a:pt x="229" y="173"/>
                  </a:lnTo>
                  <a:lnTo>
                    <a:pt x="217" y="158"/>
                  </a:lnTo>
                  <a:lnTo>
                    <a:pt x="204" y="142"/>
                  </a:lnTo>
                  <a:lnTo>
                    <a:pt x="190" y="127"/>
                  </a:lnTo>
                  <a:lnTo>
                    <a:pt x="175" y="115"/>
                  </a:lnTo>
                  <a:lnTo>
                    <a:pt x="164" y="106"/>
                  </a:lnTo>
                  <a:lnTo>
                    <a:pt x="154" y="98"/>
                  </a:lnTo>
                  <a:lnTo>
                    <a:pt x="146" y="90"/>
                  </a:lnTo>
                  <a:lnTo>
                    <a:pt x="139" y="85"/>
                  </a:lnTo>
                  <a:lnTo>
                    <a:pt x="135" y="79"/>
                  </a:lnTo>
                  <a:lnTo>
                    <a:pt x="131" y="73"/>
                  </a:lnTo>
                  <a:lnTo>
                    <a:pt x="131" y="69"/>
                  </a:lnTo>
                  <a:lnTo>
                    <a:pt x="131" y="60"/>
                  </a:lnTo>
                  <a:lnTo>
                    <a:pt x="133" y="52"/>
                  </a:lnTo>
                  <a:lnTo>
                    <a:pt x="135" y="46"/>
                  </a:lnTo>
                  <a:lnTo>
                    <a:pt x="139" y="39"/>
                  </a:lnTo>
                  <a:lnTo>
                    <a:pt x="144" y="33"/>
                  </a:lnTo>
                  <a:lnTo>
                    <a:pt x="150" y="27"/>
                  </a:lnTo>
                  <a:lnTo>
                    <a:pt x="156" y="21"/>
                  </a:lnTo>
                  <a:lnTo>
                    <a:pt x="164" y="18"/>
                  </a:lnTo>
                  <a:lnTo>
                    <a:pt x="173" y="14"/>
                  </a:lnTo>
                  <a:lnTo>
                    <a:pt x="183" y="10"/>
                  </a:lnTo>
                  <a:lnTo>
                    <a:pt x="194" y="6"/>
                  </a:lnTo>
                  <a:lnTo>
                    <a:pt x="206" y="4"/>
                  </a:lnTo>
                  <a:lnTo>
                    <a:pt x="217" y="2"/>
                  </a:lnTo>
                  <a:lnTo>
                    <a:pt x="231" y="0"/>
                  </a:lnTo>
                  <a:lnTo>
                    <a:pt x="246" y="0"/>
                  </a:lnTo>
                  <a:lnTo>
                    <a:pt x="26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753360" y="2958873"/>
              <a:ext cx="164420" cy="705020"/>
            </a:xfrm>
            <a:custGeom>
              <a:avLst/>
              <a:gdLst>
                <a:gd name="T0" fmla="*/ 2147483647 w 399"/>
                <a:gd name="T1" fmla="*/ 2147483647 h 1659"/>
                <a:gd name="T2" fmla="*/ 2147483647 w 399"/>
                <a:gd name="T3" fmla="*/ 2147483647 h 1659"/>
                <a:gd name="T4" fmla="*/ 2147483647 w 399"/>
                <a:gd name="T5" fmla="*/ 2147483647 h 1659"/>
                <a:gd name="T6" fmla="*/ 2147483647 w 399"/>
                <a:gd name="T7" fmla="*/ 2147483647 h 1659"/>
                <a:gd name="T8" fmla="*/ 2147483647 w 399"/>
                <a:gd name="T9" fmla="*/ 2147483647 h 1659"/>
                <a:gd name="T10" fmla="*/ 2147483647 w 399"/>
                <a:gd name="T11" fmla="*/ 2147483647 h 1659"/>
                <a:gd name="T12" fmla="*/ 2147483647 w 399"/>
                <a:gd name="T13" fmla="*/ 2147483647 h 1659"/>
                <a:gd name="T14" fmla="*/ 2147483647 w 399"/>
                <a:gd name="T15" fmla="*/ 2147483647 h 1659"/>
                <a:gd name="T16" fmla="*/ 2147483647 w 399"/>
                <a:gd name="T17" fmla="*/ 2147483647 h 1659"/>
                <a:gd name="T18" fmla="*/ 2147483647 w 399"/>
                <a:gd name="T19" fmla="*/ 2147483647 h 1659"/>
                <a:gd name="T20" fmla="*/ 2147483647 w 399"/>
                <a:gd name="T21" fmla="*/ 2147483647 h 1659"/>
                <a:gd name="T22" fmla="*/ 2147483647 w 399"/>
                <a:gd name="T23" fmla="*/ 2147483647 h 1659"/>
                <a:gd name="T24" fmla="*/ 2147483647 w 399"/>
                <a:gd name="T25" fmla="*/ 2147483647 h 1659"/>
                <a:gd name="T26" fmla="*/ 2147483647 w 399"/>
                <a:gd name="T27" fmla="*/ 2147483647 h 1659"/>
                <a:gd name="T28" fmla="*/ 2147483647 w 399"/>
                <a:gd name="T29" fmla="*/ 2147483647 h 1659"/>
                <a:gd name="T30" fmla="*/ 2147483647 w 399"/>
                <a:gd name="T31" fmla="*/ 2147483647 h 1659"/>
                <a:gd name="T32" fmla="*/ 2147483647 w 399"/>
                <a:gd name="T33" fmla="*/ 2147483647 h 1659"/>
                <a:gd name="T34" fmla="*/ 2147483647 w 399"/>
                <a:gd name="T35" fmla="*/ 2147483647 h 1659"/>
                <a:gd name="T36" fmla="*/ 2147483647 w 399"/>
                <a:gd name="T37" fmla="*/ 2147483647 h 1659"/>
                <a:gd name="T38" fmla="*/ 2147483647 w 399"/>
                <a:gd name="T39" fmla="*/ 2147483647 h 1659"/>
                <a:gd name="T40" fmla="*/ 2147483647 w 399"/>
                <a:gd name="T41" fmla="*/ 2147483647 h 1659"/>
                <a:gd name="T42" fmla="*/ 2147483647 w 399"/>
                <a:gd name="T43" fmla="*/ 2147483647 h 1659"/>
                <a:gd name="T44" fmla="*/ 2147483647 w 399"/>
                <a:gd name="T45" fmla="*/ 2147483647 h 1659"/>
                <a:gd name="T46" fmla="*/ 2147483647 w 399"/>
                <a:gd name="T47" fmla="*/ 2147483647 h 1659"/>
                <a:gd name="T48" fmla="*/ 2147483647 w 399"/>
                <a:gd name="T49" fmla="*/ 2147483647 h 1659"/>
                <a:gd name="T50" fmla="*/ 2147483647 w 399"/>
                <a:gd name="T51" fmla="*/ 2147483647 h 1659"/>
                <a:gd name="T52" fmla="*/ 2147483647 w 399"/>
                <a:gd name="T53" fmla="*/ 2147483647 h 1659"/>
                <a:gd name="T54" fmla="*/ 2147483647 w 399"/>
                <a:gd name="T55" fmla="*/ 2147483647 h 1659"/>
                <a:gd name="T56" fmla="*/ 2147483647 w 399"/>
                <a:gd name="T57" fmla="*/ 2147483647 h 1659"/>
                <a:gd name="T58" fmla="*/ 2147483647 w 399"/>
                <a:gd name="T59" fmla="*/ 2147483647 h 1659"/>
                <a:gd name="T60" fmla="*/ 2147483647 w 399"/>
                <a:gd name="T61" fmla="*/ 2147483647 h 1659"/>
                <a:gd name="T62" fmla="*/ 2147483647 w 399"/>
                <a:gd name="T63" fmla="*/ 2147483647 h 1659"/>
                <a:gd name="T64" fmla="*/ 2147483647 w 399"/>
                <a:gd name="T65" fmla="*/ 2147483647 h 1659"/>
                <a:gd name="T66" fmla="*/ 2147483647 w 399"/>
                <a:gd name="T67" fmla="*/ 2147483647 h 1659"/>
                <a:gd name="T68" fmla="*/ 2147483647 w 399"/>
                <a:gd name="T69" fmla="*/ 2147483647 h 1659"/>
                <a:gd name="T70" fmla="*/ 2147483647 w 399"/>
                <a:gd name="T71" fmla="*/ 2147483647 h 1659"/>
                <a:gd name="T72" fmla="*/ 2147483647 w 399"/>
                <a:gd name="T73" fmla="*/ 2147483647 h 1659"/>
                <a:gd name="T74" fmla="*/ 2147483647 w 399"/>
                <a:gd name="T75" fmla="*/ 2147483647 h 1659"/>
                <a:gd name="T76" fmla="*/ 2147483647 w 399"/>
                <a:gd name="T77" fmla="*/ 2147483647 h 1659"/>
                <a:gd name="T78" fmla="*/ 2147483647 w 399"/>
                <a:gd name="T79" fmla="*/ 2147483647 h 1659"/>
                <a:gd name="T80" fmla="*/ 2147483647 w 399"/>
                <a:gd name="T81" fmla="*/ 2147483647 h 1659"/>
                <a:gd name="T82" fmla="*/ 2147483647 w 399"/>
                <a:gd name="T83" fmla="*/ 2147483647 h 1659"/>
                <a:gd name="T84" fmla="*/ 2147483647 w 399"/>
                <a:gd name="T85" fmla="*/ 2147483647 h 1659"/>
                <a:gd name="T86" fmla="*/ 2147483647 w 399"/>
                <a:gd name="T87" fmla="*/ 2147483647 h 1659"/>
                <a:gd name="T88" fmla="*/ 2147483647 w 399"/>
                <a:gd name="T89" fmla="*/ 2147483647 h 1659"/>
                <a:gd name="T90" fmla="*/ 2147483647 w 399"/>
                <a:gd name="T91" fmla="*/ 2147483647 h 1659"/>
                <a:gd name="T92" fmla="*/ 2147483647 w 399"/>
                <a:gd name="T93" fmla="*/ 2147483647 h 1659"/>
                <a:gd name="T94" fmla="*/ 2147483647 w 399"/>
                <a:gd name="T95" fmla="*/ 2147483647 h 1659"/>
                <a:gd name="T96" fmla="*/ 2147483647 w 399"/>
                <a:gd name="T97" fmla="*/ 2147483647 h 1659"/>
                <a:gd name="T98" fmla="*/ 2147483647 w 399"/>
                <a:gd name="T99" fmla="*/ 2147483647 h 1659"/>
                <a:gd name="T100" fmla="*/ 2147483647 w 399"/>
                <a:gd name="T101" fmla="*/ 2147483647 h 1659"/>
                <a:gd name="T102" fmla="*/ 2147483647 w 399"/>
                <a:gd name="T103" fmla="*/ 2147483647 h 1659"/>
                <a:gd name="T104" fmla="*/ 0 w 399"/>
                <a:gd name="T105" fmla="*/ 2147483647 h 1659"/>
                <a:gd name="T106" fmla="*/ 2147483647 w 399"/>
                <a:gd name="T107" fmla="*/ 2147483647 h 1659"/>
                <a:gd name="T108" fmla="*/ 2147483647 w 399"/>
                <a:gd name="T109" fmla="*/ 2147483647 h 1659"/>
                <a:gd name="T110" fmla="*/ 2147483647 w 399"/>
                <a:gd name="T111" fmla="*/ 2147483647 h 1659"/>
                <a:gd name="T112" fmla="*/ 2147483647 w 399"/>
                <a:gd name="T113" fmla="*/ 0 h 165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9"/>
                <a:gd name="T172" fmla="*/ 0 h 1659"/>
                <a:gd name="T173" fmla="*/ 399 w 399"/>
                <a:gd name="T174" fmla="*/ 1659 h 165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9" h="1659">
                  <a:moveTo>
                    <a:pt x="60" y="0"/>
                  </a:moveTo>
                  <a:lnTo>
                    <a:pt x="83" y="0"/>
                  </a:lnTo>
                  <a:lnTo>
                    <a:pt x="106" y="2"/>
                  </a:lnTo>
                  <a:lnTo>
                    <a:pt x="129" y="4"/>
                  </a:lnTo>
                  <a:lnTo>
                    <a:pt x="152" y="8"/>
                  </a:lnTo>
                  <a:lnTo>
                    <a:pt x="173" y="12"/>
                  </a:lnTo>
                  <a:lnTo>
                    <a:pt x="194" y="18"/>
                  </a:lnTo>
                  <a:lnTo>
                    <a:pt x="215" y="21"/>
                  </a:lnTo>
                  <a:lnTo>
                    <a:pt x="236" y="29"/>
                  </a:lnTo>
                  <a:lnTo>
                    <a:pt x="255" y="35"/>
                  </a:lnTo>
                  <a:lnTo>
                    <a:pt x="275" y="42"/>
                  </a:lnTo>
                  <a:lnTo>
                    <a:pt x="292" y="48"/>
                  </a:lnTo>
                  <a:lnTo>
                    <a:pt x="307" y="56"/>
                  </a:lnTo>
                  <a:lnTo>
                    <a:pt x="323" y="64"/>
                  </a:lnTo>
                  <a:lnTo>
                    <a:pt x="336" y="69"/>
                  </a:lnTo>
                  <a:lnTo>
                    <a:pt x="348" y="77"/>
                  </a:lnTo>
                  <a:lnTo>
                    <a:pt x="359" y="85"/>
                  </a:lnTo>
                  <a:lnTo>
                    <a:pt x="369" y="92"/>
                  </a:lnTo>
                  <a:lnTo>
                    <a:pt x="376" y="100"/>
                  </a:lnTo>
                  <a:lnTo>
                    <a:pt x="382" y="108"/>
                  </a:lnTo>
                  <a:lnTo>
                    <a:pt x="388" y="115"/>
                  </a:lnTo>
                  <a:lnTo>
                    <a:pt x="394" y="125"/>
                  </a:lnTo>
                  <a:lnTo>
                    <a:pt x="396" y="133"/>
                  </a:lnTo>
                  <a:lnTo>
                    <a:pt x="398" y="140"/>
                  </a:lnTo>
                  <a:lnTo>
                    <a:pt x="399" y="150"/>
                  </a:lnTo>
                  <a:lnTo>
                    <a:pt x="399" y="181"/>
                  </a:lnTo>
                  <a:lnTo>
                    <a:pt x="399" y="211"/>
                  </a:lnTo>
                  <a:lnTo>
                    <a:pt x="399" y="275"/>
                  </a:lnTo>
                  <a:lnTo>
                    <a:pt x="399" y="338"/>
                  </a:lnTo>
                  <a:lnTo>
                    <a:pt x="399" y="403"/>
                  </a:lnTo>
                  <a:lnTo>
                    <a:pt x="399" y="453"/>
                  </a:lnTo>
                  <a:lnTo>
                    <a:pt x="399" y="501"/>
                  </a:lnTo>
                  <a:lnTo>
                    <a:pt x="399" y="549"/>
                  </a:lnTo>
                  <a:lnTo>
                    <a:pt x="399" y="595"/>
                  </a:lnTo>
                  <a:lnTo>
                    <a:pt x="399" y="641"/>
                  </a:lnTo>
                  <a:lnTo>
                    <a:pt x="399" y="686"/>
                  </a:lnTo>
                  <a:lnTo>
                    <a:pt x="399" y="730"/>
                  </a:lnTo>
                  <a:lnTo>
                    <a:pt x="399" y="772"/>
                  </a:lnTo>
                  <a:lnTo>
                    <a:pt x="399" y="814"/>
                  </a:lnTo>
                  <a:lnTo>
                    <a:pt x="399" y="855"/>
                  </a:lnTo>
                  <a:lnTo>
                    <a:pt x="399" y="895"/>
                  </a:lnTo>
                  <a:lnTo>
                    <a:pt x="399" y="933"/>
                  </a:lnTo>
                  <a:lnTo>
                    <a:pt x="399" y="972"/>
                  </a:lnTo>
                  <a:lnTo>
                    <a:pt x="399" y="1008"/>
                  </a:lnTo>
                  <a:lnTo>
                    <a:pt x="399" y="1045"/>
                  </a:lnTo>
                  <a:lnTo>
                    <a:pt x="399" y="1079"/>
                  </a:lnTo>
                  <a:lnTo>
                    <a:pt x="399" y="1112"/>
                  </a:lnTo>
                  <a:lnTo>
                    <a:pt x="399" y="1144"/>
                  </a:lnTo>
                  <a:lnTo>
                    <a:pt x="399" y="1177"/>
                  </a:lnTo>
                  <a:lnTo>
                    <a:pt x="399" y="1208"/>
                  </a:lnTo>
                  <a:lnTo>
                    <a:pt x="399" y="1238"/>
                  </a:lnTo>
                  <a:lnTo>
                    <a:pt x="399" y="1267"/>
                  </a:lnTo>
                  <a:lnTo>
                    <a:pt x="399" y="1294"/>
                  </a:lnTo>
                  <a:lnTo>
                    <a:pt x="399" y="1321"/>
                  </a:lnTo>
                  <a:lnTo>
                    <a:pt x="399" y="1348"/>
                  </a:lnTo>
                  <a:lnTo>
                    <a:pt x="399" y="1373"/>
                  </a:lnTo>
                  <a:lnTo>
                    <a:pt x="399" y="1398"/>
                  </a:lnTo>
                  <a:lnTo>
                    <a:pt x="399" y="1421"/>
                  </a:lnTo>
                  <a:lnTo>
                    <a:pt x="399" y="1442"/>
                  </a:lnTo>
                  <a:lnTo>
                    <a:pt x="399" y="1463"/>
                  </a:lnTo>
                  <a:lnTo>
                    <a:pt x="399" y="1484"/>
                  </a:lnTo>
                  <a:lnTo>
                    <a:pt x="399" y="1503"/>
                  </a:lnTo>
                  <a:lnTo>
                    <a:pt x="398" y="1523"/>
                  </a:lnTo>
                  <a:lnTo>
                    <a:pt x="398" y="1540"/>
                  </a:lnTo>
                  <a:lnTo>
                    <a:pt x="396" y="1555"/>
                  </a:lnTo>
                  <a:lnTo>
                    <a:pt x="394" y="1569"/>
                  </a:lnTo>
                  <a:lnTo>
                    <a:pt x="390" y="1582"/>
                  </a:lnTo>
                  <a:lnTo>
                    <a:pt x="384" y="1595"/>
                  </a:lnTo>
                  <a:lnTo>
                    <a:pt x="378" y="1607"/>
                  </a:lnTo>
                  <a:lnTo>
                    <a:pt x="373" y="1619"/>
                  </a:lnTo>
                  <a:lnTo>
                    <a:pt x="365" y="1628"/>
                  </a:lnTo>
                  <a:lnTo>
                    <a:pt x="357" y="1638"/>
                  </a:lnTo>
                  <a:lnTo>
                    <a:pt x="350" y="1643"/>
                  </a:lnTo>
                  <a:lnTo>
                    <a:pt x="344" y="1649"/>
                  </a:lnTo>
                  <a:lnTo>
                    <a:pt x="336" y="1653"/>
                  </a:lnTo>
                  <a:lnTo>
                    <a:pt x="328" y="1657"/>
                  </a:lnTo>
                  <a:lnTo>
                    <a:pt x="321" y="1659"/>
                  </a:lnTo>
                  <a:lnTo>
                    <a:pt x="313" y="1659"/>
                  </a:lnTo>
                  <a:lnTo>
                    <a:pt x="303" y="1659"/>
                  </a:lnTo>
                  <a:lnTo>
                    <a:pt x="294" y="1655"/>
                  </a:lnTo>
                  <a:lnTo>
                    <a:pt x="284" y="1651"/>
                  </a:lnTo>
                  <a:lnTo>
                    <a:pt x="275" y="1645"/>
                  </a:lnTo>
                  <a:lnTo>
                    <a:pt x="265" y="1638"/>
                  </a:lnTo>
                  <a:lnTo>
                    <a:pt x="255" y="1630"/>
                  </a:lnTo>
                  <a:lnTo>
                    <a:pt x="246" y="1619"/>
                  </a:lnTo>
                  <a:lnTo>
                    <a:pt x="236" y="1607"/>
                  </a:lnTo>
                  <a:lnTo>
                    <a:pt x="225" y="1590"/>
                  </a:lnTo>
                  <a:lnTo>
                    <a:pt x="213" y="1571"/>
                  </a:lnTo>
                  <a:lnTo>
                    <a:pt x="204" y="1553"/>
                  </a:lnTo>
                  <a:lnTo>
                    <a:pt x="196" y="1534"/>
                  </a:lnTo>
                  <a:lnTo>
                    <a:pt x="190" y="1515"/>
                  </a:lnTo>
                  <a:lnTo>
                    <a:pt x="184" y="1496"/>
                  </a:lnTo>
                  <a:lnTo>
                    <a:pt x="179" y="1476"/>
                  </a:lnTo>
                  <a:lnTo>
                    <a:pt x="177" y="1457"/>
                  </a:lnTo>
                  <a:lnTo>
                    <a:pt x="175" y="1427"/>
                  </a:lnTo>
                  <a:lnTo>
                    <a:pt x="173" y="1396"/>
                  </a:lnTo>
                  <a:lnTo>
                    <a:pt x="171" y="1367"/>
                  </a:lnTo>
                  <a:lnTo>
                    <a:pt x="169" y="1340"/>
                  </a:lnTo>
                  <a:lnTo>
                    <a:pt x="167" y="1313"/>
                  </a:lnTo>
                  <a:lnTo>
                    <a:pt x="165" y="1286"/>
                  </a:lnTo>
                  <a:lnTo>
                    <a:pt x="165" y="1261"/>
                  </a:lnTo>
                  <a:lnTo>
                    <a:pt x="163" y="1238"/>
                  </a:lnTo>
                  <a:lnTo>
                    <a:pt x="161" y="1215"/>
                  </a:lnTo>
                  <a:lnTo>
                    <a:pt x="159" y="1192"/>
                  </a:lnTo>
                  <a:lnTo>
                    <a:pt x="159" y="1171"/>
                  </a:lnTo>
                  <a:lnTo>
                    <a:pt x="158" y="1152"/>
                  </a:lnTo>
                  <a:lnTo>
                    <a:pt x="156" y="1133"/>
                  </a:lnTo>
                  <a:lnTo>
                    <a:pt x="156" y="1114"/>
                  </a:lnTo>
                  <a:lnTo>
                    <a:pt x="154" y="1096"/>
                  </a:lnTo>
                  <a:lnTo>
                    <a:pt x="154" y="1081"/>
                  </a:lnTo>
                  <a:lnTo>
                    <a:pt x="152" y="1066"/>
                  </a:lnTo>
                  <a:lnTo>
                    <a:pt x="150" y="1052"/>
                  </a:lnTo>
                  <a:lnTo>
                    <a:pt x="150" y="1039"/>
                  </a:lnTo>
                  <a:lnTo>
                    <a:pt x="150" y="1025"/>
                  </a:lnTo>
                  <a:lnTo>
                    <a:pt x="148" y="1016"/>
                  </a:lnTo>
                  <a:lnTo>
                    <a:pt x="148" y="1004"/>
                  </a:lnTo>
                  <a:lnTo>
                    <a:pt x="146" y="995"/>
                  </a:lnTo>
                  <a:lnTo>
                    <a:pt x="146" y="987"/>
                  </a:lnTo>
                  <a:lnTo>
                    <a:pt x="146" y="979"/>
                  </a:lnTo>
                  <a:lnTo>
                    <a:pt x="144" y="974"/>
                  </a:lnTo>
                  <a:lnTo>
                    <a:pt x="144" y="968"/>
                  </a:lnTo>
                  <a:lnTo>
                    <a:pt x="144" y="964"/>
                  </a:lnTo>
                  <a:lnTo>
                    <a:pt x="144" y="960"/>
                  </a:lnTo>
                  <a:lnTo>
                    <a:pt x="144" y="958"/>
                  </a:lnTo>
                  <a:lnTo>
                    <a:pt x="144" y="956"/>
                  </a:lnTo>
                  <a:lnTo>
                    <a:pt x="142" y="908"/>
                  </a:lnTo>
                  <a:lnTo>
                    <a:pt x="138" y="862"/>
                  </a:lnTo>
                  <a:lnTo>
                    <a:pt x="136" y="818"/>
                  </a:lnTo>
                  <a:lnTo>
                    <a:pt x="135" y="776"/>
                  </a:lnTo>
                  <a:lnTo>
                    <a:pt x="131" y="735"/>
                  </a:lnTo>
                  <a:lnTo>
                    <a:pt x="129" y="697"/>
                  </a:lnTo>
                  <a:lnTo>
                    <a:pt x="127" y="661"/>
                  </a:lnTo>
                  <a:lnTo>
                    <a:pt x="123" y="626"/>
                  </a:lnTo>
                  <a:lnTo>
                    <a:pt x="121" y="593"/>
                  </a:lnTo>
                  <a:lnTo>
                    <a:pt x="117" y="563"/>
                  </a:lnTo>
                  <a:lnTo>
                    <a:pt x="115" y="534"/>
                  </a:lnTo>
                  <a:lnTo>
                    <a:pt x="111" y="507"/>
                  </a:lnTo>
                  <a:lnTo>
                    <a:pt x="108" y="480"/>
                  </a:lnTo>
                  <a:lnTo>
                    <a:pt x="106" y="457"/>
                  </a:lnTo>
                  <a:lnTo>
                    <a:pt x="102" y="434"/>
                  </a:lnTo>
                  <a:lnTo>
                    <a:pt x="98" y="415"/>
                  </a:lnTo>
                  <a:lnTo>
                    <a:pt x="96" y="394"/>
                  </a:lnTo>
                  <a:lnTo>
                    <a:pt x="94" y="375"/>
                  </a:lnTo>
                  <a:lnTo>
                    <a:pt x="90" y="334"/>
                  </a:lnTo>
                  <a:lnTo>
                    <a:pt x="83" y="296"/>
                  </a:lnTo>
                  <a:lnTo>
                    <a:pt x="75" y="259"/>
                  </a:lnTo>
                  <a:lnTo>
                    <a:pt x="63" y="223"/>
                  </a:lnTo>
                  <a:lnTo>
                    <a:pt x="52" y="188"/>
                  </a:lnTo>
                  <a:lnTo>
                    <a:pt x="40" y="154"/>
                  </a:lnTo>
                  <a:lnTo>
                    <a:pt x="27" y="121"/>
                  </a:lnTo>
                  <a:lnTo>
                    <a:pt x="19" y="110"/>
                  </a:lnTo>
                  <a:lnTo>
                    <a:pt x="14" y="100"/>
                  </a:lnTo>
                  <a:lnTo>
                    <a:pt x="10" y="92"/>
                  </a:lnTo>
                  <a:lnTo>
                    <a:pt x="6" y="85"/>
                  </a:lnTo>
                  <a:lnTo>
                    <a:pt x="4" y="79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4" y="37"/>
                  </a:lnTo>
                  <a:lnTo>
                    <a:pt x="8" y="25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3" y="10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048494" y="2870427"/>
              <a:ext cx="187438" cy="666750"/>
            </a:xfrm>
            <a:custGeom>
              <a:avLst/>
              <a:gdLst>
                <a:gd name="T0" fmla="*/ 2147483647 w 457"/>
                <a:gd name="T1" fmla="*/ 0 h 1566"/>
                <a:gd name="T2" fmla="*/ 2147483647 w 457"/>
                <a:gd name="T3" fmla="*/ 2147483647 h 1566"/>
                <a:gd name="T4" fmla="*/ 2147483647 w 457"/>
                <a:gd name="T5" fmla="*/ 2147483647 h 1566"/>
                <a:gd name="T6" fmla="*/ 2147483647 w 457"/>
                <a:gd name="T7" fmla="*/ 2147483647 h 1566"/>
                <a:gd name="T8" fmla="*/ 2147483647 w 457"/>
                <a:gd name="T9" fmla="*/ 2147483647 h 1566"/>
                <a:gd name="T10" fmla="*/ 2147483647 w 457"/>
                <a:gd name="T11" fmla="*/ 2147483647 h 1566"/>
                <a:gd name="T12" fmla="*/ 2147483647 w 457"/>
                <a:gd name="T13" fmla="*/ 2147483647 h 1566"/>
                <a:gd name="T14" fmla="*/ 2147483647 w 457"/>
                <a:gd name="T15" fmla="*/ 2147483647 h 1566"/>
                <a:gd name="T16" fmla="*/ 2147483647 w 457"/>
                <a:gd name="T17" fmla="*/ 2147483647 h 1566"/>
                <a:gd name="T18" fmla="*/ 2147483647 w 457"/>
                <a:gd name="T19" fmla="*/ 2147483647 h 1566"/>
                <a:gd name="T20" fmla="*/ 2147483647 w 457"/>
                <a:gd name="T21" fmla="*/ 2147483647 h 1566"/>
                <a:gd name="T22" fmla="*/ 2147483647 w 457"/>
                <a:gd name="T23" fmla="*/ 2147483647 h 1566"/>
                <a:gd name="T24" fmla="*/ 2147483647 w 457"/>
                <a:gd name="T25" fmla="*/ 2147483647 h 1566"/>
                <a:gd name="T26" fmla="*/ 2147483647 w 457"/>
                <a:gd name="T27" fmla="*/ 2147483647 h 1566"/>
                <a:gd name="T28" fmla="*/ 2147483647 w 457"/>
                <a:gd name="T29" fmla="*/ 2147483647 h 1566"/>
                <a:gd name="T30" fmla="*/ 2147483647 w 457"/>
                <a:gd name="T31" fmla="*/ 2147483647 h 1566"/>
                <a:gd name="T32" fmla="*/ 2147483647 w 457"/>
                <a:gd name="T33" fmla="*/ 2147483647 h 1566"/>
                <a:gd name="T34" fmla="*/ 2147483647 w 457"/>
                <a:gd name="T35" fmla="*/ 2147483647 h 1566"/>
                <a:gd name="T36" fmla="*/ 2147483647 w 457"/>
                <a:gd name="T37" fmla="*/ 2147483647 h 1566"/>
                <a:gd name="T38" fmla="*/ 2147483647 w 457"/>
                <a:gd name="T39" fmla="*/ 2147483647 h 1566"/>
                <a:gd name="T40" fmla="*/ 2147483647 w 457"/>
                <a:gd name="T41" fmla="*/ 2147483647 h 1566"/>
                <a:gd name="T42" fmla="*/ 2147483647 w 457"/>
                <a:gd name="T43" fmla="*/ 2147483647 h 1566"/>
                <a:gd name="T44" fmla="*/ 2147483647 w 457"/>
                <a:gd name="T45" fmla="*/ 2147483647 h 1566"/>
                <a:gd name="T46" fmla="*/ 2147483647 w 457"/>
                <a:gd name="T47" fmla="*/ 2147483647 h 1566"/>
                <a:gd name="T48" fmla="*/ 2147483647 w 457"/>
                <a:gd name="T49" fmla="*/ 2147483647 h 1566"/>
                <a:gd name="T50" fmla="*/ 2147483647 w 457"/>
                <a:gd name="T51" fmla="*/ 2147483647 h 1566"/>
                <a:gd name="T52" fmla="*/ 2147483647 w 457"/>
                <a:gd name="T53" fmla="*/ 2147483647 h 1566"/>
                <a:gd name="T54" fmla="*/ 2147483647 w 457"/>
                <a:gd name="T55" fmla="*/ 2147483647 h 1566"/>
                <a:gd name="T56" fmla="*/ 2147483647 w 457"/>
                <a:gd name="T57" fmla="*/ 2147483647 h 1566"/>
                <a:gd name="T58" fmla="*/ 2147483647 w 457"/>
                <a:gd name="T59" fmla="*/ 2147483647 h 1566"/>
                <a:gd name="T60" fmla="*/ 2147483647 w 457"/>
                <a:gd name="T61" fmla="*/ 2147483647 h 1566"/>
                <a:gd name="T62" fmla="*/ 2147483647 w 457"/>
                <a:gd name="T63" fmla="*/ 2147483647 h 1566"/>
                <a:gd name="T64" fmla="*/ 0 w 457"/>
                <a:gd name="T65" fmla="*/ 2147483647 h 1566"/>
                <a:gd name="T66" fmla="*/ 2147483647 w 457"/>
                <a:gd name="T67" fmla="*/ 2147483647 h 1566"/>
                <a:gd name="T68" fmla="*/ 2147483647 w 457"/>
                <a:gd name="T69" fmla="*/ 2147483647 h 1566"/>
                <a:gd name="T70" fmla="*/ 2147483647 w 457"/>
                <a:gd name="T71" fmla="*/ 2147483647 h 1566"/>
                <a:gd name="T72" fmla="*/ 2147483647 w 457"/>
                <a:gd name="T73" fmla="*/ 2147483647 h 1566"/>
                <a:gd name="T74" fmla="*/ 2147483647 w 457"/>
                <a:gd name="T75" fmla="*/ 2147483647 h 1566"/>
                <a:gd name="T76" fmla="*/ 2147483647 w 457"/>
                <a:gd name="T77" fmla="*/ 2147483647 h 1566"/>
                <a:gd name="T78" fmla="*/ 2147483647 w 457"/>
                <a:gd name="T79" fmla="*/ 0 h 1566"/>
                <a:gd name="T80" fmla="*/ 2147483647 w 457"/>
                <a:gd name="T81" fmla="*/ 0 h 15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7"/>
                <a:gd name="T124" fmla="*/ 0 h 1566"/>
                <a:gd name="T125" fmla="*/ 457 w 457"/>
                <a:gd name="T126" fmla="*/ 1566 h 156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7" h="1566">
                  <a:moveTo>
                    <a:pt x="98" y="0"/>
                  </a:moveTo>
                  <a:lnTo>
                    <a:pt x="125" y="0"/>
                  </a:lnTo>
                  <a:lnTo>
                    <a:pt x="152" y="2"/>
                  </a:lnTo>
                  <a:lnTo>
                    <a:pt x="181" y="6"/>
                  </a:lnTo>
                  <a:lnTo>
                    <a:pt x="196" y="10"/>
                  </a:lnTo>
                  <a:lnTo>
                    <a:pt x="211" y="13"/>
                  </a:lnTo>
                  <a:lnTo>
                    <a:pt x="227" y="17"/>
                  </a:lnTo>
                  <a:lnTo>
                    <a:pt x="244" y="21"/>
                  </a:lnTo>
                  <a:lnTo>
                    <a:pt x="261" y="25"/>
                  </a:lnTo>
                  <a:lnTo>
                    <a:pt x="278" y="31"/>
                  </a:lnTo>
                  <a:lnTo>
                    <a:pt x="296" y="36"/>
                  </a:lnTo>
                  <a:lnTo>
                    <a:pt x="315" y="42"/>
                  </a:lnTo>
                  <a:lnTo>
                    <a:pt x="334" y="50"/>
                  </a:lnTo>
                  <a:lnTo>
                    <a:pt x="353" y="58"/>
                  </a:lnTo>
                  <a:lnTo>
                    <a:pt x="367" y="63"/>
                  </a:lnTo>
                  <a:lnTo>
                    <a:pt x="378" y="69"/>
                  </a:lnTo>
                  <a:lnTo>
                    <a:pt x="390" y="75"/>
                  </a:lnTo>
                  <a:lnTo>
                    <a:pt x="399" y="81"/>
                  </a:lnTo>
                  <a:lnTo>
                    <a:pt x="409" y="86"/>
                  </a:lnTo>
                  <a:lnTo>
                    <a:pt x="419" y="92"/>
                  </a:lnTo>
                  <a:lnTo>
                    <a:pt x="426" y="98"/>
                  </a:lnTo>
                  <a:lnTo>
                    <a:pt x="432" y="106"/>
                  </a:lnTo>
                  <a:lnTo>
                    <a:pt x="438" y="111"/>
                  </a:lnTo>
                  <a:lnTo>
                    <a:pt x="444" y="117"/>
                  </a:lnTo>
                  <a:lnTo>
                    <a:pt x="447" y="125"/>
                  </a:lnTo>
                  <a:lnTo>
                    <a:pt x="451" y="132"/>
                  </a:lnTo>
                  <a:lnTo>
                    <a:pt x="453" y="138"/>
                  </a:lnTo>
                  <a:lnTo>
                    <a:pt x="455" y="146"/>
                  </a:lnTo>
                  <a:lnTo>
                    <a:pt x="457" y="154"/>
                  </a:lnTo>
                  <a:lnTo>
                    <a:pt x="457" y="161"/>
                  </a:lnTo>
                  <a:lnTo>
                    <a:pt x="457" y="169"/>
                  </a:lnTo>
                  <a:lnTo>
                    <a:pt x="457" y="178"/>
                  </a:lnTo>
                  <a:lnTo>
                    <a:pt x="453" y="200"/>
                  </a:lnTo>
                  <a:lnTo>
                    <a:pt x="449" y="221"/>
                  </a:lnTo>
                  <a:lnTo>
                    <a:pt x="445" y="242"/>
                  </a:lnTo>
                  <a:lnTo>
                    <a:pt x="438" y="261"/>
                  </a:lnTo>
                  <a:lnTo>
                    <a:pt x="432" y="278"/>
                  </a:lnTo>
                  <a:lnTo>
                    <a:pt x="428" y="297"/>
                  </a:lnTo>
                  <a:lnTo>
                    <a:pt x="424" y="315"/>
                  </a:lnTo>
                  <a:lnTo>
                    <a:pt x="422" y="332"/>
                  </a:lnTo>
                  <a:lnTo>
                    <a:pt x="420" y="347"/>
                  </a:lnTo>
                  <a:lnTo>
                    <a:pt x="419" y="365"/>
                  </a:lnTo>
                  <a:lnTo>
                    <a:pt x="419" y="380"/>
                  </a:lnTo>
                  <a:lnTo>
                    <a:pt x="394" y="676"/>
                  </a:lnTo>
                  <a:lnTo>
                    <a:pt x="369" y="973"/>
                  </a:lnTo>
                  <a:lnTo>
                    <a:pt x="346" y="1269"/>
                  </a:lnTo>
                  <a:lnTo>
                    <a:pt x="321" y="1566"/>
                  </a:lnTo>
                  <a:lnTo>
                    <a:pt x="65" y="1566"/>
                  </a:lnTo>
                  <a:lnTo>
                    <a:pt x="75" y="923"/>
                  </a:lnTo>
                  <a:lnTo>
                    <a:pt x="86" y="282"/>
                  </a:lnTo>
                  <a:lnTo>
                    <a:pt x="83" y="267"/>
                  </a:lnTo>
                  <a:lnTo>
                    <a:pt x="79" y="249"/>
                  </a:lnTo>
                  <a:lnTo>
                    <a:pt x="75" y="234"/>
                  </a:lnTo>
                  <a:lnTo>
                    <a:pt x="69" y="217"/>
                  </a:lnTo>
                  <a:lnTo>
                    <a:pt x="62" y="200"/>
                  </a:lnTo>
                  <a:lnTo>
                    <a:pt x="54" y="180"/>
                  </a:lnTo>
                  <a:lnTo>
                    <a:pt x="44" y="163"/>
                  </a:lnTo>
                  <a:lnTo>
                    <a:pt x="33" y="144"/>
                  </a:lnTo>
                  <a:lnTo>
                    <a:pt x="27" y="132"/>
                  </a:lnTo>
                  <a:lnTo>
                    <a:pt x="19" y="123"/>
                  </a:lnTo>
                  <a:lnTo>
                    <a:pt x="14" y="115"/>
                  </a:lnTo>
                  <a:lnTo>
                    <a:pt x="10" y="107"/>
                  </a:lnTo>
                  <a:lnTo>
                    <a:pt x="6" y="102"/>
                  </a:lnTo>
                  <a:lnTo>
                    <a:pt x="4" y="96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0" y="75"/>
                  </a:lnTo>
                  <a:lnTo>
                    <a:pt x="2" y="65"/>
                  </a:lnTo>
                  <a:lnTo>
                    <a:pt x="4" y="56"/>
                  </a:lnTo>
                  <a:lnTo>
                    <a:pt x="6" y="48"/>
                  </a:lnTo>
                  <a:lnTo>
                    <a:pt x="10" y="40"/>
                  </a:lnTo>
                  <a:lnTo>
                    <a:pt x="14" y="33"/>
                  </a:lnTo>
                  <a:lnTo>
                    <a:pt x="19" y="27"/>
                  </a:lnTo>
                  <a:lnTo>
                    <a:pt x="25" y="21"/>
                  </a:lnTo>
                  <a:lnTo>
                    <a:pt x="31" y="15"/>
                  </a:lnTo>
                  <a:lnTo>
                    <a:pt x="38" y="11"/>
                  </a:lnTo>
                  <a:lnTo>
                    <a:pt x="46" y="8"/>
                  </a:lnTo>
                  <a:lnTo>
                    <a:pt x="56" y="4"/>
                  </a:lnTo>
                  <a:lnTo>
                    <a:pt x="65" y="2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842147" y="3487851"/>
              <a:ext cx="386386" cy="119913"/>
            </a:xfrm>
            <a:custGeom>
              <a:avLst/>
              <a:gdLst>
                <a:gd name="T0" fmla="*/ 2147483647 w 941"/>
                <a:gd name="T1" fmla="*/ 0 h 282"/>
                <a:gd name="T2" fmla="*/ 2147483647 w 941"/>
                <a:gd name="T3" fmla="*/ 2147483647 h 282"/>
                <a:gd name="T4" fmla="*/ 2147483647 w 941"/>
                <a:gd name="T5" fmla="*/ 2147483647 h 282"/>
                <a:gd name="T6" fmla="*/ 2147483647 w 941"/>
                <a:gd name="T7" fmla="*/ 2147483647 h 282"/>
                <a:gd name="T8" fmla="*/ 2147483647 w 941"/>
                <a:gd name="T9" fmla="*/ 2147483647 h 282"/>
                <a:gd name="T10" fmla="*/ 2147483647 w 941"/>
                <a:gd name="T11" fmla="*/ 2147483647 h 282"/>
                <a:gd name="T12" fmla="*/ 2147483647 w 941"/>
                <a:gd name="T13" fmla="*/ 2147483647 h 282"/>
                <a:gd name="T14" fmla="*/ 2147483647 w 941"/>
                <a:gd name="T15" fmla="*/ 2147483647 h 282"/>
                <a:gd name="T16" fmla="*/ 2147483647 w 941"/>
                <a:gd name="T17" fmla="*/ 2147483647 h 282"/>
                <a:gd name="T18" fmla="*/ 2147483647 w 941"/>
                <a:gd name="T19" fmla="*/ 2147483647 h 282"/>
                <a:gd name="T20" fmla="*/ 2147483647 w 941"/>
                <a:gd name="T21" fmla="*/ 2147483647 h 282"/>
                <a:gd name="T22" fmla="*/ 2147483647 w 941"/>
                <a:gd name="T23" fmla="*/ 2147483647 h 282"/>
                <a:gd name="T24" fmla="*/ 2147483647 w 941"/>
                <a:gd name="T25" fmla="*/ 2147483647 h 282"/>
                <a:gd name="T26" fmla="*/ 2147483647 w 941"/>
                <a:gd name="T27" fmla="*/ 2147483647 h 282"/>
                <a:gd name="T28" fmla="*/ 2147483647 w 941"/>
                <a:gd name="T29" fmla="*/ 2147483647 h 282"/>
                <a:gd name="T30" fmla="*/ 2147483647 w 941"/>
                <a:gd name="T31" fmla="*/ 2147483647 h 282"/>
                <a:gd name="T32" fmla="*/ 2147483647 w 941"/>
                <a:gd name="T33" fmla="*/ 2147483647 h 282"/>
                <a:gd name="T34" fmla="*/ 2147483647 w 941"/>
                <a:gd name="T35" fmla="*/ 2147483647 h 282"/>
                <a:gd name="T36" fmla="*/ 2147483647 w 941"/>
                <a:gd name="T37" fmla="*/ 2147483647 h 282"/>
                <a:gd name="T38" fmla="*/ 2147483647 w 941"/>
                <a:gd name="T39" fmla="*/ 2147483647 h 282"/>
                <a:gd name="T40" fmla="*/ 2147483647 w 941"/>
                <a:gd name="T41" fmla="*/ 2147483647 h 282"/>
                <a:gd name="T42" fmla="*/ 2147483647 w 941"/>
                <a:gd name="T43" fmla="*/ 2147483647 h 282"/>
                <a:gd name="T44" fmla="*/ 2147483647 w 941"/>
                <a:gd name="T45" fmla="*/ 2147483647 h 282"/>
                <a:gd name="T46" fmla="*/ 2147483647 w 941"/>
                <a:gd name="T47" fmla="*/ 2147483647 h 282"/>
                <a:gd name="T48" fmla="*/ 2147483647 w 941"/>
                <a:gd name="T49" fmla="*/ 2147483647 h 282"/>
                <a:gd name="T50" fmla="*/ 2147483647 w 941"/>
                <a:gd name="T51" fmla="*/ 2147483647 h 282"/>
                <a:gd name="T52" fmla="*/ 2147483647 w 941"/>
                <a:gd name="T53" fmla="*/ 2147483647 h 282"/>
                <a:gd name="T54" fmla="*/ 2147483647 w 941"/>
                <a:gd name="T55" fmla="*/ 2147483647 h 282"/>
                <a:gd name="T56" fmla="*/ 2147483647 w 941"/>
                <a:gd name="T57" fmla="*/ 2147483647 h 282"/>
                <a:gd name="T58" fmla="*/ 2147483647 w 941"/>
                <a:gd name="T59" fmla="*/ 2147483647 h 282"/>
                <a:gd name="T60" fmla="*/ 2147483647 w 941"/>
                <a:gd name="T61" fmla="*/ 2147483647 h 282"/>
                <a:gd name="T62" fmla="*/ 2147483647 w 941"/>
                <a:gd name="T63" fmla="*/ 2147483647 h 282"/>
                <a:gd name="T64" fmla="*/ 2147483647 w 941"/>
                <a:gd name="T65" fmla="*/ 2147483647 h 282"/>
                <a:gd name="T66" fmla="*/ 2147483647 w 941"/>
                <a:gd name="T67" fmla="*/ 2147483647 h 282"/>
                <a:gd name="T68" fmla="*/ 2147483647 w 941"/>
                <a:gd name="T69" fmla="*/ 2147483647 h 282"/>
                <a:gd name="T70" fmla="*/ 2147483647 w 941"/>
                <a:gd name="T71" fmla="*/ 2147483647 h 282"/>
                <a:gd name="T72" fmla="*/ 2147483647 w 941"/>
                <a:gd name="T73" fmla="*/ 2147483647 h 282"/>
                <a:gd name="T74" fmla="*/ 2147483647 w 941"/>
                <a:gd name="T75" fmla="*/ 2147483647 h 282"/>
                <a:gd name="T76" fmla="*/ 2147483647 w 941"/>
                <a:gd name="T77" fmla="*/ 2147483647 h 282"/>
                <a:gd name="T78" fmla="*/ 2147483647 w 941"/>
                <a:gd name="T79" fmla="*/ 2147483647 h 282"/>
                <a:gd name="T80" fmla="*/ 2147483647 w 941"/>
                <a:gd name="T81" fmla="*/ 2147483647 h 282"/>
                <a:gd name="T82" fmla="*/ 2147483647 w 941"/>
                <a:gd name="T83" fmla="*/ 2147483647 h 282"/>
                <a:gd name="T84" fmla="*/ 2147483647 w 941"/>
                <a:gd name="T85" fmla="*/ 2147483647 h 282"/>
                <a:gd name="T86" fmla="*/ 2147483647 w 941"/>
                <a:gd name="T87" fmla="*/ 2147483647 h 282"/>
                <a:gd name="T88" fmla="*/ 2147483647 w 941"/>
                <a:gd name="T89" fmla="*/ 2147483647 h 282"/>
                <a:gd name="T90" fmla="*/ 2147483647 w 941"/>
                <a:gd name="T91" fmla="*/ 2147483647 h 282"/>
                <a:gd name="T92" fmla="*/ 2147483647 w 941"/>
                <a:gd name="T93" fmla="*/ 2147483647 h 282"/>
                <a:gd name="T94" fmla="*/ 2147483647 w 941"/>
                <a:gd name="T95" fmla="*/ 2147483647 h 282"/>
                <a:gd name="T96" fmla="*/ 2147483647 w 941"/>
                <a:gd name="T97" fmla="*/ 0 h 282"/>
                <a:gd name="T98" fmla="*/ 2147483647 w 941"/>
                <a:gd name="T99" fmla="*/ 0 h 2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41"/>
                <a:gd name="T151" fmla="*/ 0 h 282"/>
                <a:gd name="T152" fmla="*/ 941 w 941"/>
                <a:gd name="T153" fmla="*/ 282 h 2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41" h="282">
                  <a:moveTo>
                    <a:pt x="589" y="0"/>
                  </a:moveTo>
                  <a:lnTo>
                    <a:pt x="599" y="0"/>
                  </a:lnTo>
                  <a:lnTo>
                    <a:pt x="609" y="0"/>
                  </a:lnTo>
                  <a:lnTo>
                    <a:pt x="620" y="2"/>
                  </a:lnTo>
                  <a:lnTo>
                    <a:pt x="632" y="4"/>
                  </a:lnTo>
                  <a:lnTo>
                    <a:pt x="645" y="6"/>
                  </a:lnTo>
                  <a:lnTo>
                    <a:pt x="659" y="10"/>
                  </a:lnTo>
                  <a:lnTo>
                    <a:pt x="672" y="12"/>
                  </a:lnTo>
                  <a:lnTo>
                    <a:pt x="685" y="16"/>
                  </a:lnTo>
                  <a:lnTo>
                    <a:pt x="701" y="21"/>
                  </a:lnTo>
                  <a:lnTo>
                    <a:pt x="716" y="25"/>
                  </a:lnTo>
                  <a:lnTo>
                    <a:pt x="732" y="31"/>
                  </a:lnTo>
                  <a:lnTo>
                    <a:pt x="747" y="37"/>
                  </a:lnTo>
                  <a:lnTo>
                    <a:pt x="764" y="42"/>
                  </a:lnTo>
                  <a:lnTo>
                    <a:pt x="781" y="48"/>
                  </a:lnTo>
                  <a:lnTo>
                    <a:pt x="818" y="64"/>
                  </a:lnTo>
                  <a:lnTo>
                    <a:pt x="831" y="73"/>
                  </a:lnTo>
                  <a:lnTo>
                    <a:pt x="847" y="81"/>
                  </a:lnTo>
                  <a:lnTo>
                    <a:pt x="860" y="89"/>
                  </a:lnTo>
                  <a:lnTo>
                    <a:pt x="872" y="98"/>
                  </a:lnTo>
                  <a:lnTo>
                    <a:pt x="883" y="106"/>
                  </a:lnTo>
                  <a:lnTo>
                    <a:pt x="893" y="113"/>
                  </a:lnTo>
                  <a:lnTo>
                    <a:pt x="902" y="121"/>
                  </a:lnTo>
                  <a:lnTo>
                    <a:pt x="910" y="129"/>
                  </a:lnTo>
                  <a:lnTo>
                    <a:pt x="918" y="136"/>
                  </a:lnTo>
                  <a:lnTo>
                    <a:pt x="923" y="144"/>
                  </a:lnTo>
                  <a:lnTo>
                    <a:pt x="929" y="150"/>
                  </a:lnTo>
                  <a:lnTo>
                    <a:pt x="933" y="158"/>
                  </a:lnTo>
                  <a:lnTo>
                    <a:pt x="937" y="165"/>
                  </a:lnTo>
                  <a:lnTo>
                    <a:pt x="939" y="171"/>
                  </a:lnTo>
                  <a:lnTo>
                    <a:pt x="941" y="179"/>
                  </a:lnTo>
                  <a:lnTo>
                    <a:pt x="941" y="184"/>
                  </a:lnTo>
                  <a:lnTo>
                    <a:pt x="941" y="190"/>
                  </a:lnTo>
                  <a:lnTo>
                    <a:pt x="939" y="196"/>
                  </a:lnTo>
                  <a:lnTo>
                    <a:pt x="937" y="200"/>
                  </a:lnTo>
                  <a:lnTo>
                    <a:pt x="933" y="202"/>
                  </a:lnTo>
                  <a:lnTo>
                    <a:pt x="927" y="206"/>
                  </a:lnTo>
                  <a:lnTo>
                    <a:pt x="922" y="206"/>
                  </a:lnTo>
                  <a:lnTo>
                    <a:pt x="916" y="208"/>
                  </a:lnTo>
                  <a:lnTo>
                    <a:pt x="908" y="208"/>
                  </a:lnTo>
                  <a:lnTo>
                    <a:pt x="877" y="208"/>
                  </a:lnTo>
                  <a:lnTo>
                    <a:pt x="847" y="209"/>
                  </a:lnTo>
                  <a:lnTo>
                    <a:pt x="818" y="209"/>
                  </a:lnTo>
                  <a:lnTo>
                    <a:pt x="791" y="211"/>
                  </a:lnTo>
                  <a:lnTo>
                    <a:pt x="762" y="213"/>
                  </a:lnTo>
                  <a:lnTo>
                    <a:pt x="737" y="217"/>
                  </a:lnTo>
                  <a:lnTo>
                    <a:pt x="710" y="221"/>
                  </a:lnTo>
                  <a:lnTo>
                    <a:pt x="687" y="225"/>
                  </a:lnTo>
                  <a:lnTo>
                    <a:pt x="666" y="227"/>
                  </a:lnTo>
                  <a:lnTo>
                    <a:pt x="649" y="231"/>
                  </a:lnTo>
                  <a:lnTo>
                    <a:pt x="630" y="232"/>
                  </a:lnTo>
                  <a:lnTo>
                    <a:pt x="613" y="234"/>
                  </a:lnTo>
                  <a:lnTo>
                    <a:pt x="597" y="238"/>
                  </a:lnTo>
                  <a:lnTo>
                    <a:pt x="580" y="240"/>
                  </a:lnTo>
                  <a:lnTo>
                    <a:pt x="565" y="242"/>
                  </a:lnTo>
                  <a:lnTo>
                    <a:pt x="549" y="244"/>
                  </a:lnTo>
                  <a:lnTo>
                    <a:pt x="536" y="246"/>
                  </a:lnTo>
                  <a:lnTo>
                    <a:pt x="520" y="248"/>
                  </a:lnTo>
                  <a:lnTo>
                    <a:pt x="509" y="250"/>
                  </a:lnTo>
                  <a:lnTo>
                    <a:pt x="495" y="252"/>
                  </a:lnTo>
                  <a:lnTo>
                    <a:pt x="484" y="254"/>
                  </a:lnTo>
                  <a:lnTo>
                    <a:pt x="472" y="256"/>
                  </a:lnTo>
                  <a:lnTo>
                    <a:pt x="461" y="257"/>
                  </a:lnTo>
                  <a:lnTo>
                    <a:pt x="451" y="259"/>
                  </a:lnTo>
                  <a:lnTo>
                    <a:pt x="442" y="259"/>
                  </a:lnTo>
                  <a:lnTo>
                    <a:pt x="434" y="261"/>
                  </a:lnTo>
                  <a:lnTo>
                    <a:pt x="424" y="263"/>
                  </a:lnTo>
                  <a:lnTo>
                    <a:pt x="417" y="263"/>
                  </a:lnTo>
                  <a:lnTo>
                    <a:pt x="411" y="265"/>
                  </a:lnTo>
                  <a:lnTo>
                    <a:pt x="403" y="267"/>
                  </a:lnTo>
                  <a:lnTo>
                    <a:pt x="398" y="267"/>
                  </a:lnTo>
                  <a:lnTo>
                    <a:pt x="392" y="267"/>
                  </a:lnTo>
                  <a:lnTo>
                    <a:pt x="388" y="269"/>
                  </a:lnTo>
                  <a:lnTo>
                    <a:pt x="384" y="269"/>
                  </a:lnTo>
                  <a:lnTo>
                    <a:pt x="380" y="269"/>
                  </a:lnTo>
                  <a:lnTo>
                    <a:pt x="378" y="271"/>
                  </a:lnTo>
                  <a:lnTo>
                    <a:pt x="376" y="271"/>
                  </a:lnTo>
                  <a:lnTo>
                    <a:pt x="374" y="271"/>
                  </a:lnTo>
                  <a:lnTo>
                    <a:pt x="373" y="271"/>
                  </a:lnTo>
                  <a:lnTo>
                    <a:pt x="351" y="273"/>
                  </a:lnTo>
                  <a:lnTo>
                    <a:pt x="332" y="275"/>
                  </a:lnTo>
                  <a:lnTo>
                    <a:pt x="315" y="277"/>
                  </a:lnTo>
                  <a:lnTo>
                    <a:pt x="298" y="279"/>
                  </a:lnTo>
                  <a:lnTo>
                    <a:pt x="282" y="280"/>
                  </a:lnTo>
                  <a:lnTo>
                    <a:pt x="269" y="282"/>
                  </a:lnTo>
                  <a:lnTo>
                    <a:pt x="255" y="282"/>
                  </a:lnTo>
                  <a:lnTo>
                    <a:pt x="242" y="282"/>
                  </a:lnTo>
                  <a:lnTo>
                    <a:pt x="225" y="282"/>
                  </a:lnTo>
                  <a:lnTo>
                    <a:pt x="207" y="282"/>
                  </a:lnTo>
                  <a:lnTo>
                    <a:pt x="190" y="280"/>
                  </a:lnTo>
                  <a:lnTo>
                    <a:pt x="175" y="279"/>
                  </a:lnTo>
                  <a:lnTo>
                    <a:pt x="159" y="279"/>
                  </a:lnTo>
                  <a:lnTo>
                    <a:pt x="146" y="275"/>
                  </a:lnTo>
                  <a:lnTo>
                    <a:pt x="133" y="273"/>
                  </a:lnTo>
                  <a:lnTo>
                    <a:pt x="119" y="271"/>
                  </a:lnTo>
                  <a:lnTo>
                    <a:pt x="108" y="267"/>
                  </a:lnTo>
                  <a:lnTo>
                    <a:pt x="96" y="263"/>
                  </a:lnTo>
                  <a:lnTo>
                    <a:pt x="87" y="259"/>
                  </a:lnTo>
                  <a:lnTo>
                    <a:pt x="77" y="256"/>
                  </a:lnTo>
                  <a:lnTo>
                    <a:pt x="67" y="252"/>
                  </a:lnTo>
                  <a:lnTo>
                    <a:pt x="60" y="246"/>
                  </a:lnTo>
                  <a:lnTo>
                    <a:pt x="52" y="242"/>
                  </a:lnTo>
                  <a:lnTo>
                    <a:pt x="46" y="236"/>
                  </a:lnTo>
                  <a:lnTo>
                    <a:pt x="35" y="225"/>
                  </a:lnTo>
                  <a:lnTo>
                    <a:pt x="25" y="215"/>
                  </a:lnTo>
                  <a:lnTo>
                    <a:pt x="17" y="204"/>
                  </a:lnTo>
                  <a:lnTo>
                    <a:pt x="12" y="192"/>
                  </a:lnTo>
                  <a:lnTo>
                    <a:pt x="6" y="183"/>
                  </a:lnTo>
                  <a:lnTo>
                    <a:pt x="4" y="171"/>
                  </a:lnTo>
                  <a:lnTo>
                    <a:pt x="2" y="161"/>
                  </a:lnTo>
                  <a:lnTo>
                    <a:pt x="0" y="150"/>
                  </a:lnTo>
                  <a:lnTo>
                    <a:pt x="0" y="144"/>
                  </a:lnTo>
                  <a:lnTo>
                    <a:pt x="2" y="138"/>
                  </a:lnTo>
                  <a:lnTo>
                    <a:pt x="4" y="133"/>
                  </a:lnTo>
                  <a:lnTo>
                    <a:pt x="6" y="127"/>
                  </a:lnTo>
                  <a:lnTo>
                    <a:pt x="8" y="123"/>
                  </a:lnTo>
                  <a:lnTo>
                    <a:pt x="12" y="119"/>
                  </a:lnTo>
                  <a:lnTo>
                    <a:pt x="16" y="115"/>
                  </a:lnTo>
                  <a:lnTo>
                    <a:pt x="19" y="112"/>
                  </a:lnTo>
                  <a:lnTo>
                    <a:pt x="25" y="108"/>
                  </a:lnTo>
                  <a:lnTo>
                    <a:pt x="31" y="106"/>
                  </a:lnTo>
                  <a:lnTo>
                    <a:pt x="37" y="104"/>
                  </a:lnTo>
                  <a:lnTo>
                    <a:pt x="44" y="102"/>
                  </a:lnTo>
                  <a:lnTo>
                    <a:pt x="52" y="100"/>
                  </a:lnTo>
                  <a:lnTo>
                    <a:pt x="60" y="98"/>
                  </a:lnTo>
                  <a:lnTo>
                    <a:pt x="69" y="98"/>
                  </a:lnTo>
                  <a:lnTo>
                    <a:pt x="79" y="98"/>
                  </a:lnTo>
                  <a:lnTo>
                    <a:pt x="131" y="90"/>
                  </a:lnTo>
                  <a:lnTo>
                    <a:pt x="179" y="85"/>
                  </a:lnTo>
                  <a:lnTo>
                    <a:pt x="229" y="75"/>
                  </a:lnTo>
                  <a:lnTo>
                    <a:pt x="277" y="67"/>
                  </a:lnTo>
                  <a:lnTo>
                    <a:pt x="323" y="58"/>
                  </a:lnTo>
                  <a:lnTo>
                    <a:pt x="369" y="48"/>
                  </a:lnTo>
                  <a:lnTo>
                    <a:pt x="413" y="37"/>
                  </a:lnTo>
                  <a:lnTo>
                    <a:pt x="459" y="23"/>
                  </a:lnTo>
                  <a:lnTo>
                    <a:pt x="482" y="17"/>
                  </a:lnTo>
                  <a:lnTo>
                    <a:pt x="492" y="14"/>
                  </a:lnTo>
                  <a:lnTo>
                    <a:pt x="503" y="12"/>
                  </a:lnTo>
                  <a:lnTo>
                    <a:pt x="513" y="10"/>
                  </a:lnTo>
                  <a:lnTo>
                    <a:pt x="522" y="8"/>
                  </a:lnTo>
                  <a:lnTo>
                    <a:pt x="532" y="6"/>
                  </a:lnTo>
                  <a:lnTo>
                    <a:pt x="540" y="4"/>
                  </a:lnTo>
                  <a:lnTo>
                    <a:pt x="549" y="4"/>
                  </a:lnTo>
                  <a:lnTo>
                    <a:pt x="555" y="2"/>
                  </a:lnTo>
                  <a:lnTo>
                    <a:pt x="563" y="2"/>
                  </a:lnTo>
                  <a:lnTo>
                    <a:pt x="568" y="0"/>
                  </a:lnTo>
                  <a:lnTo>
                    <a:pt x="574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389664" y="2821952"/>
              <a:ext cx="644525" cy="783261"/>
            </a:xfrm>
            <a:custGeom>
              <a:avLst/>
              <a:gdLst>
                <a:gd name="T0" fmla="*/ 2147483647 w 1569"/>
                <a:gd name="T1" fmla="*/ 2147483647 h 1843"/>
                <a:gd name="T2" fmla="*/ 2147483647 w 1569"/>
                <a:gd name="T3" fmla="*/ 2147483647 h 1843"/>
                <a:gd name="T4" fmla="*/ 2147483647 w 1569"/>
                <a:gd name="T5" fmla="*/ 2147483647 h 1843"/>
                <a:gd name="T6" fmla="*/ 2147483647 w 1569"/>
                <a:gd name="T7" fmla="*/ 2147483647 h 1843"/>
                <a:gd name="T8" fmla="*/ 2147483647 w 1569"/>
                <a:gd name="T9" fmla="*/ 2147483647 h 1843"/>
                <a:gd name="T10" fmla="*/ 2147483647 w 1569"/>
                <a:gd name="T11" fmla="*/ 2147483647 h 1843"/>
                <a:gd name="T12" fmla="*/ 2147483647 w 1569"/>
                <a:gd name="T13" fmla="*/ 2147483647 h 1843"/>
                <a:gd name="T14" fmla="*/ 2147483647 w 1569"/>
                <a:gd name="T15" fmla="*/ 2147483647 h 1843"/>
                <a:gd name="T16" fmla="*/ 2147483647 w 1569"/>
                <a:gd name="T17" fmla="*/ 2147483647 h 1843"/>
                <a:gd name="T18" fmla="*/ 2147483647 w 1569"/>
                <a:gd name="T19" fmla="*/ 2147483647 h 1843"/>
                <a:gd name="T20" fmla="*/ 2147483647 w 1569"/>
                <a:gd name="T21" fmla="*/ 2147483647 h 1843"/>
                <a:gd name="T22" fmla="*/ 2147483647 w 1569"/>
                <a:gd name="T23" fmla="*/ 2147483647 h 1843"/>
                <a:gd name="T24" fmla="*/ 2147483647 w 1569"/>
                <a:gd name="T25" fmla="*/ 2147483647 h 1843"/>
                <a:gd name="T26" fmla="*/ 2147483647 w 1569"/>
                <a:gd name="T27" fmla="*/ 2147483647 h 1843"/>
                <a:gd name="T28" fmla="*/ 2147483647 w 1569"/>
                <a:gd name="T29" fmla="*/ 2147483647 h 1843"/>
                <a:gd name="T30" fmla="*/ 2147483647 w 1569"/>
                <a:gd name="T31" fmla="*/ 2147483647 h 1843"/>
                <a:gd name="T32" fmla="*/ 2147483647 w 1569"/>
                <a:gd name="T33" fmla="*/ 2147483647 h 1843"/>
                <a:gd name="T34" fmla="*/ 2147483647 w 1569"/>
                <a:gd name="T35" fmla="*/ 2147483647 h 1843"/>
                <a:gd name="T36" fmla="*/ 2147483647 w 1569"/>
                <a:gd name="T37" fmla="*/ 2147483647 h 1843"/>
                <a:gd name="T38" fmla="*/ 2147483647 w 1569"/>
                <a:gd name="T39" fmla="*/ 2147483647 h 1843"/>
                <a:gd name="T40" fmla="*/ 2147483647 w 1569"/>
                <a:gd name="T41" fmla="*/ 2147483647 h 1843"/>
                <a:gd name="T42" fmla="*/ 2147483647 w 1569"/>
                <a:gd name="T43" fmla="*/ 2147483647 h 1843"/>
                <a:gd name="T44" fmla="*/ 2147483647 w 1569"/>
                <a:gd name="T45" fmla="*/ 2147483647 h 1843"/>
                <a:gd name="T46" fmla="*/ 2147483647 w 1569"/>
                <a:gd name="T47" fmla="*/ 2147483647 h 1843"/>
                <a:gd name="T48" fmla="*/ 2147483647 w 1569"/>
                <a:gd name="T49" fmla="*/ 2147483647 h 1843"/>
                <a:gd name="T50" fmla="*/ 2147483647 w 1569"/>
                <a:gd name="T51" fmla="*/ 2147483647 h 1843"/>
                <a:gd name="T52" fmla="*/ 2147483647 w 1569"/>
                <a:gd name="T53" fmla="*/ 2147483647 h 1843"/>
                <a:gd name="T54" fmla="*/ 2147483647 w 1569"/>
                <a:gd name="T55" fmla="*/ 2147483647 h 1843"/>
                <a:gd name="T56" fmla="*/ 2147483647 w 1569"/>
                <a:gd name="T57" fmla="*/ 2147483647 h 1843"/>
                <a:gd name="T58" fmla="*/ 2147483647 w 1569"/>
                <a:gd name="T59" fmla="*/ 2147483647 h 1843"/>
                <a:gd name="T60" fmla="*/ 2147483647 w 1569"/>
                <a:gd name="T61" fmla="*/ 2147483647 h 1843"/>
                <a:gd name="T62" fmla="*/ 2147483647 w 1569"/>
                <a:gd name="T63" fmla="*/ 2147483647 h 1843"/>
                <a:gd name="T64" fmla="*/ 2147483647 w 1569"/>
                <a:gd name="T65" fmla="*/ 2147483647 h 1843"/>
                <a:gd name="T66" fmla="*/ 2147483647 w 1569"/>
                <a:gd name="T67" fmla="*/ 2147483647 h 1843"/>
                <a:gd name="T68" fmla="*/ 2147483647 w 1569"/>
                <a:gd name="T69" fmla="*/ 2147483647 h 1843"/>
                <a:gd name="T70" fmla="*/ 2147483647 w 1569"/>
                <a:gd name="T71" fmla="*/ 2147483647 h 1843"/>
                <a:gd name="T72" fmla="*/ 2147483647 w 1569"/>
                <a:gd name="T73" fmla="*/ 2147483647 h 1843"/>
                <a:gd name="T74" fmla="*/ 2147483647 w 1569"/>
                <a:gd name="T75" fmla="*/ 2147483647 h 1843"/>
                <a:gd name="T76" fmla="*/ 2147483647 w 1569"/>
                <a:gd name="T77" fmla="*/ 2147483647 h 1843"/>
                <a:gd name="T78" fmla="*/ 2147483647 w 1569"/>
                <a:gd name="T79" fmla="*/ 2147483647 h 1843"/>
                <a:gd name="T80" fmla="*/ 2147483647 w 1569"/>
                <a:gd name="T81" fmla="*/ 2147483647 h 1843"/>
                <a:gd name="T82" fmla="*/ 2147483647 w 1569"/>
                <a:gd name="T83" fmla="*/ 2147483647 h 1843"/>
                <a:gd name="T84" fmla="*/ 2147483647 w 1569"/>
                <a:gd name="T85" fmla="*/ 2147483647 h 1843"/>
                <a:gd name="T86" fmla="*/ 2147483647 w 1569"/>
                <a:gd name="T87" fmla="*/ 2147483647 h 1843"/>
                <a:gd name="T88" fmla="*/ 2147483647 w 1569"/>
                <a:gd name="T89" fmla="*/ 2147483647 h 1843"/>
                <a:gd name="T90" fmla="*/ 2147483647 w 1569"/>
                <a:gd name="T91" fmla="*/ 2147483647 h 1843"/>
                <a:gd name="T92" fmla="*/ 2147483647 w 1569"/>
                <a:gd name="T93" fmla="*/ 2147483647 h 1843"/>
                <a:gd name="T94" fmla="*/ 2147483647 w 1569"/>
                <a:gd name="T95" fmla="*/ 2147483647 h 1843"/>
                <a:gd name="T96" fmla="*/ 2147483647 w 1569"/>
                <a:gd name="T97" fmla="*/ 2147483647 h 1843"/>
                <a:gd name="T98" fmla="*/ 2147483647 w 1569"/>
                <a:gd name="T99" fmla="*/ 2147483647 h 1843"/>
                <a:gd name="T100" fmla="*/ 2147483647 w 1569"/>
                <a:gd name="T101" fmla="*/ 2147483647 h 1843"/>
                <a:gd name="T102" fmla="*/ 2147483647 w 1569"/>
                <a:gd name="T103" fmla="*/ 2147483647 h 1843"/>
                <a:gd name="T104" fmla="*/ 2147483647 w 1569"/>
                <a:gd name="T105" fmla="*/ 2147483647 h 1843"/>
                <a:gd name="T106" fmla="*/ 2147483647 w 1569"/>
                <a:gd name="T107" fmla="*/ 2147483647 h 1843"/>
                <a:gd name="T108" fmla="*/ 2147483647 w 1569"/>
                <a:gd name="T109" fmla="*/ 2147483647 h 1843"/>
                <a:gd name="T110" fmla="*/ 2147483647 w 1569"/>
                <a:gd name="T111" fmla="*/ 2147483647 h 1843"/>
                <a:gd name="T112" fmla="*/ 2147483647 w 1569"/>
                <a:gd name="T113" fmla="*/ 2147483647 h 1843"/>
                <a:gd name="T114" fmla="*/ 0 w 1569"/>
                <a:gd name="T115" fmla="*/ 2147483647 h 1843"/>
                <a:gd name="T116" fmla="*/ 2147483647 w 1569"/>
                <a:gd name="T117" fmla="*/ 2147483647 h 1843"/>
                <a:gd name="T118" fmla="*/ 2147483647 w 1569"/>
                <a:gd name="T119" fmla="*/ 2147483647 h 1843"/>
                <a:gd name="T120" fmla="*/ 2147483647 w 1569"/>
                <a:gd name="T121" fmla="*/ 0 h 184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69"/>
                <a:gd name="T184" fmla="*/ 0 h 1843"/>
                <a:gd name="T185" fmla="*/ 1569 w 1569"/>
                <a:gd name="T186" fmla="*/ 1843 h 184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69" h="1843">
                  <a:moveTo>
                    <a:pt x="79" y="0"/>
                  </a:moveTo>
                  <a:lnTo>
                    <a:pt x="96" y="0"/>
                  </a:lnTo>
                  <a:lnTo>
                    <a:pt x="114" y="0"/>
                  </a:lnTo>
                  <a:lnTo>
                    <a:pt x="133" y="2"/>
                  </a:lnTo>
                  <a:lnTo>
                    <a:pt x="150" y="4"/>
                  </a:lnTo>
                  <a:lnTo>
                    <a:pt x="169" y="6"/>
                  </a:lnTo>
                  <a:lnTo>
                    <a:pt x="187" y="9"/>
                  </a:lnTo>
                  <a:lnTo>
                    <a:pt x="206" y="11"/>
                  </a:lnTo>
                  <a:lnTo>
                    <a:pt x="225" y="15"/>
                  </a:lnTo>
                  <a:lnTo>
                    <a:pt x="244" y="21"/>
                  </a:lnTo>
                  <a:lnTo>
                    <a:pt x="265" y="25"/>
                  </a:lnTo>
                  <a:lnTo>
                    <a:pt x="284" y="30"/>
                  </a:lnTo>
                  <a:lnTo>
                    <a:pt x="304" y="38"/>
                  </a:lnTo>
                  <a:lnTo>
                    <a:pt x="325" y="44"/>
                  </a:lnTo>
                  <a:lnTo>
                    <a:pt x="346" y="52"/>
                  </a:lnTo>
                  <a:lnTo>
                    <a:pt x="365" y="59"/>
                  </a:lnTo>
                  <a:lnTo>
                    <a:pt x="386" y="69"/>
                  </a:lnTo>
                  <a:lnTo>
                    <a:pt x="400" y="73"/>
                  </a:lnTo>
                  <a:lnTo>
                    <a:pt x="411" y="78"/>
                  </a:lnTo>
                  <a:lnTo>
                    <a:pt x="423" y="84"/>
                  </a:lnTo>
                  <a:lnTo>
                    <a:pt x="434" y="92"/>
                  </a:lnTo>
                  <a:lnTo>
                    <a:pt x="444" y="98"/>
                  </a:lnTo>
                  <a:lnTo>
                    <a:pt x="453" y="103"/>
                  </a:lnTo>
                  <a:lnTo>
                    <a:pt x="461" y="109"/>
                  </a:lnTo>
                  <a:lnTo>
                    <a:pt x="469" y="117"/>
                  </a:lnTo>
                  <a:lnTo>
                    <a:pt x="475" y="123"/>
                  </a:lnTo>
                  <a:lnTo>
                    <a:pt x="480" y="130"/>
                  </a:lnTo>
                  <a:lnTo>
                    <a:pt x="486" y="138"/>
                  </a:lnTo>
                  <a:lnTo>
                    <a:pt x="490" y="146"/>
                  </a:lnTo>
                  <a:lnTo>
                    <a:pt x="494" y="153"/>
                  </a:lnTo>
                  <a:lnTo>
                    <a:pt x="496" y="161"/>
                  </a:lnTo>
                  <a:lnTo>
                    <a:pt x="498" y="169"/>
                  </a:lnTo>
                  <a:lnTo>
                    <a:pt x="498" y="178"/>
                  </a:lnTo>
                  <a:lnTo>
                    <a:pt x="496" y="182"/>
                  </a:lnTo>
                  <a:lnTo>
                    <a:pt x="494" y="188"/>
                  </a:lnTo>
                  <a:lnTo>
                    <a:pt x="492" y="194"/>
                  </a:lnTo>
                  <a:lnTo>
                    <a:pt x="490" y="199"/>
                  </a:lnTo>
                  <a:lnTo>
                    <a:pt x="488" y="205"/>
                  </a:lnTo>
                  <a:lnTo>
                    <a:pt x="484" y="213"/>
                  </a:lnTo>
                  <a:lnTo>
                    <a:pt x="482" y="221"/>
                  </a:lnTo>
                  <a:lnTo>
                    <a:pt x="478" y="228"/>
                  </a:lnTo>
                  <a:lnTo>
                    <a:pt x="473" y="245"/>
                  </a:lnTo>
                  <a:lnTo>
                    <a:pt x="465" y="267"/>
                  </a:lnTo>
                  <a:lnTo>
                    <a:pt x="459" y="288"/>
                  </a:lnTo>
                  <a:lnTo>
                    <a:pt x="451" y="311"/>
                  </a:lnTo>
                  <a:lnTo>
                    <a:pt x="446" y="330"/>
                  </a:lnTo>
                  <a:lnTo>
                    <a:pt x="442" y="353"/>
                  </a:lnTo>
                  <a:lnTo>
                    <a:pt x="436" y="374"/>
                  </a:lnTo>
                  <a:lnTo>
                    <a:pt x="432" y="397"/>
                  </a:lnTo>
                  <a:lnTo>
                    <a:pt x="427" y="422"/>
                  </a:lnTo>
                  <a:lnTo>
                    <a:pt x="423" y="447"/>
                  </a:lnTo>
                  <a:lnTo>
                    <a:pt x="419" y="472"/>
                  </a:lnTo>
                  <a:lnTo>
                    <a:pt x="413" y="499"/>
                  </a:lnTo>
                  <a:lnTo>
                    <a:pt x="409" y="528"/>
                  </a:lnTo>
                  <a:lnTo>
                    <a:pt x="405" y="555"/>
                  </a:lnTo>
                  <a:lnTo>
                    <a:pt x="403" y="585"/>
                  </a:lnTo>
                  <a:lnTo>
                    <a:pt x="400" y="616"/>
                  </a:lnTo>
                  <a:lnTo>
                    <a:pt x="396" y="647"/>
                  </a:lnTo>
                  <a:lnTo>
                    <a:pt x="394" y="677"/>
                  </a:lnTo>
                  <a:lnTo>
                    <a:pt x="390" y="712"/>
                  </a:lnTo>
                  <a:lnTo>
                    <a:pt x="388" y="745"/>
                  </a:lnTo>
                  <a:lnTo>
                    <a:pt x="384" y="779"/>
                  </a:lnTo>
                  <a:lnTo>
                    <a:pt x="382" y="816"/>
                  </a:lnTo>
                  <a:lnTo>
                    <a:pt x="380" y="852"/>
                  </a:lnTo>
                  <a:lnTo>
                    <a:pt x="379" y="889"/>
                  </a:lnTo>
                  <a:lnTo>
                    <a:pt x="377" y="927"/>
                  </a:lnTo>
                  <a:lnTo>
                    <a:pt x="375" y="967"/>
                  </a:lnTo>
                  <a:lnTo>
                    <a:pt x="373" y="1006"/>
                  </a:lnTo>
                  <a:lnTo>
                    <a:pt x="371" y="1048"/>
                  </a:lnTo>
                  <a:lnTo>
                    <a:pt x="371" y="1088"/>
                  </a:lnTo>
                  <a:lnTo>
                    <a:pt x="369" y="1132"/>
                  </a:lnTo>
                  <a:lnTo>
                    <a:pt x="369" y="1175"/>
                  </a:lnTo>
                  <a:lnTo>
                    <a:pt x="367" y="1219"/>
                  </a:lnTo>
                  <a:lnTo>
                    <a:pt x="367" y="1265"/>
                  </a:lnTo>
                  <a:lnTo>
                    <a:pt x="367" y="1311"/>
                  </a:lnTo>
                  <a:lnTo>
                    <a:pt x="367" y="1357"/>
                  </a:lnTo>
                  <a:lnTo>
                    <a:pt x="367" y="1405"/>
                  </a:lnTo>
                  <a:lnTo>
                    <a:pt x="367" y="1428"/>
                  </a:lnTo>
                  <a:lnTo>
                    <a:pt x="367" y="1449"/>
                  </a:lnTo>
                  <a:lnTo>
                    <a:pt x="369" y="1468"/>
                  </a:lnTo>
                  <a:lnTo>
                    <a:pt x="373" y="1487"/>
                  </a:lnTo>
                  <a:lnTo>
                    <a:pt x="377" y="1503"/>
                  </a:lnTo>
                  <a:lnTo>
                    <a:pt x="380" y="1518"/>
                  </a:lnTo>
                  <a:lnTo>
                    <a:pt x="386" y="1532"/>
                  </a:lnTo>
                  <a:lnTo>
                    <a:pt x="394" y="1543"/>
                  </a:lnTo>
                  <a:lnTo>
                    <a:pt x="402" y="1553"/>
                  </a:lnTo>
                  <a:lnTo>
                    <a:pt x="411" y="1562"/>
                  </a:lnTo>
                  <a:lnTo>
                    <a:pt x="423" y="1568"/>
                  </a:lnTo>
                  <a:lnTo>
                    <a:pt x="436" y="1574"/>
                  </a:lnTo>
                  <a:lnTo>
                    <a:pt x="451" y="1578"/>
                  </a:lnTo>
                  <a:lnTo>
                    <a:pt x="467" y="1582"/>
                  </a:lnTo>
                  <a:lnTo>
                    <a:pt x="484" y="1583"/>
                  </a:lnTo>
                  <a:lnTo>
                    <a:pt x="503" y="1583"/>
                  </a:lnTo>
                  <a:lnTo>
                    <a:pt x="546" y="1583"/>
                  </a:lnTo>
                  <a:lnTo>
                    <a:pt x="586" y="1582"/>
                  </a:lnTo>
                  <a:lnTo>
                    <a:pt x="624" y="1580"/>
                  </a:lnTo>
                  <a:lnTo>
                    <a:pt x="663" y="1578"/>
                  </a:lnTo>
                  <a:lnTo>
                    <a:pt x="701" y="1576"/>
                  </a:lnTo>
                  <a:lnTo>
                    <a:pt x="738" y="1572"/>
                  </a:lnTo>
                  <a:lnTo>
                    <a:pt x="774" y="1566"/>
                  </a:lnTo>
                  <a:lnTo>
                    <a:pt x="809" y="1562"/>
                  </a:lnTo>
                  <a:lnTo>
                    <a:pt x="843" y="1555"/>
                  </a:lnTo>
                  <a:lnTo>
                    <a:pt x="876" y="1549"/>
                  </a:lnTo>
                  <a:lnTo>
                    <a:pt x="908" y="1541"/>
                  </a:lnTo>
                  <a:lnTo>
                    <a:pt x="941" y="1534"/>
                  </a:lnTo>
                  <a:lnTo>
                    <a:pt x="972" y="1524"/>
                  </a:lnTo>
                  <a:lnTo>
                    <a:pt x="1000" y="1514"/>
                  </a:lnTo>
                  <a:lnTo>
                    <a:pt x="1031" y="1503"/>
                  </a:lnTo>
                  <a:lnTo>
                    <a:pt x="1060" y="1491"/>
                  </a:lnTo>
                  <a:lnTo>
                    <a:pt x="1073" y="1484"/>
                  </a:lnTo>
                  <a:lnTo>
                    <a:pt x="1087" y="1476"/>
                  </a:lnTo>
                  <a:lnTo>
                    <a:pt x="1100" y="1470"/>
                  </a:lnTo>
                  <a:lnTo>
                    <a:pt x="1112" y="1464"/>
                  </a:lnTo>
                  <a:lnTo>
                    <a:pt x="1125" y="1459"/>
                  </a:lnTo>
                  <a:lnTo>
                    <a:pt x="1137" y="1453"/>
                  </a:lnTo>
                  <a:lnTo>
                    <a:pt x="1146" y="1449"/>
                  </a:lnTo>
                  <a:lnTo>
                    <a:pt x="1156" y="1443"/>
                  </a:lnTo>
                  <a:lnTo>
                    <a:pt x="1166" y="1440"/>
                  </a:lnTo>
                  <a:lnTo>
                    <a:pt x="1175" y="1438"/>
                  </a:lnTo>
                  <a:lnTo>
                    <a:pt x="1183" y="1434"/>
                  </a:lnTo>
                  <a:lnTo>
                    <a:pt x="1191" y="1432"/>
                  </a:lnTo>
                  <a:lnTo>
                    <a:pt x="1198" y="1430"/>
                  </a:lnTo>
                  <a:lnTo>
                    <a:pt x="1204" y="1430"/>
                  </a:lnTo>
                  <a:lnTo>
                    <a:pt x="1210" y="1428"/>
                  </a:lnTo>
                  <a:lnTo>
                    <a:pt x="1215" y="1428"/>
                  </a:lnTo>
                  <a:lnTo>
                    <a:pt x="1246" y="1428"/>
                  </a:lnTo>
                  <a:lnTo>
                    <a:pt x="1277" y="1432"/>
                  </a:lnTo>
                  <a:lnTo>
                    <a:pt x="1306" y="1436"/>
                  </a:lnTo>
                  <a:lnTo>
                    <a:pt x="1335" y="1441"/>
                  </a:lnTo>
                  <a:lnTo>
                    <a:pt x="1350" y="1445"/>
                  </a:lnTo>
                  <a:lnTo>
                    <a:pt x="1363" y="1449"/>
                  </a:lnTo>
                  <a:lnTo>
                    <a:pt x="1377" y="1453"/>
                  </a:lnTo>
                  <a:lnTo>
                    <a:pt x="1390" y="1459"/>
                  </a:lnTo>
                  <a:lnTo>
                    <a:pt x="1404" y="1464"/>
                  </a:lnTo>
                  <a:lnTo>
                    <a:pt x="1417" y="1470"/>
                  </a:lnTo>
                  <a:lnTo>
                    <a:pt x="1430" y="1478"/>
                  </a:lnTo>
                  <a:lnTo>
                    <a:pt x="1444" y="1486"/>
                  </a:lnTo>
                  <a:lnTo>
                    <a:pt x="1459" y="1493"/>
                  </a:lnTo>
                  <a:lnTo>
                    <a:pt x="1475" y="1503"/>
                  </a:lnTo>
                  <a:lnTo>
                    <a:pt x="1488" y="1511"/>
                  </a:lnTo>
                  <a:lnTo>
                    <a:pt x="1500" y="1520"/>
                  </a:lnTo>
                  <a:lnTo>
                    <a:pt x="1511" y="1530"/>
                  </a:lnTo>
                  <a:lnTo>
                    <a:pt x="1521" y="1537"/>
                  </a:lnTo>
                  <a:lnTo>
                    <a:pt x="1530" y="1547"/>
                  </a:lnTo>
                  <a:lnTo>
                    <a:pt x="1538" y="1555"/>
                  </a:lnTo>
                  <a:lnTo>
                    <a:pt x="1546" y="1564"/>
                  </a:lnTo>
                  <a:lnTo>
                    <a:pt x="1551" y="1574"/>
                  </a:lnTo>
                  <a:lnTo>
                    <a:pt x="1557" y="1583"/>
                  </a:lnTo>
                  <a:lnTo>
                    <a:pt x="1561" y="1591"/>
                  </a:lnTo>
                  <a:lnTo>
                    <a:pt x="1565" y="1601"/>
                  </a:lnTo>
                  <a:lnTo>
                    <a:pt x="1567" y="1610"/>
                  </a:lnTo>
                  <a:lnTo>
                    <a:pt x="1569" y="1620"/>
                  </a:lnTo>
                  <a:lnTo>
                    <a:pt x="1569" y="1630"/>
                  </a:lnTo>
                  <a:lnTo>
                    <a:pt x="1567" y="1637"/>
                  </a:lnTo>
                  <a:lnTo>
                    <a:pt x="1567" y="1645"/>
                  </a:lnTo>
                  <a:lnTo>
                    <a:pt x="1563" y="1651"/>
                  </a:lnTo>
                  <a:lnTo>
                    <a:pt x="1559" y="1658"/>
                  </a:lnTo>
                  <a:lnTo>
                    <a:pt x="1555" y="1666"/>
                  </a:lnTo>
                  <a:lnTo>
                    <a:pt x="1550" y="1672"/>
                  </a:lnTo>
                  <a:lnTo>
                    <a:pt x="1542" y="1679"/>
                  </a:lnTo>
                  <a:lnTo>
                    <a:pt x="1534" y="1685"/>
                  </a:lnTo>
                  <a:lnTo>
                    <a:pt x="1526" y="1693"/>
                  </a:lnTo>
                  <a:lnTo>
                    <a:pt x="1517" y="1699"/>
                  </a:lnTo>
                  <a:lnTo>
                    <a:pt x="1505" y="1706"/>
                  </a:lnTo>
                  <a:lnTo>
                    <a:pt x="1494" y="1712"/>
                  </a:lnTo>
                  <a:lnTo>
                    <a:pt x="1480" y="1720"/>
                  </a:lnTo>
                  <a:lnTo>
                    <a:pt x="1467" y="1726"/>
                  </a:lnTo>
                  <a:lnTo>
                    <a:pt x="1454" y="1733"/>
                  </a:lnTo>
                  <a:lnTo>
                    <a:pt x="1438" y="1739"/>
                  </a:lnTo>
                  <a:lnTo>
                    <a:pt x="1402" y="1752"/>
                  </a:lnTo>
                  <a:lnTo>
                    <a:pt x="1363" y="1764"/>
                  </a:lnTo>
                  <a:lnTo>
                    <a:pt x="1325" y="1775"/>
                  </a:lnTo>
                  <a:lnTo>
                    <a:pt x="1287" y="1785"/>
                  </a:lnTo>
                  <a:lnTo>
                    <a:pt x="1246" y="1795"/>
                  </a:lnTo>
                  <a:lnTo>
                    <a:pt x="1208" y="1802"/>
                  </a:lnTo>
                  <a:lnTo>
                    <a:pt x="1166" y="1810"/>
                  </a:lnTo>
                  <a:lnTo>
                    <a:pt x="1125" y="1818"/>
                  </a:lnTo>
                  <a:lnTo>
                    <a:pt x="1083" y="1823"/>
                  </a:lnTo>
                  <a:lnTo>
                    <a:pt x="1041" y="1829"/>
                  </a:lnTo>
                  <a:lnTo>
                    <a:pt x="999" y="1833"/>
                  </a:lnTo>
                  <a:lnTo>
                    <a:pt x="956" y="1837"/>
                  </a:lnTo>
                  <a:lnTo>
                    <a:pt x="912" y="1839"/>
                  </a:lnTo>
                  <a:lnTo>
                    <a:pt x="868" y="1841"/>
                  </a:lnTo>
                  <a:lnTo>
                    <a:pt x="824" y="1843"/>
                  </a:lnTo>
                  <a:lnTo>
                    <a:pt x="778" y="1843"/>
                  </a:lnTo>
                  <a:lnTo>
                    <a:pt x="753" y="1843"/>
                  </a:lnTo>
                  <a:lnTo>
                    <a:pt x="730" y="1843"/>
                  </a:lnTo>
                  <a:lnTo>
                    <a:pt x="705" y="1841"/>
                  </a:lnTo>
                  <a:lnTo>
                    <a:pt x="682" y="1841"/>
                  </a:lnTo>
                  <a:lnTo>
                    <a:pt x="659" y="1841"/>
                  </a:lnTo>
                  <a:lnTo>
                    <a:pt x="636" y="1839"/>
                  </a:lnTo>
                  <a:lnTo>
                    <a:pt x="615" y="1837"/>
                  </a:lnTo>
                  <a:lnTo>
                    <a:pt x="594" y="1835"/>
                  </a:lnTo>
                  <a:lnTo>
                    <a:pt x="572" y="1833"/>
                  </a:lnTo>
                  <a:lnTo>
                    <a:pt x="551" y="1831"/>
                  </a:lnTo>
                  <a:lnTo>
                    <a:pt x="532" y="1829"/>
                  </a:lnTo>
                  <a:lnTo>
                    <a:pt x="513" y="1825"/>
                  </a:lnTo>
                  <a:lnTo>
                    <a:pt x="494" y="1823"/>
                  </a:lnTo>
                  <a:lnTo>
                    <a:pt x="475" y="1820"/>
                  </a:lnTo>
                  <a:lnTo>
                    <a:pt x="457" y="1818"/>
                  </a:lnTo>
                  <a:lnTo>
                    <a:pt x="440" y="1814"/>
                  </a:lnTo>
                  <a:lnTo>
                    <a:pt x="423" y="1810"/>
                  </a:lnTo>
                  <a:lnTo>
                    <a:pt x="407" y="1806"/>
                  </a:lnTo>
                  <a:lnTo>
                    <a:pt x="390" y="1802"/>
                  </a:lnTo>
                  <a:lnTo>
                    <a:pt x="375" y="1797"/>
                  </a:lnTo>
                  <a:lnTo>
                    <a:pt x="361" y="1793"/>
                  </a:lnTo>
                  <a:lnTo>
                    <a:pt x="346" y="1787"/>
                  </a:lnTo>
                  <a:lnTo>
                    <a:pt x="332" y="1783"/>
                  </a:lnTo>
                  <a:lnTo>
                    <a:pt x="319" y="1777"/>
                  </a:lnTo>
                  <a:lnTo>
                    <a:pt x="306" y="1772"/>
                  </a:lnTo>
                  <a:lnTo>
                    <a:pt x="294" y="1766"/>
                  </a:lnTo>
                  <a:lnTo>
                    <a:pt x="281" y="1760"/>
                  </a:lnTo>
                  <a:lnTo>
                    <a:pt x="269" y="1754"/>
                  </a:lnTo>
                  <a:lnTo>
                    <a:pt x="260" y="1749"/>
                  </a:lnTo>
                  <a:lnTo>
                    <a:pt x="248" y="1741"/>
                  </a:lnTo>
                  <a:lnTo>
                    <a:pt x="238" y="1735"/>
                  </a:lnTo>
                  <a:lnTo>
                    <a:pt x="229" y="1727"/>
                  </a:lnTo>
                  <a:lnTo>
                    <a:pt x="213" y="1712"/>
                  </a:lnTo>
                  <a:lnTo>
                    <a:pt x="198" y="1695"/>
                  </a:lnTo>
                  <a:lnTo>
                    <a:pt x="183" y="1679"/>
                  </a:lnTo>
                  <a:lnTo>
                    <a:pt x="169" y="1662"/>
                  </a:lnTo>
                  <a:lnTo>
                    <a:pt x="158" y="1643"/>
                  </a:lnTo>
                  <a:lnTo>
                    <a:pt x="146" y="1624"/>
                  </a:lnTo>
                  <a:lnTo>
                    <a:pt x="137" y="1605"/>
                  </a:lnTo>
                  <a:lnTo>
                    <a:pt x="127" y="1585"/>
                  </a:lnTo>
                  <a:lnTo>
                    <a:pt x="119" y="1564"/>
                  </a:lnTo>
                  <a:lnTo>
                    <a:pt x="112" y="1543"/>
                  </a:lnTo>
                  <a:lnTo>
                    <a:pt x="106" y="1522"/>
                  </a:lnTo>
                  <a:lnTo>
                    <a:pt x="102" y="1499"/>
                  </a:lnTo>
                  <a:lnTo>
                    <a:pt x="98" y="1476"/>
                  </a:lnTo>
                  <a:lnTo>
                    <a:pt x="94" y="1453"/>
                  </a:lnTo>
                  <a:lnTo>
                    <a:pt x="93" y="1430"/>
                  </a:lnTo>
                  <a:lnTo>
                    <a:pt x="93" y="1405"/>
                  </a:lnTo>
                  <a:lnTo>
                    <a:pt x="93" y="1365"/>
                  </a:lnTo>
                  <a:lnTo>
                    <a:pt x="93" y="1326"/>
                  </a:lnTo>
                  <a:lnTo>
                    <a:pt x="93" y="1288"/>
                  </a:lnTo>
                  <a:lnTo>
                    <a:pt x="91" y="1249"/>
                  </a:lnTo>
                  <a:lnTo>
                    <a:pt x="91" y="1211"/>
                  </a:lnTo>
                  <a:lnTo>
                    <a:pt x="91" y="1175"/>
                  </a:lnTo>
                  <a:lnTo>
                    <a:pt x="89" y="1138"/>
                  </a:lnTo>
                  <a:lnTo>
                    <a:pt x="89" y="1102"/>
                  </a:lnTo>
                  <a:lnTo>
                    <a:pt x="87" y="1067"/>
                  </a:lnTo>
                  <a:lnTo>
                    <a:pt x="87" y="1033"/>
                  </a:lnTo>
                  <a:lnTo>
                    <a:pt x="85" y="998"/>
                  </a:lnTo>
                  <a:lnTo>
                    <a:pt x="85" y="963"/>
                  </a:lnTo>
                  <a:lnTo>
                    <a:pt x="83" y="931"/>
                  </a:lnTo>
                  <a:lnTo>
                    <a:pt x="81" y="898"/>
                  </a:lnTo>
                  <a:lnTo>
                    <a:pt x="81" y="866"/>
                  </a:lnTo>
                  <a:lnTo>
                    <a:pt x="79" y="835"/>
                  </a:lnTo>
                  <a:lnTo>
                    <a:pt x="77" y="804"/>
                  </a:lnTo>
                  <a:lnTo>
                    <a:pt x="77" y="773"/>
                  </a:lnTo>
                  <a:lnTo>
                    <a:pt x="77" y="745"/>
                  </a:lnTo>
                  <a:lnTo>
                    <a:pt x="75" y="716"/>
                  </a:lnTo>
                  <a:lnTo>
                    <a:pt x="75" y="687"/>
                  </a:lnTo>
                  <a:lnTo>
                    <a:pt x="75" y="660"/>
                  </a:lnTo>
                  <a:lnTo>
                    <a:pt x="73" y="633"/>
                  </a:lnTo>
                  <a:lnTo>
                    <a:pt x="73" y="608"/>
                  </a:lnTo>
                  <a:lnTo>
                    <a:pt x="73" y="583"/>
                  </a:lnTo>
                  <a:lnTo>
                    <a:pt x="73" y="558"/>
                  </a:lnTo>
                  <a:lnTo>
                    <a:pt x="73" y="535"/>
                  </a:lnTo>
                  <a:lnTo>
                    <a:pt x="73" y="512"/>
                  </a:lnTo>
                  <a:lnTo>
                    <a:pt x="73" y="489"/>
                  </a:lnTo>
                  <a:lnTo>
                    <a:pt x="73" y="468"/>
                  </a:lnTo>
                  <a:lnTo>
                    <a:pt x="73" y="447"/>
                  </a:lnTo>
                  <a:lnTo>
                    <a:pt x="73" y="426"/>
                  </a:lnTo>
                  <a:lnTo>
                    <a:pt x="73" y="405"/>
                  </a:lnTo>
                  <a:lnTo>
                    <a:pt x="71" y="384"/>
                  </a:lnTo>
                  <a:lnTo>
                    <a:pt x="71" y="363"/>
                  </a:lnTo>
                  <a:lnTo>
                    <a:pt x="69" y="343"/>
                  </a:lnTo>
                  <a:lnTo>
                    <a:pt x="69" y="324"/>
                  </a:lnTo>
                  <a:lnTo>
                    <a:pt x="68" y="305"/>
                  </a:lnTo>
                  <a:lnTo>
                    <a:pt x="66" y="288"/>
                  </a:lnTo>
                  <a:lnTo>
                    <a:pt x="64" y="270"/>
                  </a:lnTo>
                  <a:lnTo>
                    <a:pt x="60" y="253"/>
                  </a:lnTo>
                  <a:lnTo>
                    <a:pt x="58" y="238"/>
                  </a:lnTo>
                  <a:lnTo>
                    <a:pt x="54" y="222"/>
                  </a:lnTo>
                  <a:lnTo>
                    <a:pt x="50" y="207"/>
                  </a:lnTo>
                  <a:lnTo>
                    <a:pt x="46" y="194"/>
                  </a:lnTo>
                  <a:lnTo>
                    <a:pt x="43" y="180"/>
                  </a:lnTo>
                  <a:lnTo>
                    <a:pt x="39" y="167"/>
                  </a:lnTo>
                  <a:lnTo>
                    <a:pt x="33" y="155"/>
                  </a:lnTo>
                  <a:lnTo>
                    <a:pt x="27" y="144"/>
                  </a:lnTo>
                  <a:lnTo>
                    <a:pt x="20" y="132"/>
                  </a:lnTo>
                  <a:lnTo>
                    <a:pt x="14" y="123"/>
                  </a:lnTo>
                  <a:lnTo>
                    <a:pt x="10" y="111"/>
                  </a:lnTo>
                  <a:lnTo>
                    <a:pt x="6" y="102"/>
                  </a:lnTo>
                  <a:lnTo>
                    <a:pt x="4" y="90"/>
                  </a:lnTo>
                  <a:lnTo>
                    <a:pt x="2" y="78"/>
                  </a:lnTo>
                  <a:lnTo>
                    <a:pt x="0" y="69"/>
                  </a:lnTo>
                  <a:lnTo>
                    <a:pt x="0" y="59"/>
                  </a:lnTo>
                  <a:lnTo>
                    <a:pt x="2" y="52"/>
                  </a:lnTo>
                  <a:lnTo>
                    <a:pt x="4" y="44"/>
                  </a:lnTo>
                  <a:lnTo>
                    <a:pt x="6" y="38"/>
                  </a:lnTo>
                  <a:lnTo>
                    <a:pt x="8" y="32"/>
                  </a:lnTo>
                  <a:lnTo>
                    <a:pt x="12" y="27"/>
                  </a:lnTo>
                  <a:lnTo>
                    <a:pt x="16" y="21"/>
                  </a:lnTo>
                  <a:lnTo>
                    <a:pt x="21" y="17"/>
                  </a:lnTo>
                  <a:lnTo>
                    <a:pt x="25" y="11"/>
                  </a:lnTo>
                  <a:lnTo>
                    <a:pt x="31" y="9"/>
                  </a:lnTo>
                  <a:lnTo>
                    <a:pt x="39" y="6"/>
                  </a:lnTo>
                  <a:lnTo>
                    <a:pt x="45" y="4"/>
                  </a:lnTo>
                  <a:lnTo>
                    <a:pt x="52" y="2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38400" y="1524000"/>
            <a:ext cx="2206511" cy="561294"/>
            <a:chOff x="3050467" y="3691108"/>
            <a:chExt cx="2206511" cy="561294"/>
          </a:xfrm>
          <a:solidFill>
            <a:srgbClr val="00B0F0"/>
          </a:solidFill>
        </p:grpSpPr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050467" y="3762545"/>
              <a:ext cx="249096" cy="489857"/>
            </a:xfrm>
            <a:custGeom>
              <a:avLst/>
              <a:gdLst>
                <a:gd name="T0" fmla="*/ 2147483647 w 606"/>
                <a:gd name="T1" fmla="*/ 2147483647 h 1152"/>
                <a:gd name="T2" fmla="*/ 2147483647 w 606"/>
                <a:gd name="T3" fmla="*/ 2147483647 h 1152"/>
                <a:gd name="T4" fmla="*/ 2147483647 w 606"/>
                <a:gd name="T5" fmla="*/ 2147483647 h 1152"/>
                <a:gd name="T6" fmla="*/ 2147483647 w 606"/>
                <a:gd name="T7" fmla="*/ 2147483647 h 1152"/>
                <a:gd name="T8" fmla="*/ 2147483647 w 606"/>
                <a:gd name="T9" fmla="*/ 2147483647 h 1152"/>
                <a:gd name="T10" fmla="*/ 2147483647 w 606"/>
                <a:gd name="T11" fmla="*/ 2147483647 h 1152"/>
                <a:gd name="T12" fmla="*/ 2147483647 w 606"/>
                <a:gd name="T13" fmla="*/ 2147483647 h 1152"/>
                <a:gd name="T14" fmla="*/ 2147483647 w 606"/>
                <a:gd name="T15" fmla="*/ 2147483647 h 1152"/>
                <a:gd name="T16" fmla="*/ 2147483647 w 606"/>
                <a:gd name="T17" fmla="*/ 2147483647 h 1152"/>
                <a:gd name="T18" fmla="*/ 2147483647 w 606"/>
                <a:gd name="T19" fmla="*/ 2147483647 h 1152"/>
                <a:gd name="T20" fmla="*/ 2147483647 w 606"/>
                <a:gd name="T21" fmla="*/ 2147483647 h 1152"/>
                <a:gd name="T22" fmla="*/ 2147483647 w 606"/>
                <a:gd name="T23" fmla="*/ 2147483647 h 1152"/>
                <a:gd name="T24" fmla="*/ 2147483647 w 606"/>
                <a:gd name="T25" fmla="*/ 2147483647 h 1152"/>
                <a:gd name="T26" fmla="*/ 2147483647 w 606"/>
                <a:gd name="T27" fmla="*/ 2147483647 h 1152"/>
                <a:gd name="T28" fmla="*/ 2147483647 w 606"/>
                <a:gd name="T29" fmla="*/ 2147483647 h 1152"/>
                <a:gd name="T30" fmla="*/ 2147483647 w 606"/>
                <a:gd name="T31" fmla="*/ 2147483647 h 1152"/>
                <a:gd name="T32" fmla="*/ 2147483647 w 606"/>
                <a:gd name="T33" fmla="*/ 2147483647 h 1152"/>
                <a:gd name="T34" fmla="*/ 2147483647 w 606"/>
                <a:gd name="T35" fmla="*/ 2147483647 h 1152"/>
                <a:gd name="T36" fmla="*/ 2147483647 w 606"/>
                <a:gd name="T37" fmla="*/ 2147483647 h 1152"/>
                <a:gd name="T38" fmla="*/ 2147483647 w 606"/>
                <a:gd name="T39" fmla="*/ 2147483647 h 1152"/>
                <a:gd name="T40" fmla="*/ 2147483647 w 606"/>
                <a:gd name="T41" fmla="*/ 2147483647 h 1152"/>
                <a:gd name="T42" fmla="*/ 2147483647 w 606"/>
                <a:gd name="T43" fmla="*/ 2147483647 h 1152"/>
                <a:gd name="T44" fmla="*/ 2147483647 w 606"/>
                <a:gd name="T45" fmla="*/ 2147483647 h 1152"/>
                <a:gd name="T46" fmla="*/ 2147483647 w 606"/>
                <a:gd name="T47" fmla="*/ 2147483647 h 1152"/>
                <a:gd name="T48" fmla="*/ 2147483647 w 606"/>
                <a:gd name="T49" fmla="*/ 2147483647 h 1152"/>
                <a:gd name="T50" fmla="*/ 2147483647 w 606"/>
                <a:gd name="T51" fmla="*/ 2147483647 h 1152"/>
                <a:gd name="T52" fmla="*/ 2147483647 w 606"/>
                <a:gd name="T53" fmla="*/ 2147483647 h 1152"/>
                <a:gd name="T54" fmla="*/ 2147483647 w 606"/>
                <a:gd name="T55" fmla="*/ 2147483647 h 1152"/>
                <a:gd name="T56" fmla="*/ 2147483647 w 606"/>
                <a:gd name="T57" fmla="*/ 2147483647 h 1152"/>
                <a:gd name="T58" fmla="*/ 0 w 606"/>
                <a:gd name="T59" fmla="*/ 2147483647 h 1152"/>
                <a:gd name="T60" fmla="*/ 2147483647 w 606"/>
                <a:gd name="T61" fmla="*/ 2147483647 h 1152"/>
                <a:gd name="T62" fmla="*/ 2147483647 w 606"/>
                <a:gd name="T63" fmla="*/ 2147483647 h 1152"/>
                <a:gd name="T64" fmla="*/ 2147483647 w 606"/>
                <a:gd name="T65" fmla="*/ 2147483647 h 1152"/>
                <a:gd name="T66" fmla="*/ 2147483647 w 606"/>
                <a:gd name="T67" fmla="*/ 2147483647 h 1152"/>
                <a:gd name="T68" fmla="*/ 2147483647 w 606"/>
                <a:gd name="T69" fmla="*/ 2147483647 h 1152"/>
                <a:gd name="T70" fmla="*/ 2147483647 w 606"/>
                <a:gd name="T71" fmla="*/ 2147483647 h 1152"/>
                <a:gd name="T72" fmla="*/ 2147483647 w 606"/>
                <a:gd name="T73" fmla="*/ 2147483647 h 1152"/>
                <a:gd name="T74" fmla="*/ 2147483647 w 606"/>
                <a:gd name="T75" fmla="*/ 2147483647 h 1152"/>
                <a:gd name="T76" fmla="*/ 2147483647 w 606"/>
                <a:gd name="T77" fmla="*/ 2147483647 h 1152"/>
                <a:gd name="T78" fmla="*/ 2147483647 w 606"/>
                <a:gd name="T79" fmla="*/ 2147483647 h 1152"/>
                <a:gd name="T80" fmla="*/ 2147483647 w 606"/>
                <a:gd name="T81" fmla="*/ 2147483647 h 1152"/>
                <a:gd name="T82" fmla="*/ 2147483647 w 606"/>
                <a:gd name="T83" fmla="*/ 2147483647 h 1152"/>
                <a:gd name="T84" fmla="*/ 2147483647 w 606"/>
                <a:gd name="T85" fmla="*/ 2147483647 h 1152"/>
                <a:gd name="T86" fmla="*/ 2147483647 w 606"/>
                <a:gd name="T87" fmla="*/ 2147483647 h 1152"/>
                <a:gd name="T88" fmla="*/ 2147483647 w 606"/>
                <a:gd name="T89" fmla="*/ 2147483647 h 1152"/>
                <a:gd name="T90" fmla="*/ 2147483647 w 606"/>
                <a:gd name="T91" fmla="*/ 2147483647 h 1152"/>
                <a:gd name="T92" fmla="*/ 2147483647 w 606"/>
                <a:gd name="T93" fmla="*/ 2147483647 h 1152"/>
                <a:gd name="T94" fmla="*/ 2147483647 w 606"/>
                <a:gd name="T95" fmla="*/ 0 h 115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6"/>
                <a:gd name="T145" fmla="*/ 0 h 1152"/>
                <a:gd name="T146" fmla="*/ 606 w 606"/>
                <a:gd name="T147" fmla="*/ 1152 h 115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6" h="1152">
                  <a:moveTo>
                    <a:pt x="411" y="0"/>
                  </a:moveTo>
                  <a:lnTo>
                    <a:pt x="418" y="0"/>
                  </a:lnTo>
                  <a:lnTo>
                    <a:pt x="428" y="2"/>
                  </a:lnTo>
                  <a:lnTo>
                    <a:pt x="436" y="6"/>
                  </a:lnTo>
                  <a:lnTo>
                    <a:pt x="445" y="10"/>
                  </a:lnTo>
                  <a:lnTo>
                    <a:pt x="453" y="16"/>
                  </a:lnTo>
                  <a:lnTo>
                    <a:pt x="462" y="23"/>
                  </a:lnTo>
                  <a:lnTo>
                    <a:pt x="472" y="31"/>
                  </a:lnTo>
                  <a:lnTo>
                    <a:pt x="480" y="41"/>
                  </a:lnTo>
                  <a:lnTo>
                    <a:pt x="489" y="50"/>
                  </a:lnTo>
                  <a:lnTo>
                    <a:pt x="499" y="62"/>
                  </a:lnTo>
                  <a:lnTo>
                    <a:pt x="507" y="75"/>
                  </a:lnTo>
                  <a:lnTo>
                    <a:pt x="516" y="90"/>
                  </a:lnTo>
                  <a:lnTo>
                    <a:pt x="526" y="106"/>
                  </a:lnTo>
                  <a:lnTo>
                    <a:pt x="535" y="123"/>
                  </a:lnTo>
                  <a:lnTo>
                    <a:pt x="545" y="142"/>
                  </a:lnTo>
                  <a:lnTo>
                    <a:pt x="555" y="161"/>
                  </a:lnTo>
                  <a:lnTo>
                    <a:pt x="566" y="196"/>
                  </a:lnTo>
                  <a:lnTo>
                    <a:pt x="576" y="231"/>
                  </a:lnTo>
                  <a:lnTo>
                    <a:pt x="585" y="263"/>
                  </a:lnTo>
                  <a:lnTo>
                    <a:pt x="593" y="294"/>
                  </a:lnTo>
                  <a:lnTo>
                    <a:pt x="599" y="327"/>
                  </a:lnTo>
                  <a:lnTo>
                    <a:pt x="603" y="357"/>
                  </a:lnTo>
                  <a:lnTo>
                    <a:pt x="606" y="386"/>
                  </a:lnTo>
                  <a:lnTo>
                    <a:pt x="606" y="415"/>
                  </a:lnTo>
                  <a:lnTo>
                    <a:pt x="606" y="432"/>
                  </a:lnTo>
                  <a:lnTo>
                    <a:pt x="604" y="449"/>
                  </a:lnTo>
                  <a:lnTo>
                    <a:pt x="603" y="467"/>
                  </a:lnTo>
                  <a:lnTo>
                    <a:pt x="601" y="486"/>
                  </a:lnTo>
                  <a:lnTo>
                    <a:pt x="597" y="505"/>
                  </a:lnTo>
                  <a:lnTo>
                    <a:pt x="593" y="526"/>
                  </a:lnTo>
                  <a:lnTo>
                    <a:pt x="587" y="547"/>
                  </a:lnTo>
                  <a:lnTo>
                    <a:pt x="581" y="570"/>
                  </a:lnTo>
                  <a:lnTo>
                    <a:pt x="576" y="593"/>
                  </a:lnTo>
                  <a:lnTo>
                    <a:pt x="568" y="616"/>
                  </a:lnTo>
                  <a:lnTo>
                    <a:pt x="560" y="639"/>
                  </a:lnTo>
                  <a:lnTo>
                    <a:pt x="551" y="664"/>
                  </a:lnTo>
                  <a:lnTo>
                    <a:pt x="541" y="691"/>
                  </a:lnTo>
                  <a:lnTo>
                    <a:pt x="531" y="718"/>
                  </a:lnTo>
                  <a:lnTo>
                    <a:pt x="520" y="745"/>
                  </a:lnTo>
                  <a:lnTo>
                    <a:pt x="508" y="772"/>
                  </a:lnTo>
                  <a:lnTo>
                    <a:pt x="495" y="801"/>
                  </a:lnTo>
                  <a:lnTo>
                    <a:pt x="482" y="829"/>
                  </a:lnTo>
                  <a:lnTo>
                    <a:pt x="470" y="854"/>
                  </a:lnTo>
                  <a:lnTo>
                    <a:pt x="457" y="881"/>
                  </a:lnTo>
                  <a:lnTo>
                    <a:pt x="445" y="904"/>
                  </a:lnTo>
                  <a:lnTo>
                    <a:pt x="434" y="927"/>
                  </a:lnTo>
                  <a:lnTo>
                    <a:pt x="420" y="950"/>
                  </a:lnTo>
                  <a:lnTo>
                    <a:pt x="409" y="972"/>
                  </a:lnTo>
                  <a:lnTo>
                    <a:pt x="397" y="991"/>
                  </a:lnTo>
                  <a:lnTo>
                    <a:pt x="386" y="1010"/>
                  </a:lnTo>
                  <a:lnTo>
                    <a:pt x="374" y="1027"/>
                  </a:lnTo>
                  <a:lnTo>
                    <a:pt x="363" y="1045"/>
                  </a:lnTo>
                  <a:lnTo>
                    <a:pt x="351" y="1060"/>
                  </a:lnTo>
                  <a:lnTo>
                    <a:pt x="341" y="1075"/>
                  </a:lnTo>
                  <a:lnTo>
                    <a:pt x="330" y="1089"/>
                  </a:lnTo>
                  <a:lnTo>
                    <a:pt x="318" y="1100"/>
                  </a:lnTo>
                  <a:lnTo>
                    <a:pt x="303" y="1114"/>
                  </a:lnTo>
                  <a:lnTo>
                    <a:pt x="286" y="1123"/>
                  </a:lnTo>
                  <a:lnTo>
                    <a:pt x="270" y="1133"/>
                  </a:lnTo>
                  <a:lnTo>
                    <a:pt x="255" y="1140"/>
                  </a:lnTo>
                  <a:lnTo>
                    <a:pt x="242" y="1146"/>
                  </a:lnTo>
                  <a:lnTo>
                    <a:pt x="226" y="1150"/>
                  </a:lnTo>
                  <a:lnTo>
                    <a:pt x="215" y="1152"/>
                  </a:lnTo>
                  <a:lnTo>
                    <a:pt x="201" y="1152"/>
                  </a:lnTo>
                  <a:lnTo>
                    <a:pt x="190" y="1152"/>
                  </a:lnTo>
                  <a:lnTo>
                    <a:pt x="180" y="1152"/>
                  </a:lnTo>
                  <a:lnTo>
                    <a:pt x="169" y="1150"/>
                  </a:lnTo>
                  <a:lnTo>
                    <a:pt x="159" y="1148"/>
                  </a:lnTo>
                  <a:lnTo>
                    <a:pt x="148" y="1146"/>
                  </a:lnTo>
                  <a:lnTo>
                    <a:pt x="138" y="1142"/>
                  </a:lnTo>
                  <a:lnTo>
                    <a:pt x="128" y="1139"/>
                  </a:lnTo>
                  <a:lnTo>
                    <a:pt x="117" y="1135"/>
                  </a:lnTo>
                  <a:lnTo>
                    <a:pt x="107" y="1129"/>
                  </a:lnTo>
                  <a:lnTo>
                    <a:pt x="98" y="1125"/>
                  </a:lnTo>
                  <a:lnTo>
                    <a:pt x="88" y="1117"/>
                  </a:lnTo>
                  <a:lnTo>
                    <a:pt x="77" y="1112"/>
                  </a:lnTo>
                  <a:lnTo>
                    <a:pt x="67" y="1104"/>
                  </a:lnTo>
                  <a:lnTo>
                    <a:pt x="57" y="1096"/>
                  </a:lnTo>
                  <a:lnTo>
                    <a:pt x="48" y="1087"/>
                  </a:lnTo>
                  <a:lnTo>
                    <a:pt x="38" y="1077"/>
                  </a:lnTo>
                  <a:lnTo>
                    <a:pt x="29" y="1060"/>
                  </a:lnTo>
                  <a:lnTo>
                    <a:pt x="21" y="1043"/>
                  </a:lnTo>
                  <a:lnTo>
                    <a:pt x="15" y="1023"/>
                  </a:lnTo>
                  <a:lnTo>
                    <a:pt x="9" y="1004"/>
                  </a:lnTo>
                  <a:lnTo>
                    <a:pt x="4" y="985"/>
                  </a:lnTo>
                  <a:lnTo>
                    <a:pt x="2" y="964"/>
                  </a:lnTo>
                  <a:lnTo>
                    <a:pt x="0" y="943"/>
                  </a:lnTo>
                  <a:lnTo>
                    <a:pt x="0" y="922"/>
                  </a:lnTo>
                  <a:lnTo>
                    <a:pt x="0" y="899"/>
                  </a:lnTo>
                  <a:lnTo>
                    <a:pt x="2" y="877"/>
                  </a:lnTo>
                  <a:lnTo>
                    <a:pt x="4" y="856"/>
                  </a:lnTo>
                  <a:lnTo>
                    <a:pt x="9" y="835"/>
                  </a:lnTo>
                  <a:lnTo>
                    <a:pt x="15" y="816"/>
                  </a:lnTo>
                  <a:lnTo>
                    <a:pt x="21" y="799"/>
                  </a:lnTo>
                  <a:lnTo>
                    <a:pt x="29" y="782"/>
                  </a:lnTo>
                  <a:lnTo>
                    <a:pt x="38" y="766"/>
                  </a:lnTo>
                  <a:lnTo>
                    <a:pt x="46" y="757"/>
                  </a:lnTo>
                  <a:lnTo>
                    <a:pt x="54" y="745"/>
                  </a:lnTo>
                  <a:lnTo>
                    <a:pt x="63" y="732"/>
                  </a:lnTo>
                  <a:lnTo>
                    <a:pt x="71" y="720"/>
                  </a:lnTo>
                  <a:lnTo>
                    <a:pt x="78" y="707"/>
                  </a:lnTo>
                  <a:lnTo>
                    <a:pt x="88" y="691"/>
                  </a:lnTo>
                  <a:lnTo>
                    <a:pt x="96" y="678"/>
                  </a:lnTo>
                  <a:lnTo>
                    <a:pt x="105" y="662"/>
                  </a:lnTo>
                  <a:lnTo>
                    <a:pt x="113" y="645"/>
                  </a:lnTo>
                  <a:lnTo>
                    <a:pt x="123" y="628"/>
                  </a:lnTo>
                  <a:lnTo>
                    <a:pt x="130" y="611"/>
                  </a:lnTo>
                  <a:lnTo>
                    <a:pt x="140" y="593"/>
                  </a:lnTo>
                  <a:lnTo>
                    <a:pt x="149" y="574"/>
                  </a:lnTo>
                  <a:lnTo>
                    <a:pt x="159" y="553"/>
                  </a:lnTo>
                  <a:lnTo>
                    <a:pt x="169" y="534"/>
                  </a:lnTo>
                  <a:lnTo>
                    <a:pt x="178" y="513"/>
                  </a:lnTo>
                  <a:lnTo>
                    <a:pt x="188" y="490"/>
                  </a:lnTo>
                  <a:lnTo>
                    <a:pt x="197" y="469"/>
                  </a:lnTo>
                  <a:lnTo>
                    <a:pt x="207" y="446"/>
                  </a:lnTo>
                  <a:lnTo>
                    <a:pt x="217" y="421"/>
                  </a:lnTo>
                  <a:lnTo>
                    <a:pt x="226" y="396"/>
                  </a:lnTo>
                  <a:lnTo>
                    <a:pt x="238" y="371"/>
                  </a:lnTo>
                  <a:lnTo>
                    <a:pt x="247" y="346"/>
                  </a:lnTo>
                  <a:lnTo>
                    <a:pt x="257" y="319"/>
                  </a:lnTo>
                  <a:lnTo>
                    <a:pt x="269" y="292"/>
                  </a:lnTo>
                  <a:lnTo>
                    <a:pt x="278" y="263"/>
                  </a:lnTo>
                  <a:lnTo>
                    <a:pt x="290" y="234"/>
                  </a:lnTo>
                  <a:lnTo>
                    <a:pt x="301" y="206"/>
                  </a:lnTo>
                  <a:lnTo>
                    <a:pt x="311" y="175"/>
                  </a:lnTo>
                  <a:lnTo>
                    <a:pt x="322" y="144"/>
                  </a:lnTo>
                  <a:lnTo>
                    <a:pt x="334" y="113"/>
                  </a:lnTo>
                  <a:lnTo>
                    <a:pt x="345" y="81"/>
                  </a:lnTo>
                  <a:lnTo>
                    <a:pt x="347" y="71"/>
                  </a:lnTo>
                  <a:lnTo>
                    <a:pt x="351" y="62"/>
                  </a:lnTo>
                  <a:lnTo>
                    <a:pt x="353" y="54"/>
                  </a:lnTo>
                  <a:lnTo>
                    <a:pt x="357" y="46"/>
                  </a:lnTo>
                  <a:lnTo>
                    <a:pt x="359" y="39"/>
                  </a:lnTo>
                  <a:lnTo>
                    <a:pt x="363" y="33"/>
                  </a:lnTo>
                  <a:lnTo>
                    <a:pt x="366" y="27"/>
                  </a:lnTo>
                  <a:lnTo>
                    <a:pt x="370" y="21"/>
                  </a:lnTo>
                  <a:lnTo>
                    <a:pt x="374" y="16"/>
                  </a:lnTo>
                  <a:lnTo>
                    <a:pt x="380" y="12"/>
                  </a:lnTo>
                  <a:lnTo>
                    <a:pt x="384" y="8"/>
                  </a:lnTo>
                  <a:lnTo>
                    <a:pt x="388" y="6"/>
                  </a:lnTo>
                  <a:lnTo>
                    <a:pt x="393" y="4"/>
                  </a:lnTo>
                  <a:lnTo>
                    <a:pt x="399" y="2"/>
                  </a:lnTo>
                  <a:lnTo>
                    <a:pt x="405" y="0"/>
                  </a:lnTo>
                  <a:lnTo>
                    <a:pt x="41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3208309" y="3691108"/>
              <a:ext cx="2048669" cy="364841"/>
            </a:xfrm>
            <a:custGeom>
              <a:avLst/>
              <a:gdLst>
                <a:gd name="T0" fmla="*/ 2147483647 w 4983"/>
                <a:gd name="T1" fmla="*/ 2147483647 h 858"/>
                <a:gd name="T2" fmla="*/ 2147483647 w 4983"/>
                <a:gd name="T3" fmla="*/ 2147483647 h 858"/>
                <a:gd name="T4" fmla="*/ 2147483647 w 4983"/>
                <a:gd name="T5" fmla="*/ 2147483647 h 858"/>
                <a:gd name="T6" fmla="*/ 2147483647 w 4983"/>
                <a:gd name="T7" fmla="*/ 2147483647 h 858"/>
                <a:gd name="T8" fmla="*/ 2147483647 w 4983"/>
                <a:gd name="T9" fmla="*/ 2147483647 h 858"/>
                <a:gd name="T10" fmla="*/ 2147483647 w 4983"/>
                <a:gd name="T11" fmla="*/ 2147483647 h 858"/>
                <a:gd name="T12" fmla="*/ 2147483647 w 4983"/>
                <a:gd name="T13" fmla="*/ 2147483647 h 858"/>
                <a:gd name="T14" fmla="*/ 2147483647 w 4983"/>
                <a:gd name="T15" fmla="*/ 2147483647 h 858"/>
                <a:gd name="T16" fmla="*/ 2147483647 w 4983"/>
                <a:gd name="T17" fmla="*/ 2147483647 h 858"/>
                <a:gd name="T18" fmla="*/ 2147483647 w 4983"/>
                <a:gd name="T19" fmla="*/ 2147483647 h 858"/>
                <a:gd name="T20" fmla="*/ 2147483647 w 4983"/>
                <a:gd name="T21" fmla="*/ 2147483647 h 858"/>
                <a:gd name="T22" fmla="*/ 2147483647 w 4983"/>
                <a:gd name="T23" fmla="*/ 2147483647 h 858"/>
                <a:gd name="T24" fmla="*/ 2147483647 w 4983"/>
                <a:gd name="T25" fmla="*/ 2147483647 h 858"/>
                <a:gd name="T26" fmla="*/ 2147483647 w 4983"/>
                <a:gd name="T27" fmla="*/ 2147483647 h 858"/>
                <a:gd name="T28" fmla="*/ 2147483647 w 4983"/>
                <a:gd name="T29" fmla="*/ 2147483647 h 858"/>
                <a:gd name="T30" fmla="*/ 2147483647 w 4983"/>
                <a:gd name="T31" fmla="*/ 2147483647 h 858"/>
                <a:gd name="T32" fmla="*/ 2147483647 w 4983"/>
                <a:gd name="T33" fmla="*/ 2147483647 h 858"/>
                <a:gd name="T34" fmla="*/ 2147483647 w 4983"/>
                <a:gd name="T35" fmla="*/ 2147483647 h 858"/>
                <a:gd name="T36" fmla="*/ 2147483647 w 4983"/>
                <a:gd name="T37" fmla="*/ 2147483647 h 858"/>
                <a:gd name="T38" fmla="*/ 2147483647 w 4983"/>
                <a:gd name="T39" fmla="*/ 2147483647 h 858"/>
                <a:gd name="T40" fmla="*/ 2147483647 w 4983"/>
                <a:gd name="T41" fmla="*/ 2147483647 h 858"/>
                <a:gd name="T42" fmla="*/ 2147483647 w 4983"/>
                <a:gd name="T43" fmla="*/ 2147483647 h 858"/>
                <a:gd name="T44" fmla="*/ 2147483647 w 4983"/>
                <a:gd name="T45" fmla="*/ 2147483647 h 858"/>
                <a:gd name="T46" fmla="*/ 2147483647 w 4983"/>
                <a:gd name="T47" fmla="*/ 2147483647 h 858"/>
                <a:gd name="T48" fmla="*/ 2147483647 w 4983"/>
                <a:gd name="T49" fmla="*/ 2147483647 h 858"/>
                <a:gd name="T50" fmla="*/ 2147483647 w 4983"/>
                <a:gd name="T51" fmla="*/ 2147483647 h 858"/>
                <a:gd name="T52" fmla="*/ 2147483647 w 4983"/>
                <a:gd name="T53" fmla="*/ 2147483647 h 858"/>
                <a:gd name="T54" fmla="*/ 2147483647 w 4983"/>
                <a:gd name="T55" fmla="*/ 2147483647 h 858"/>
                <a:gd name="T56" fmla="*/ 2147483647 w 4983"/>
                <a:gd name="T57" fmla="*/ 2147483647 h 858"/>
                <a:gd name="T58" fmla="*/ 2147483647 w 4983"/>
                <a:gd name="T59" fmla="*/ 2147483647 h 858"/>
                <a:gd name="T60" fmla="*/ 2147483647 w 4983"/>
                <a:gd name="T61" fmla="*/ 2147483647 h 858"/>
                <a:gd name="T62" fmla="*/ 2147483647 w 4983"/>
                <a:gd name="T63" fmla="*/ 2147483647 h 858"/>
                <a:gd name="T64" fmla="*/ 2147483647 w 4983"/>
                <a:gd name="T65" fmla="*/ 2147483647 h 858"/>
                <a:gd name="T66" fmla="*/ 2147483647 w 4983"/>
                <a:gd name="T67" fmla="*/ 2147483647 h 858"/>
                <a:gd name="T68" fmla="*/ 2147483647 w 4983"/>
                <a:gd name="T69" fmla="*/ 2147483647 h 858"/>
                <a:gd name="T70" fmla="*/ 2147483647 w 4983"/>
                <a:gd name="T71" fmla="*/ 2147483647 h 858"/>
                <a:gd name="T72" fmla="*/ 2147483647 w 4983"/>
                <a:gd name="T73" fmla="*/ 2147483647 h 858"/>
                <a:gd name="T74" fmla="*/ 2147483647 w 4983"/>
                <a:gd name="T75" fmla="*/ 2147483647 h 858"/>
                <a:gd name="T76" fmla="*/ 2147483647 w 4983"/>
                <a:gd name="T77" fmla="*/ 2147483647 h 858"/>
                <a:gd name="T78" fmla="*/ 2147483647 w 4983"/>
                <a:gd name="T79" fmla="*/ 2147483647 h 858"/>
                <a:gd name="T80" fmla="*/ 2147483647 w 4983"/>
                <a:gd name="T81" fmla="*/ 2147483647 h 858"/>
                <a:gd name="T82" fmla="*/ 2147483647 w 4983"/>
                <a:gd name="T83" fmla="*/ 2147483647 h 858"/>
                <a:gd name="T84" fmla="*/ 2147483647 w 4983"/>
                <a:gd name="T85" fmla="*/ 2147483647 h 858"/>
                <a:gd name="T86" fmla="*/ 2147483647 w 4983"/>
                <a:gd name="T87" fmla="*/ 2147483647 h 858"/>
                <a:gd name="T88" fmla="*/ 2147483647 w 4983"/>
                <a:gd name="T89" fmla="*/ 2147483647 h 858"/>
                <a:gd name="T90" fmla="*/ 2147483647 w 4983"/>
                <a:gd name="T91" fmla="*/ 2147483647 h 858"/>
                <a:gd name="T92" fmla="*/ 2147483647 w 4983"/>
                <a:gd name="T93" fmla="*/ 2147483647 h 858"/>
                <a:gd name="T94" fmla="*/ 2147483647 w 4983"/>
                <a:gd name="T95" fmla="*/ 2147483647 h 858"/>
                <a:gd name="T96" fmla="*/ 2147483647 w 4983"/>
                <a:gd name="T97" fmla="*/ 2147483647 h 858"/>
                <a:gd name="T98" fmla="*/ 2147483647 w 4983"/>
                <a:gd name="T99" fmla="*/ 2147483647 h 858"/>
                <a:gd name="T100" fmla="*/ 2147483647 w 4983"/>
                <a:gd name="T101" fmla="*/ 2147483647 h 858"/>
                <a:gd name="T102" fmla="*/ 2147483647 w 4983"/>
                <a:gd name="T103" fmla="*/ 2147483647 h 858"/>
                <a:gd name="T104" fmla="*/ 2147483647 w 4983"/>
                <a:gd name="T105" fmla="*/ 2147483647 h 858"/>
                <a:gd name="T106" fmla="*/ 2147483647 w 4983"/>
                <a:gd name="T107" fmla="*/ 2147483647 h 858"/>
                <a:gd name="T108" fmla="*/ 2147483647 w 4983"/>
                <a:gd name="T109" fmla="*/ 2147483647 h 858"/>
                <a:gd name="T110" fmla="*/ 2147483647 w 4983"/>
                <a:gd name="T111" fmla="*/ 0 h 85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983"/>
                <a:gd name="T169" fmla="*/ 0 h 858"/>
                <a:gd name="T170" fmla="*/ 4983 w 4983"/>
                <a:gd name="T171" fmla="*/ 858 h 85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983" h="858">
                  <a:moveTo>
                    <a:pt x="4344" y="0"/>
                  </a:moveTo>
                  <a:lnTo>
                    <a:pt x="4355" y="0"/>
                  </a:lnTo>
                  <a:lnTo>
                    <a:pt x="4369" y="4"/>
                  </a:lnTo>
                  <a:lnTo>
                    <a:pt x="4382" y="6"/>
                  </a:lnTo>
                  <a:lnTo>
                    <a:pt x="4399" y="12"/>
                  </a:lnTo>
                  <a:lnTo>
                    <a:pt x="4417" y="19"/>
                  </a:lnTo>
                  <a:lnTo>
                    <a:pt x="4434" y="27"/>
                  </a:lnTo>
                  <a:lnTo>
                    <a:pt x="4455" y="37"/>
                  </a:lnTo>
                  <a:lnTo>
                    <a:pt x="4476" y="46"/>
                  </a:lnTo>
                  <a:lnTo>
                    <a:pt x="4497" y="60"/>
                  </a:lnTo>
                  <a:lnTo>
                    <a:pt x="4522" y="73"/>
                  </a:lnTo>
                  <a:lnTo>
                    <a:pt x="4547" y="88"/>
                  </a:lnTo>
                  <a:lnTo>
                    <a:pt x="4572" y="106"/>
                  </a:lnTo>
                  <a:lnTo>
                    <a:pt x="4599" y="125"/>
                  </a:lnTo>
                  <a:lnTo>
                    <a:pt x="4628" y="146"/>
                  </a:lnTo>
                  <a:lnTo>
                    <a:pt x="4659" y="167"/>
                  </a:lnTo>
                  <a:lnTo>
                    <a:pt x="4689" y="190"/>
                  </a:lnTo>
                  <a:lnTo>
                    <a:pt x="4707" y="204"/>
                  </a:lnTo>
                  <a:lnTo>
                    <a:pt x="4724" y="217"/>
                  </a:lnTo>
                  <a:lnTo>
                    <a:pt x="4741" y="231"/>
                  </a:lnTo>
                  <a:lnTo>
                    <a:pt x="4758" y="242"/>
                  </a:lnTo>
                  <a:lnTo>
                    <a:pt x="4774" y="256"/>
                  </a:lnTo>
                  <a:lnTo>
                    <a:pt x="4789" y="267"/>
                  </a:lnTo>
                  <a:lnTo>
                    <a:pt x="4803" y="280"/>
                  </a:lnTo>
                  <a:lnTo>
                    <a:pt x="4818" y="292"/>
                  </a:lnTo>
                  <a:lnTo>
                    <a:pt x="4831" y="304"/>
                  </a:lnTo>
                  <a:lnTo>
                    <a:pt x="4845" y="315"/>
                  </a:lnTo>
                  <a:lnTo>
                    <a:pt x="4856" y="325"/>
                  </a:lnTo>
                  <a:lnTo>
                    <a:pt x="4868" y="336"/>
                  </a:lnTo>
                  <a:lnTo>
                    <a:pt x="4879" y="346"/>
                  </a:lnTo>
                  <a:lnTo>
                    <a:pt x="4891" y="357"/>
                  </a:lnTo>
                  <a:lnTo>
                    <a:pt x="4901" y="367"/>
                  </a:lnTo>
                  <a:lnTo>
                    <a:pt x="4910" y="376"/>
                  </a:lnTo>
                  <a:lnTo>
                    <a:pt x="4918" y="386"/>
                  </a:lnTo>
                  <a:lnTo>
                    <a:pt x="4927" y="396"/>
                  </a:lnTo>
                  <a:lnTo>
                    <a:pt x="4935" y="405"/>
                  </a:lnTo>
                  <a:lnTo>
                    <a:pt x="4943" y="413"/>
                  </a:lnTo>
                  <a:lnTo>
                    <a:pt x="4948" y="423"/>
                  </a:lnTo>
                  <a:lnTo>
                    <a:pt x="4954" y="430"/>
                  </a:lnTo>
                  <a:lnTo>
                    <a:pt x="4960" y="438"/>
                  </a:lnTo>
                  <a:lnTo>
                    <a:pt x="4966" y="446"/>
                  </a:lnTo>
                  <a:lnTo>
                    <a:pt x="4970" y="453"/>
                  </a:lnTo>
                  <a:lnTo>
                    <a:pt x="4973" y="461"/>
                  </a:lnTo>
                  <a:lnTo>
                    <a:pt x="4975" y="469"/>
                  </a:lnTo>
                  <a:lnTo>
                    <a:pt x="4979" y="476"/>
                  </a:lnTo>
                  <a:lnTo>
                    <a:pt x="4981" y="482"/>
                  </a:lnTo>
                  <a:lnTo>
                    <a:pt x="4983" y="490"/>
                  </a:lnTo>
                  <a:lnTo>
                    <a:pt x="4983" y="495"/>
                  </a:lnTo>
                  <a:lnTo>
                    <a:pt x="4983" y="501"/>
                  </a:lnTo>
                  <a:lnTo>
                    <a:pt x="4983" y="517"/>
                  </a:lnTo>
                  <a:lnTo>
                    <a:pt x="4981" y="532"/>
                  </a:lnTo>
                  <a:lnTo>
                    <a:pt x="4975" y="545"/>
                  </a:lnTo>
                  <a:lnTo>
                    <a:pt x="4970" y="559"/>
                  </a:lnTo>
                  <a:lnTo>
                    <a:pt x="4962" y="570"/>
                  </a:lnTo>
                  <a:lnTo>
                    <a:pt x="4952" y="582"/>
                  </a:lnTo>
                  <a:lnTo>
                    <a:pt x="4941" y="593"/>
                  </a:lnTo>
                  <a:lnTo>
                    <a:pt x="4929" y="603"/>
                  </a:lnTo>
                  <a:lnTo>
                    <a:pt x="4914" y="611"/>
                  </a:lnTo>
                  <a:lnTo>
                    <a:pt x="4899" y="618"/>
                  </a:lnTo>
                  <a:lnTo>
                    <a:pt x="4879" y="626"/>
                  </a:lnTo>
                  <a:lnTo>
                    <a:pt x="4860" y="632"/>
                  </a:lnTo>
                  <a:lnTo>
                    <a:pt x="4837" y="638"/>
                  </a:lnTo>
                  <a:lnTo>
                    <a:pt x="4814" y="643"/>
                  </a:lnTo>
                  <a:lnTo>
                    <a:pt x="4789" y="647"/>
                  </a:lnTo>
                  <a:lnTo>
                    <a:pt x="4762" y="651"/>
                  </a:lnTo>
                  <a:lnTo>
                    <a:pt x="4720" y="659"/>
                  </a:lnTo>
                  <a:lnTo>
                    <a:pt x="4676" y="666"/>
                  </a:lnTo>
                  <a:lnTo>
                    <a:pt x="4632" y="674"/>
                  </a:lnTo>
                  <a:lnTo>
                    <a:pt x="4588" y="684"/>
                  </a:lnTo>
                  <a:lnTo>
                    <a:pt x="4542" y="693"/>
                  </a:lnTo>
                  <a:lnTo>
                    <a:pt x="4495" y="705"/>
                  </a:lnTo>
                  <a:lnTo>
                    <a:pt x="4447" y="716"/>
                  </a:lnTo>
                  <a:lnTo>
                    <a:pt x="4398" y="728"/>
                  </a:lnTo>
                  <a:lnTo>
                    <a:pt x="4348" y="741"/>
                  </a:lnTo>
                  <a:lnTo>
                    <a:pt x="4298" y="757"/>
                  </a:lnTo>
                  <a:lnTo>
                    <a:pt x="4246" y="770"/>
                  </a:lnTo>
                  <a:lnTo>
                    <a:pt x="4192" y="787"/>
                  </a:lnTo>
                  <a:lnTo>
                    <a:pt x="4138" y="803"/>
                  </a:lnTo>
                  <a:lnTo>
                    <a:pt x="4085" y="822"/>
                  </a:lnTo>
                  <a:lnTo>
                    <a:pt x="4027" y="839"/>
                  </a:lnTo>
                  <a:lnTo>
                    <a:pt x="3971" y="858"/>
                  </a:lnTo>
                  <a:lnTo>
                    <a:pt x="3962" y="858"/>
                  </a:lnTo>
                  <a:lnTo>
                    <a:pt x="3954" y="856"/>
                  </a:lnTo>
                  <a:lnTo>
                    <a:pt x="3946" y="854"/>
                  </a:lnTo>
                  <a:lnTo>
                    <a:pt x="3943" y="851"/>
                  </a:lnTo>
                  <a:lnTo>
                    <a:pt x="3937" y="847"/>
                  </a:lnTo>
                  <a:lnTo>
                    <a:pt x="3935" y="841"/>
                  </a:lnTo>
                  <a:lnTo>
                    <a:pt x="3933" y="835"/>
                  </a:lnTo>
                  <a:lnTo>
                    <a:pt x="3933" y="829"/>
                  </a:lnTo>
                  <a:lnTo>
                    <a:pt x="3948" y="803"/>
                  </a:lnTo>
                  <a:lnTo>
                    <a:pt x="3964" y="778"/>
                  </a:lnTo>
                  <a:lnTo>
                    <a:pt x="3979" y="753"/>
                  </a:lnTo>
                  <a:lnTo>
                    <a:pt x="3993" y="728"/>
                  </a:lnTo>
                  <a:lnTo>
                    <a:pt x="4008" y="705"/>
                  </a:lnTo>
                  <a:lnTo>
                    <a:pt x="4021" y="682"/>
                  </a:lnTo>
                  <a:lnTo>
                    <a:pt x="4033" y="659"/>
                  </a:lnTo>
                  <a:lnTo>
                    <a:pt x="4046" y="638"/>
                  </a:lnTo>
                  <a:lnTo>
                    <a:pt x="4058" y="616"/>
                  </a:lnTo>
                  <a:lnTo>
                    <a:pt x="4069" y="597"/>
                  </a:lnTo>
                  <a:lnTo>
                    <a:pt x="4081" y="578"/>
                  </a:lnTo>
                  <a:lnTo>
                    <a:pt x="4090" y="559"/>
                  </a:lnTo>
                  <a:lnTo>
                    <a:pt x="4102" y="540"/>
                  </a:lnTo>
                  <a:lnTo>
                    <a:pt x="4110" y="522"/>
                  </a:lnTo>
                  <a:lnTo>
                    <a:pt x="4119" y="505"/>
                  </a:lnTo>
                  <a:lnTo>
                    <a:pt x="4127" y="490"/>
                  </a:lnTo>
                  <a:lnTo>
                    <a:pt x="4136" y="474"/>
                  </a:lnTo>
                  <a:lnTo>
                    <a:pt x="4142" y="459"/>
                  </a:lnTo>
                  <a:lnTo>
                    <a:pt x="4150" y="444"/>
                  </a:lnTo>
                  <a:lnTo>
                    <a:pt x="4156" y="430"/>
                  </a:lnTo>
                  <a:lnTo>
                    <a:pt x="4161" y="419"/>
                  </a:lnTo>
                  <a:lnTo>
                    <a:pt x="4167" y="405"/>
                  </a:lnTo>
                  <a:lnTo>
                    <a:pt x="4173" y="394"/>
                  </a:lnTo>
                  <a:lnTo>
                    <a:pt x="4177" y="384"/>
                  </a:lnTo>
                  <a:lnTo>
                    <a:pt x="4181" y="375"/>
                  </a:lnTo>
                  <a:lnTo>
                    <a:pt x="4184" y="365"/>
                  </a:lnTo>
                  <a:lnTo>
                    <a:pt x="4186" y="355"/>
                  </a:lnTo>
                  <a:lnTo>
                    <a:pt x="4188" y="348"/>
                  </a:lnTo>
                  <a:lnTo>
                    <a:pt x="4190" y="340"/>
                  </a:lnTo>
                  <a:lnTo>
                    <a:pt x="4192" y="334"/>
                  </a:lnTo>
                  <a:lnTo>
                    <a:pt x="4192" y="328"/>
                  </a:lnTo>
                  <a:lnTo>
                    <a:pt x="4194" y="323"/>
                  </a:lnTo>
                  <a:lnTo>
                    <a:pt x="4192" y="317"/>
                  </a:lnTo>
                  <a:lnTo>
                    <a:pt x="4192" y="313"/>
                  </a:lnTo>
                  <a:lnTo>
                    <a:pt x="4188" y="307"/>
                  </a:lnTo>
                  <a:lnTo>
                    <a:pt x="4186" y="304"/>
                  </a:lnTo>
                  <a:lnTo>
                    <a:pt x="4183" y="300"/>
                  </a:lnTo>
                  <a:lnTo>
                    <a:pt x="4177" y="296"/>
                  </a:lnTo>
                  <a:lnTo>
                    <a:pt x="4171" y="292"/>
                  </a:lnTo>
                  <a:lnTo>
                    <a:pt x="4163" y="288"/>
                  </a:lnTo>
                  <a:lnTo>
                    <a:pt x="4156" y="286"/>
                  </a:lnTo>
                  <a:lnTo>
                    <a:pt x="4148" y="284"/>
                  </a:lnTo>
                  <a:lnTo>
                    <a:pt x="4138" y="282"/>
                  </a:lnTo>
                  <a:lnTo>
                    <a:pt x="4127" y="280"/>
                  </a:lnTo>
                  <a:lnTo>
                    <a:pt x="4115" y="279"/>
                  </a:lnTo>
                  <a:lnTo>
                    <a:pt x="4104" y="277"/>
                  </a:lnTo>
                  <a:lnTo>
                    <a:pt x="4090" y="277"/>
                  </a:lnTo>
                  <a:lnTo>
                    <a:pt x="4075" y="277"/>
                  </a:lnTo>
                  <a:lnTo>
                    <a:pt x="3998" y="279"/>
                  </a:lnTo>
                  <a:lnTo>
                    <a:pt x="3918" y="280"/>
                  </a:lnTo>
                  <a:lnTo>
                    <a:pt x="3835" y="282"/>
                  </a:lnTo>
                  <a:lnTo>
                    <a:pt x="3751" y="284"/>
                  </a:lnTo>
                  <a:lnTo>
                    <a:pt x="3666" y="288"/>
                  </a:lnTo>
                  <a:lnTo>
                    <a:pt x="3578" y="292"/>
                  </a:lnTo>
                  <a:lnTo>
                    <a:pt x="3488" y="296"/>
                  </a:lnTo>
                  <a:lnTo>
                    <a:pt x="3396" y="300"/>
                  </a:lnTo>
                  <a:lnTo>
                    <a:pt x="3301" y="305"/>
                  </a:lnTo>
                  <a:lnTo>
                    <a:pt x="3207" y="311"/>
                  </a:lnTo>
                  <a:lnTo>
                    <a:pt x="3109" y="317"/>
                  </a:lnTo>
                  <a:lnTo>
                    <a:pt x="3010" y="323"/>
                  </a:lnTo>
                  <a:lnTo>
                    <a:pt x="2908" y="330"/>
                  </a:lnTo>
                  <a:lnTo>
                    <a:pt x="2804" y="338"/>
                  </a:lnTo>
                  <a:lnTo>
                    <a:pt x="2699" y="346"/>
                  </a:lnTo>
                  <a:lnTo>
                    <a:pt x="2591" y="353"/>
                  </a:lnTo>
                  <a:lnTo>
                    <a:pt x="2484" y="363"/>
                  </a:lnTo>
                  <a:lnTo>
                    <a:pt x="2372" y="371"/>
                  </a:lnTo>
                  <a:lnTo>
                    <a:pt x="2259" y="380"/>
                  </a:lnTo>
                  <a:lnTo>
                    <a:pt x="2144" y="392"/>
                  </a:lnTo>
                  <a:lnTo>
                    <a:pt x="2027" y="401"/>
                  </a:lnTo>
                  <a:lnTo>
                    <a:pt x="1908" y="413"/>
                  </a:lnTo>
                  <a:lnTo>
                    <a:pt x="1787" y="424"/>
                  </a:lnTo>
                  <a:lnTo>
                    <a:pt x="1664" y="438"/>
                  </a:lnTo>
                  <a:lnTo>
                    <a:pt x="1539" y="449"/>
                  </a:lnTo>
                  <a:lnTo>
                    <a:pt x="1414" y="463"/>
                  </a:lnTo>
                  <a:lnTo>
                    <a:pt x="1286" y="476"/>
                  </a:lnTo>
                  <a:lnTo>
                    <a:pt x="1155" y="492"/>
                  </a:lnTo>
                  <a:lnTo>
                    <a:pt x="1023" y="505"/>
                  </a:lnTo>
                  <a:lnTo>
                    <a:pt x="888" y="520"/>
                  </a:lnTo>
                  <a:lnTo>
                    <a:pt x="752" y="538"/>
                  </a:lnTo>
                  <a:lnTo>
                    <a:pt x="614" y="553"/>
                  </a:lnTo>
                  <a:lnTo>
                    <a:pt x="591" y="555"/>
                  </a:lnTo>
                  <a:lnTo>
                    <a:pt x="570" y="557"/>
                  </a:lnTo>
                  <a:lnTo>
                    <a:pt x="551" y="559"/>
                  </a:lnTo>
                  <a:lnTo>
                    <a:pt x="531" y="561"/>
                  </a:lnTo>
                  <a:lnTo>
                    <a:pt x="514" y="563"/>
                  </a:lnTo>
                  <a:lnTo>
                    <a:pt x="497" y="565"/>
                  </a:lnTo>
                  <a:lnTo>
                    <a:pt x="482" y="565"/>
                  </a:lnTo>
                  <a:lnTo>
                    <a:pt x="468" y="566"/>
                  </a:lnTo>
                  <a:lnTo>
                    <a:pt x="455" y="566"/>
                  </a:lnTo>
                  <a:lnTo>
                    <a:pt x="443" y="568"/>
                  </a:lnTo>
                  <a:lnTo>
                    <a:pt x="432" y="568"/>
                  </a:lnTo>
                  <a:lnTo>
                    <a:pt x="424" y="568"/>
                  </a:lnTo>
                  <a:lnTo>
                    <a:pt x="414" y="570"/>
                  </a:lnTo>
                  <a:lnTo>
                    <a:pt x="409" y="570"/>
                  </a:lnTo>
                  <a:lnTo>
                    <a:pt x="403" y="570"/>
                  </a:lnTo>
                  <a:lnTo>
                    <a:pt x="399" y="570"/>
                  </a:lnTo>
                  <a:lnTo>
                    <a:pt x="374" y="570"/>
                  </a:lnTo>
                  <a:lnTo>
                    <a:pt x="351" y="568"/>
                  </a:lnTo>
                  <a:lnTo>
                    <a:pt x="330" y="568"/>
                  </a:lnTo>
                  <a:lnTo>
                    <a:pt x="309" y="566"/>
                  </a:lnTo>
                  <a:lnTo>
                    <a:pt x="288" y="565"/>
                  </a:lnTo>
                  <a:lnTo>
                    <a:pt x="268" y="561"/>
                  </a:lnTo>
                  <a:lnTo>
                    <a:pt x="249" y="557"/>
                  </a:lnTo>
                  <a:lnTo>
                    <a:pt x="232" y="553"/>
                  </a:lnTo>
                  <a:lnTo>
                    <a:pt x="215" y="547"/>
                  </a:lnTo>
                  <a:lnTo>
                    <a:pt x="197" y="542"/>
                  </a:lnTo>
                  <a:lnTo>
                    <a:pt x="182" y="536"/>
                  </a:lnTo>
                  <a:lnTo>
                    <a:pt x="169" y="530"/>
                  </a:lnTo>
                  <a:lnTo>
                    <a:pt x="155" y="522"/>
                  </a:lnTo>
                  <a:lnTo>
                    <a:pt x="142" y="515"/>
                  </a:lnTo>
                  <a:lnTo>
                    <a:pt x="128" y="505"/>
                  </a:lnTo>
                  <a:lnTo>
                    <a:pt x="119" y="495"/>
                  </a:lnTo>
                  <a:lnTo>
                    <a:pt x="103" y="486"/>
                  </a:lnTo>
                  <a:lnTo>
                    <a:pt x="90" y="476"/>
                  </a:lnTo>
                  <a:lnTo>
                    <a:pt x="78" y="467"/>
                  </a:lnTo>
                  <a:lnTo>
                    <a:pt x="67" y="459"/>
                  </a:lnTo>
                  <a:lnTo>
                    <a:pt x="55" y="449"/>
                  </a:lnTo>
                  <a:lnTo>
                    <a:pt x="46" y="442"/>
                  </a:lnTo>
                  <a:lnTo>
                    <a:pt x="38" y="434"/>
                  </a:lnTo>
                  <a:lnTo>
                    <a:pt x="30" y="426"/>
                  </a:lnTo>
                  <a:lnTo>
                    <a:pt x="23" y="419"/>
                  </a:lnTo>
                  <a:lnTo>
                    <a:pt x="17" y="411"/>
                  </a:lnTo>
                  <a:lnTo>
                    <a:pt x="11" y="405"/>
                  </a:lnTo>
                  <a:lnTo>
                    <a:pt x="7" y="398"/>
                  </a:lnTo>
                  <a:lnTo>
                    <a:pt x="4" y="392"/>
                  </a:lnTo>
                  <a:lnTo>
                    <a:pt x="2" y="386"/>
                  </a:lnTo>
                  <a:lnTo>
                    <a:pt x="2" y="380"/>
                  </a:lnTo>
                  <a:lnTo>
                    <a:pt x="0" y="375"/>
                  </a:lnTo>
                  <a:lnTo>
                    <a:pt x="0" y="369"/>
                  </a:lnTo>
                  <a:lnTo>
                    <a:pt x="2" y="365"/>
                  </a:lnTo>
                  <a:lnTo>
                    <a:pt x="4" y="359"/>
                  </a:lnTo>
                  <a:lnTo>
                    <a:pt x="5" y="355"/>
                  </a:lnTo>
                  <a:lnTo>
                    <a:pt x="7" y="351"/>
                  </a:lnTo>
                  <a:lnTo>
                    <a:pt x="11" y="348"/>
                  </a:lnTo>
                  <a:lnTo>
                    <a:pt x="15" y="344"/>
                  </a:lnTo>
                  <a:lnTo>
                    <a:pt x="21" y="340"/>
                  </a:lnTo>
                  <a:lnTo>
                    <a:pt x="25" y="336"/>
                  </a:lnTo>
                  <a:lnTo>
                    <a:pt x="30" y="334"/>
                  </a:lnTo>
                  <a:lnTo>
                    <a:pt x="38" y="332"/>
                  </a:lnTo>
                  <a:lnTo>
                    <a:pt x="44" y="328"/>
                  </a:lnTo>
                  <a:lnTo>
                    <a:pt x="52" y="327"/>
                  </a:lnTo>
                  <a:lnTo>
                    <a:pt x="61" y="325"/>
                  </a:lnTo>
                  <a:lnTo>
                    <a:pt x="69" y="325"/>
                  </a:lnTo>
                  <a:lnTo>
                    <a:pt x="78" y="323"/>
                  </a:lnTo>
                  <a:lnTo>
                    <a:pt x="80" y="323"/>
                  </a:lnTo>
                  <a:lnTo>
                    <a:pt x="82" y="323"/>
                  </a:lnTo>
                  <a:lnTo>
                    <a:pt x="86" y="323"/>
                  </a:lnTo>
                  <a:lnTo>
                    <a:pt x="92" y="323"/>
                  </a:lnTo>
                  <a:lnTo>
                    <a:pt x="98" y="323"/>
                  </a:lnTo>
                  <a:lnTo>
                    <a:pt x="105" y="323"/>
                  </a:lnTo>
                  <a:lnTo>
                    <a:pt x="117" y="323"/>
                  </a:lnTo>
                  <a:lnTo>
                    <a:pt x="126" y="323"/>
                  </a:lnTo>
                  <a:lnTo>
                    <a:pt x="140" y="323"/>
                  </a:lnTo>
                  <a:lnTo>
                    <a:pt x="153" y="323"/>
                  </a:lnTo>
                  <a:lnTo>
                    <a:pt x="169" y="323"/>
                  </a:lnTo>
                  <a:lnTo>
                    <a:pt x="186" y="323"/>
                  </a:lnTo>
                  <a:lnTo>
                    <a:pt x="205" y="323"/>
                  </a:lnTo>
                  <a:lnTo>
                    <a:pt x="224" y="323"/>
                  </a:lnTo>
                  <a:lnTo>
                    <a:pt x="245" y="323"/>
                  </a:lnTo>
                  <a:lnTo>
                    <a:pt x="268" y="323"/>
                  </a:lnTo>
                  <a:lnTo>
                    <a:pt x="470" y="319"/>
                  </a:lnTo>
                  <a:lnTo>
                    <a:pt x="675" y="313"/>
                  </a:lnTo>
                  <a:lnTo>
                    <a:pt x="885" y="305"/>
                  </a:lnTo>
                  <a:lnTo>
                    <a:pt x="1100" y="296"/>
                  </a:lnTo>
                  <a:lnTo>
                    <a:pt x="1318" y="284"/>
                  </a:lnTo>
                  <a:lnTo>
                    <a:pt x="1541" y="271"/>
                  </a:lnTo>
                  <a:lnTo>
                    <a:pt x="1768" y="256"/>
                  </a:lnTo>
                  <a:lnTo>
                    <a:pt x="1998" y="238"/>
                  </a:lnTo>
                  <a:lnTo>
                    <a:pt x="2234" y="221"/>
                  </a:lnTo>
                  <a:lnTo>
                    <a:pt x="2474" y="200"/>
                  </a:lnTo>
                  <a:lnTo>
                    <a:pt x="2718" y="179"/>
                  </a:lnTo>
                  <a:lnTo>
                    <a:pt x="2966" y="154"/>
                  </a:lnTo>
                  <a:lnTo>
                    <a:pt x="3219" y="129"/>
                  </a:lnTo>
                  <a:lnTo>
                    <a:pt x="3476" y="100"/>
                  </a:lnTo>
                  <a:lnTo>
                    <a:pt x="3737" y="71"/>
                  </a:lnTo>
                  <a:lnTo>
                    <a:pt x="4004" y="41"/>
                  </a:lnTo>
                  <a:lnTo>
                    <a:pt x="4035" y="35"/>
                  </a:lnTo>
                  <a:lnTo>
                    <a:pt x="4065" y="31"/>
                  </a:lnTo>
                  <a:lnTo>
                    <a:pt x="4092" y="25"/>
                  </a:lnTo>
                  <a:lnTo>
                    <a:pt x="4119" y="21"/>
                  </a:lnTo>
                  <a:lnTo>
                    <a:pt x="4146" y="17"/>
                  </a:lnTo>
                  <a:lnTo>
                    <a:pt x="4171" y="16"/>
                  </a:lnTo>
                  <a:lnTo>
                    <a:pt x="4194" y="12"/>
                  </a:lnTo>
                  <a:lnTo>
                    <a:pt x="4215" y="10"/>
                  </a:lnTo>
                  <a:lnTo>
                    <a:pt x="4236" y="8"/>
                  </a:lnTo>
                  <a:lnTo>
                    <a:pt x="4256" y="6"/>
                  </a:lnTo>
                  <a:lnTo>
                    <a:pt x="4273" y="4"/>
                  </a:lnTo>
                  <a:lnTo>
                    <a:pt x="4290" y="2"/>
                  </a:lnTo>
                  <a:lnTo>
                    <a:pt x="4305" y="2"/>
                  </a:lnTo>
                  <a:lnTo>
                    <a:pt x="4319" y="0"/>
                  </a:lnTo>
                  <a:lnTo>
                    <a:pt x="4332" y="0"/>
                  </a:lnTo>
                  <a:lnTo>
                    <a:pt x="434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95600" y="1676400"/>
            <a:ext cx="1163270" cy="1274819"/>
            <a:chOff x="3495221" y="3830581"/>
            <a:chExt cx="1163270" cy="1274819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3495221" y="4085715"/>
              <a:ext cx="223611" cy="627629"/>
            </a:xfrm>
            <a:custGeom>
              <a:avLst/>
              <a:gdLst>
                <a:gd name="T0" fmla="*/ 2147483647 w 544"/>
                <a:gd name="T1" fmla="*/ 2147483647 h 1477"/>
                <a:gd name="T2" fmla="*/ 2147483647 w 544"/>
                <a:gd name="T3" fmla="*/ 2147483647 h 1477"/>
                <a:gd name="T4" fmla="*/ 2147483647 w 544"/>
                <a:gd name="T5" fmla="*/ 2147483647 h 1477"/>
                <a:gd name="T6" fmla="*/ 2147483647 w 544"/>
                <a:gd name="T7" fmla="*/ 2147483647 h 1477"/>
                <a:gd name="T8" fmla="*/ 2147483647 w 544"/>
                <a:gd name="T9" fmla="*/ 2147483647 h 1477"/>
                <a:gd name="T10" fmla="*/ 2147483647 w 544"/>
                <a:gd name="T11" fmla="*/ 2147483647 h 1477"/>
                <a:gd name="T12" fmla="*/ 2147483647 w 544"/>
                <a:gd name="T13" fmla="*/ 2147483647 h 1477"/>
                <a:gd name="T14" fmla="*/ 2147483647 w 544"/>
                <a:gd name="T15" fmla="*/ 2147483647 h 1477"/>
                <a:gd name="T16" fmla="*/ 2147483647 w 544"/>
                <a:gd name="T17" fmla="*/ 2147483647 h 1477"/>
                <a:gd name="T18" fmla="*/ 2147483647 w 544"/>
                <a:gd name="T19" fmla="*/ 2147483647 h 1477"/>
                <a:gd name="T20" fmla="*/ 2147483647 w 544"/>
                <a:gd name="T21" fmla="*/ 2147483647 h 1477"/>
                <a:gd name="T22" fmla="*/ 2147483647 w 544"/>
                <a:gd name="T23" fmla="*/ 2147483647 h 1477"/>
                <a:gd name="T24" fmla="*/ 2147483647 w 544"/>
                <a:gd name="T25" fmla="*/ 2147483647 h 1477"/>
                <a:gd name="T26" fmla="*/ 2147483647 w 544"/>
                <a:gd name="T27" fmla="*/ 2147483647 h 1477"/>
                <a:gd name="T28" fmla="*/ 2147483647 w 544"/>
                <a:gd name="T29" fmla="*/ 2147483647 h 1477"/>
                <a:gd name="T30" fmla="*/ 2147483647 w 544"/>
                <a:gd name="T31" fmla="*/ 2147483647 h 1477"/>
                <a:gd name="T32" fmla="*/ 2147483647 w 544"/>
                <a:gd name="T33" fmla="*/ 2147483647 h 1477"/>
                <a:gd name="T34" fmla="*/ 2147483647 w 544"/>
                <a:gd name="T35" fmla="*/ 2147483647 h 1477"/>
                <a:gd name="T36" fmla="*/ 2147483647 w 544"/>
                <a:gd name="T37" fmla="*/ 2147483647 h 1477"/>
                <a:gd name="T38" fmla="*/ 2147483647 w 544"/>
                <a:gd name="T39" fmla="*/ 2147483647 h 1477"/>
                <a:gd name="T40" fmla="*/ 2147483647 w 544"/>
                <a:gd name="T41" fmla="*/ 2147483647 h 1477"/>
                <a:gd name="T42" fmla="*/ 2147483647 w 544"/>
                <a:gd name="T43" fmla="*/ 2147483647 h 1477"/>
                <a:gd name="T44" fmla="*/ 2147483647 w 544"/>
                <a:gd name="T45" fmla="*/ 2147483647 h 1477"/>
                <a:gd name="T46" fmla="*/ 2147483647 w 544"/>
                <a:gd name="T47" fmla="*/ 2147483647 h 1477"/>
                <a:gd name="T48" fmla="*/ 2147483647 w 544"/>
                <a:gd name="T49" fmla="*/ 2147483647 h 1477"/>
                <a:gd name="T50" fmla="*/ 2147483647 w 544"/>
                <a:gd name="T51" fmla="*/ 2147483647 h 1477"/>
                <a:gd name="T52" fmla="*/ 2147483647 w 544"/>
                <a:gd name="T53" fmla="*/ 2147483647 h 1477"/>
                <a:gd name="T54" fmla="*/ 2147483647 w 544"/>
                <a:gd name="T55" fmla="*/ 2147483647 h 1477"/>
                <a:gd name="T56" fmla="*/ 2147483647 w 544"/>
                <a:gd name="T57" fmla="*/ 2147483647 h 1477"/>
                <a:gd name="T58" fmla="*/ 2147483647 w 544"/>
                <a:gd name="T59" fmla="*/ 2147483647 h 1477"/>
                <a:gd name="T60" fmla="*/ 2147483647 w 544"/>
                <a:gd name="T61" fmla="*/ 2147483647 h 1477"/>
                <a:gd name="T62" fmla="*/ 2147483647 w 544"/>
                <a:gd name="T63" fmla="*/ 2147483647 h 1477"/>
                <a:gd name="T64" fmla="*/ 2147483647 w 544"/>
                <a:gd name="T65" fmla="*/ 2147483647 h 1477"/>
                <a:gd name="T66" fmla="*/ 2147483647 w 544"/>
                <a:gd name="T67" fmla="*/ 2147483647 h 1477"/>
                <a:gd name="T68" fmla="*/ 2147483647 w 544"/>
                <a:gd name="T69" fmla="*/ 2147483647 h 1477"/>
                <a:gd name="T70" fmla="*/ 2147483647 w 544"/>
                <a:gd name="T71" fmla="*/ 2147483647 h 1477"/>
                <a:gd name="T72" fmla="*/ 2147483647 w 544"/>
                <a:gd name="T73" fmla="*/ 2147483647 h 1477"/>
                <a:gd name="T74" fmla="*/ 2147483647 w 544"/>
                <a:gd name="T75" fmla="*/ 2147483647 h 1477"/>
                <a:gd name="T76" fmla="*/ 2147483647 w 544"/>
                <a:gd name="T77" fmla="*/ 2147483647 h 1477"/>
                <a:gd name="T78" fmla="*/ 2147483647 w 544"/>
                <a:gd name="T79" fmla="*/ 2147483647 h 1477"/>
                <a:gd name="T80" fmla="*/ 2147483647 w 544"/>
                <a:gd name="T81" fmla="*/ 2147483647 h 1477"/>
                <a:gd name="T82" fmla="*/ 2147483647 w 544"/>
                <a:gd name="T83" fmla="*/ 2147483647 h 1477"/>
                <a:gd name="T84" fmla="*/ 2147483647 w 544"/>
                <a:gd name="T85" fmla="*/ 2147483647 h 1477"/>
                <a:gd name="T86" fmla="*/ 2147483647 w 544"/>
                <a:gd name="T87" fmla="*/ 2147483647 h 1477"/>
                <a:gd name="T88" fmla="*/ 2147483647 w 544"/>
                <a:gd name="T89" fmla="*/ 2147483647 h 1477"/>
                <a:gd name="T90" fmla="*/ 2147483647 w 544"/>
                <a:gd name="T91" fmla="*/ 2147483647 h 1477"/>
                <a:gd name="T92" fmla="*/ 2147483647 w 544"/>
                <a:gd name="T93" fmla="*/ 2147483647 h 1477"/>
                <a:gd name="T94" fmla="*/ 2147483647 w 544"/>
                <a:gd name="T95" fmla="*/ 0 h 14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4"/>
                <a:gd name="T145" fmla="*/ 0 h 1477"/>
                <a:gd name="T146" fmla="*/ 544 w 544"/>
                <a:gd name="T147" fmla="*/ 1477 h 14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4" h="1477">
                  <a:moveTo>
                    <a:pt x="190" y="0"/>
                  </a:moveTo>
                  <a:lnTo>
                    <a:pt x="221" y="2"/>
                  </a:lnTo>
                  <a:lnTo>
                    <a:pt x="254" y="4"/>
                  </a:lnTo>
                  <a:lnTo>
                    <a:pt x="283" y="8"/>
                  </a:lnTo>
                  <a:lnTo>
                    <a:pt x="313" y="14"/>
                  </a:lnTo>
                  <a:lnTo>
                    <a:pt x="342" y="20"/>
                  </a:lnTo>
                  <a:lnTo>
                    <a:pt x="371" y="27"/>
                  </a:lnTo>
                  <a:lnTo>
                    <a:pt x="398" y="37"/>
                  </a:lnTo>
                  <a:lnTo>
                    <a:pt x="427" y="46"/>
                  </a:lnTo>
                  <a:lnTo>
                    <a:pt x="440" y="54"/>
                  </a:lnTo>
                  <a:lnTo>
                    <a:pt x="453" y="60"/>
                  </a:lnTo>
                  <a:lnTo>
                    <a:pt x="465" y="68"/>
                  </a:lnTo>
                  <a:lnTo>
                    <a:pt x="476" y="75"/>
                  </a:lnTo>
                  <a:lnTo>
                    <a:pt x="488" y="83"/>
                  </a:lnTo>
                  <a:lnTo>
                    <a:pt x="498" y="91"/>
                  </a:lnTo>
                  <a:lnTo>
                    <a:pt x="505" y="100"/>
                  </a:lnTo>
                  <a:lnTo>
                    <a:pt x="513" y="108"/>
                  </a:lnTo>
                  <a:lnTo>
                    <a:pt x="521" y="117"/>
                  </a:lnTo>
                  <a:lnTo>
                    <a:pt x="526" y="127"/>
                  </a:lnTo>
                  <a:lnTo>
                    <a:pt x="532" y="137"/>
                  </a:lnTo>
                  <a:lnTo>
                    <a:pt x="536" y="146"/>
                  </a:lnTo>
                  <a:lnTo>
                    <a:pt x="540" y="158"/>
                  </a:lnTo>
                  <a:lnTo>
                    <a:pt x="542" y="167"/>
                  </a:lnTo>
                  <a:lnTo>
                    <a:pt x="544" y="179"/>
                  </a:lnTo>
                  <a:lnTo>
                    <a:pt x="544" y="190"/>
                  </a:lnTo>
                  <a:lnTo>
                    <a:pt x="544" y="196"/>
                  </a:lnTo>
                  <a:lnTo>
                    <a:pt x="544" y="200"/>
                  </a:lnTo>
                  <a:lnTo>
                    <a:pt x="544" y="212"/>
                  </a:lnTo>
                  <a:lnTo>
                    <a:pt x="544" y="225"/>
                  </a:lnTo>
                  <a:lnTo>
                    <a:pt x="544" y="237"/>
                  </a:lnTo>
                  <a:lnTo>
                    <a:pt x="540" y="244"/>
                  </a:lnTo>
                  <a:lnTo>
                    <a:pt x="536" y="254"/>
                  </a:lnTo>
                  <a:lnTo>
                    <a:pt x="534" y="261"/>
                  </a:lnTo>
                  <a:lnTo>
                    <a:pt x="530" y="271"/>
                  </a:lnTo>
                  <a:lnTo>
                    <a:pt x="528" y="283"/>
                  </a:lnTo>
                  <a:lnTo>
                    <a:pt x="526" y="292"/>
                  </a:lnTo>
                  <a:lnTo>
                    <a:pt x="524" y="304"/>
                  </a:lnTo>
                  <a:lnTo>
                    <a:pt x="523" y="315"/>
                  </a:lnTo>
                  <a:lnTo>
                    <a:pt x="523" y="329"/>
                  </a:lnTo>
                  <a:lnTo>
                    <a:pt x="521" y="340"/>
                  </a:lnTo>
                  <a:lnTo>
                    <a:pt x="519" y="356"/>
                  </a:lnTo>
                  <a:lnTo>
                    <a:pt x="519" y="369"/>
                  </a:lnTo>
                  <a:lnTo>
                    <a:pt x="519" y="384"/>
                  </a:lnTo>
                  <a:lnTo>
                    <a:pt x="517" y="400"/>
                  </a:lnTo>
                  <a:lnTo>
                    <a:pt x="517" y="415"/>
                  </a:lnTo>
                  <a:lnTo>
                    <a:pt x="517" y="432"/>
                  </a:lnTo>
                  <a:lnTo>
                    <a:pt x="515" y="471"/>
                  </a:lnTo>
                  <a:lnTo>
                    <a:pt x="513" y="509"/>
                  </a:lnTo>
                  <a:lnTo>
                    <a:pt x="511" y="546"/>
                  </a:lnTo>
                  <a:lnTo>
                    <a:pt x="509" y="582"/>
                  </a:lnTo>
                  <a:lnTo>
                    <a:pt x="507" y="619"/>
                  </a:lnTo>
                  <a:lnTo>
                    <a:pt x="503" y="653"/>
                  </a:lnTo>
                  <a:lnTo>
                    <a:pt x="501" y="688"/>
                  </a:lnTo>
                  <a:lnTo>
                    <a:pt x="498" y="720"/>
                  </a:lnTo>
                  <a:lnTo>
                    <a:pt x="494" y="753"/>
                  </a:lnTo>
                  <a:lnTo>
                    <a:pt x="492" y="784"/>
                  </a:lnTo>
                  <a:lnTo>
                    <a:pt x="488" y="816"/>
                  </a:lnTo>
                  <a:lnTo>
                    <a:pt x="484" y="845"/>
                  </a:lnTo>
                  <a:lnTo>
                    <a:pt x="480" y="876"/>
                  </a:lnTo>
                  <a:lnTo>
                    <a:pt x="476" y="905"/>
                  </a:lnTo>
                  <a:lnTo>
                    <a:pt x="471" y="931"/>
                  </a:lnTo>
                  <a:lnTo>
                    <a:pt x="467" y="960"/>
                  </a:lnTo>
                  <a:lnTo>
                    <a:pt x="463" y="987"/>
                  </a:lnTo>
                  <a:lnTo>
                    <a:pt x="457" y="1012"/>
                  </a:lnTo>
                  <a:lnTo>
                    <a:pt x="453" y="1037"/>
                  </a:lnTo>
                  <a:lnTo>
                    <a:pt x="448" y="1062"/>
                  </a:lnTo>
                  <a:lnTo>
                    <a:pt x="442" y="1085"/>
                  </a:lnTo>
                  <a:lnTo>
                    <a:pt x="436" y="1108"/>
                  </a:lnTo>
                  <a:lnTo>
                    <a:pt x="432" y="1131"/>
                  </a:lnTo>
                  <a:lnTo>
                    <a:pt x="427" y="1152"/>
                  </a:lnTo>
                  <a:lnTo>
                    <a:pt x="419" y="1173"/>
                  </a:lnTo>
                  <a:lnTo>
                    <a:pt x="413" y="1192"/>
                  </a:lnTo>
                  <a:lnTo>
                    <a:pt x="407" y="1212"/>
                  </a:lnTo>
                  <a:lnTo>
                    <a:pt x="402" y="1231"/>
                  </a:lnTo>
                  <a:lnTo>
                    <a:pt x="394" y="1248"/>
                  </a:lnTo>
                  <a:lnTo>
                    <a:pt x="388" y="1265"/>
                  </a:lnTo>
                  <a:lnTo>
                    <a:pt x="381" y="1281"/>
                  </a:lnTo>
                  <a:lnTo>
                    <a:pt x="373" y="1298"/>
                  </a:lnTo>
                  <a:lnTo>
                    <a:pt x="363" y="1319"/>
                  </a:lnTo>
                  <a:lnTo>
                    <a:pt x="352" y="1340"/>
                  </a:lnTo>
                  <a:lnTo>
                    <a:pt x="342" y="1360"/>
                  </a:lnTo>
                  <a:lnTo>
                    <a:pt x="331" y="1377"/>
                  </a:lnTo>
                  <a:lnTo>
                    <a:pt x="321" y="1392"/>
                  </a:lnTo>
                  <a:lnTo>
                    <a:pt x="311" y="1408"/>
                  </a:lnTo>
                  <a:lnTo>
                    <a:pt x="300" y="1421"/>
                  </a:lnTo>
                  <a:lnTo>
                    <a:pt x="290" y="1432"/>
                  </a:lnTo>
                  <a:lnTo>
                    <a:pt x="281" y="1442"/>
                  </a:lnTo>
                  <a:lnTo>
                    <a:pt x="271" y="1452"/>
                  </a:lnTo>
                  <a:lnTo>
                    <a:pt x="262" y="1459"/>
                  </a:lnTo>
                  <a:lnTo>
                    <a:pt x="252" y="1465"/>
                  </a:lnTo>
                  <a:lnTo>
                    <a:pt x="244" y="1469"/>
                  </a:lnTo>
                  <a:lnTo>
                    <a:pt x="235" y="1473"/>
                  </a:lnTo>
                  <a:lnTo>
                    <a:pt x="225" y="1475"/>
                  </a:lnTo>
                  <a:lnTo>
                    <a:pt x="217" y="1477"/>
                  </a:lnTo>
                  <a:lnTo>
                    <a:pt x="208" y="1475"/>
                  </a:lnTo>
                  <a:lnTo>
                    <a:pt x="200" y="1473"/>
                  </a:lnTo>
                  <a:lnTo>
                    <a:pt x="192" y="1471"/>
                  </a:lnTo>
                  <a:lnTo>
                    <a:pt x="183" y="1467"/>
                  </a:lnTo>
                  <a:lnTo>
                    <a:pt x="175" y="1463"/>
                  </a:lnTo>
                  <a:lnTo>
                    <a:pt x="167" y="1457"/>
                  </a:lnTo>
                  <a:lnTo>
                    <a:pt x="160" y="1450"/>
                  </a:lnTo>
                  <a:lnTo>
                    <a:pt x="152" y="1442"/>
                  </a:lnTo>
                  <a:lnTo>
                    <a:pt x="144" y="1432"/>
                  </a:lnTo>
                  <a:lnTo>
                    <a:pt x="137" y="1423"/>
                  </a:lnTo>
                  <a:lnTo>
                    <a:pt x="129" y="1411"/>
                  </a:lnTo>
                  <a:lnTo>
                    <a:pt x="121" y="1400"/>
                  </a:lnTo>
                  <a:lnTo>
                    <a:pt x="114" y="1388"/>
                  </a:lnTo>
                  <a:lnTo>
                    <a:pt x="108" y="1373"/>
                  </a:lnTo>
                  <a:lnTo>
                    <a:pt x="100" y="1360"/>
                  </a:lnTo>
                  <a:lnTo>
                    <a:pt x="93" y="1344"/>
                  </a:lnTo>
                  <a:lnTo>
                    <a:pt x="81" y="1323"/>
                  </a:lnTo>
                  <a:lnTo>
                    <a:pt x="71" y="1304"/>
                  </a:lnTo>
                  <a:lnTo>
                    <a:pt x="62" y="1287"/>
                  </a:lnTo>
                  <a:lnTo>
                    <a:pt x="54" y="1267"/>
                  </a:lnTo>
                  <a:lnTo>
                    <a:pt x="47" y="1248"/>
                  </a:lnTo>
                  <a:lnTo>
                    <a:pt x="39" y="1231"/>
                  </a:lnTo>
                  <a:lnTo>
                    <a:pt x="31" y="1214"/>
                  </a:lnTo>
                  <a:lnTo>
                    <a:pt x="25" y="1194"/>
                  </a:lnTo>
                  <a:lnTo>
                    <a:pt x="20" y="1177"/>
                  </a:lnTo>
                  <a:lnTo>
                    <a:pt x="14" y="1160"/>
                  </a:lnTo>
                  <a:lnTo>
                    <a:pt x="10" y="1143"/>
                  </a:lnTo>
                  <a:lnTo>
                    <a:pt x="6" y="1127"/>
                  </a:lnTo>
                  <a:lnTo>
                    <a:pt x="4" y="1110"/>
                  </a:lnTo>
                  <a:lnTo>
                    <a:pt x="2" y="1093"/>
                  </a:lnTo>
                  <a:lnTo>
                    <a:pt x="0" y="1077"/>
                  </a:lnTo>
                  <a:lnTo>
                    <a:pt x="0" y="1060"/>
                  </a:lnTo>
                  <a:lnTo>
                    <a:pt x="0" y="1056"/>
                  </a:lnTo>
                  <a:lnTo>
                    <a:pt x="2" y="1050"/>
                  </a:lnTo>
                  <a:lnTo>
                    <a:pt x="4" y="1043"/>
                  </a:lnTo>
                  <a:lnTo>
                    <a:pt x="6" y="1035"/>
                  </a:lnTo>
                  <a:lnTo>
                    <a:pt x="10" y="1027"/>
                  </a:lnTo>
                  <a:lnTo>
                    <a:pt x="16" y="1018"/>
                  </a:lnTo>
                  <a:lnTo>
                    <a:pt x="22" y="1008"/>
                  </a:lnTo>
                  <a:lnTo>
                    <a:pt x="27" y="997"/>
                  </a:lnTo>
                  <a:lnTo>
                    <a:pt x="48" y="979"/>
                  </a:lnTo>
                  <a:lnTo>
                    <a:pt x="68" y="960"/>
                  </a:lnTo>
                  <a:lnTo>
                    <a:pt x="85" y="939"/>
                  </a:lnTo>
                  <a:lnTo>
                    <a:pt x="100" y="916"/>
                  </a:lnTo>
                  <a:lnTo>
                    <a:pt x="114" y="891"/>
                  </a:lnTo>
                  <a:lnTo>
                    <a:pt x="127" y="866"/>
                  </a:lnTo>
                  <a:lnTo>
                    <a:pt x="131" y="855"/>
                  </a:lnTo>
                  <a:lnTo>
                    <a:pt x="137" y="841"/>
                  </a:lnTo>
                  <a:lnTo>
                    <a:pt x="141" y="828"/>
                  </a:lnTo>
                  <a:lnTo>
                    <a:pt x="144" y="812"/>
                  </a:lnTo>
                  <a:lnTo>
                    <a:pt x="158" y="791"/>
                  </a:lnTo>
                  <a:lnTo>
                    <a:pt x="169" y="766"/>
                  </a:lnTo>
                  <a:lnTo>
                    <a:pt x="181" y="741"/>
                  </a:lnTo>
                  <a:lnTo>
                    <a:pt x="189" y="715"/>
                  </a:lnTo>
                  <a:lnTo>
                    <a:pt x="194" y="686"/>
                  </a:lnTo>
                  <a:lnTo>
                    <a:pt x="200" y="657"/>
                  </a:lnTo>
                  <a:lnTo>
                    <a:pt x="202" y="626"/>
                  </a:lnTo>
                  <a:lnTo>
                    <a:pt x="204" y="594"/>
                  </a:lnTo>
                  <a:lnTo>
                    <a:pt x="204" y="557"/>
                  </a:lnTo>
                  <a:lnTo>
                    <a:pt x="202" y="523"/>
                  </a:lnTo>
                  <a:lnTo>
                    <a:pt x="200" y="490"/>
                  </a:lnTo>
                  <a:lnTo>
                    <a:pt x="198" y="457"/>
                  </a:lnTo>
                  <a:lnTo>
                    <a:pt x="196" y="427"/>
                  </a:lnTo>
                  <a:lnTo>
                    <a:pt x="192" y="398"/>
                  </a:lnTo>
                  <a:lnTo>
                    <a:pt x="189" y="369"/>
                  </a:lnTo>
                  <a:lnTo>
                    <a:pt x="183" y="342"/>
                  </a:lnTo>
                  <a:lnTo>
                    <a:pt x="179" y="317"/>
                  </a:lnTo>
                  <a:lnTo>
                    <a:pt x="173" y="294"/>
                  </a:lnTo>
                  <a:lnTo>
                    <a:pt x="166" y="271"/>
                  </a:lnTo>
                  <a:lnTo>
                    <a:pt x="160" y="248"/>
                  </a:lnTo>
                  <a:lnTo>
                    <a:pt x="152" y="229"/>
                  </a:lnTo>
                  <a:lnTo>
                    <a:pt x="142" y="208"/>
                  </a:lnTo>
                  <a:lnTo>
                    <a:pt x="135" y="190"/>
                  </a:lnTo>
                  <a:lnTo>
                    <a:pt x="125" y="173"/>
                  </a:lnTo>
                  <a:lnTo>
                    <a:pt x="118" y="160"/>
                  </a:lnTo>
                  <a:lnTo>
                    <a:pt x="112" y="148"/>
                  </a:lnTo>
                  <a:lnTo>
                    <a:pt x="106" y="135"/>
                  </a:lnTo>
                  <a:lnTo>
                    <a:pt x="102" y="123"/>
                  </a:lnTo>
                  <a:lnTo>
                    <a:pt x="98" y="110"/>
                  </a:lnTo>
                  <a:lnTo>
                    <a:pt x="94" y="98"/>
                  </a:lnTo>
                  <a:lnTo>
                    <a:pt x="93" y="87"/>
                  </a:lnTo>
                  <a:lnTo>
                    <a:pt x="93" y="75"/>
                  </a:lnTo>
                  <a:lnTo>
                    <a:pt x="93" y="66"/>
                  </a:lnTo>
                  <a:lnTo>
                    <a:pt x="94" y="58"/>
                  </a:lnTo>
                  <a:lnTo>
                    <a:pt x="96" y="50"/>
                  </a:lnTo>
                  <a:lnTo>
                    <a:pt x="98" y="43"/>
                  </a:lnTo>
                  <a:lnTo>
                    <a:pt x="102" y="35"/>
                  </a:lnTo>
                  <a:lnTo>
                    <a:pt x="106" y="29"/>
                  </a:lnTo>
                  <a:lnTo>
                    <a:pt x="112" y="23"/>
                  </a:lnTo>
                  <a:lnTo>
                    <a:pt x="118" y="20"/>
                  </a:lnTo>
                  <a:lnTo>
                    <a:pt x="123" y="14"/>
                  </a:lnTo>
                  <a:lnTo>
                    <a:pt x="131" y="10"/>
                  </a:lnTo>
                  <a:lnTo>
                    <a:pt x="139" y="8"/>
                  </a:lnTo>
                  <a:lnTo>
                    <a:pt x="148" y="6"/>
                  </a:lnTo>
                  <a:lnTo>
                    <a:pt x="158" y="4"/>
                  </a:lnTo>
                  <a:lnTo>
                    <a:pt x="167" y="2"/>
                  </a:lnTo>
                  <a:lnTo>
                    <a:pt x="179" y="0"/>
                  </a:lnTo>
                  <a:lnTo>
                    <a:pt x="19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594696" y="3999820"/>
              <a:ext cx="1063795" cy="762000"/>
            </a:xfrm>
            <a:custGeom>
              <a:avLst/>
              <a:gdLst>
                <a:gd name="T0" fmla="*/ 2147483647 w 2588"/>
                <a:gd name="T1" fmla="*/ 2147483647 h 1793"/>
                <a:gd name="T2" fmla="*/ 2147483647 w 2588"/>
                <a:gd name="T3" fmla="*/ 2147483647 h 1793"/>
                <a:gd name="T4" fmla="*/ 2147483647 w 2588"/>
                <a:gd name="T5" fmla="*/ 2147483647 h 1793"/>
                <a:gd name="T6" fmla="*/ 2147483647 w 2588"/>
                <a:gd name="T7" fmla="*/ 2147483647 h 1793"/>
                <a:gd name="T8" fmla="*/ 2147483647 w 2588"/>
                <a:gd name="T9" fmla="*/ 2147483647 h 1793"/>
                <a:gd name="T10" fmla="*/ 2147483647 w 2588"/>
                <a:gd name="T11" fmla="*/ 2147483647 h 1793"/>
                <a:gd name="T12" fmla="*/ 2147483647 w 2588"/>
                <a:gd name="T13" fmla="*/ 2147483647 h 1793"/>
                <a:gd name="T14" fmla="*/ 2147483647 w 2588"/>
                <a:gd name="T15" fmla="*/ 2147483647 h 1793"/>
                <a:gd name="T16" fmla="*/ 2147483647 w 2588"/>
                <a:gd name="T17" fmla="*/ 2147483647 h 1793"/>
                <a:gd name="T18" fmla="*/ 2147483647 w 2588"/>
                <a:gd name="T19" fmla="*/ 2147483647 h 1793"/>
                <a:gd name="T20" fmla="*/ 2147483647 w 2588"/>
                <a:gd name="T21" fmla="*/ 2147483647 h 1793"/>
                <a:gd name="T22" fmla="*/ 2147483647 w 2588"/>
                <a:gd name="T23" fmla="*/ 2147483647 h 1793"/>
                <a:gd name="T24" fmla="*/ 2147483647 w 2588"/>
                <a:gd name="T25" fmla="*/ 2147483647 h 1793"/>
                <a:gd name="T26" fmla="*/ 2147483647 w 2588"/>
                <a:gd name="T27" fmla="*/ 2147483647 h 1793"/>
                <a:gd name="T28" fmla="*/ 2147483647 w 2588"/>
                <a:gd name="T29" fmla="*/ 2147483647 h 1793"/>
                <a:gd name="T30" fmla="*/ 2147483647 w 2588"/>
                <a:gd name="T31" fmla="*/ 2147483647 h 1793"/>
                <a:gd name="T32" fmla="*/ 2147483647 w 2588"/>
                <a:gd name="T33" fmla="*/ 2147483647 h 1793"/>
                <a:gd name="T34" fmla="*/ 2147483647 w 2588"/>
                <a:gd name="T35" fmla="*/ 2147483647 h 1793"/>
                <a:gd name="T36" fmla="*/ 2147483647 w 2588"/>
                <a:gd name="T37" fmla="*/ 2147483647 h 1793"/>
                <a:gd name="T38" fmla="*/ 2147483647 w 2588"/>
                <a:gd name="T39" fmla="*/ 2147483647 h 1793"/>
                <a:gd name="T40" fmla="*/ 2147483647 w 2588"/>
                <a:gd name="T41" fmla="*/ 2147483647 h 1793"/>
                <a:gd name="T42" fmla="*/ 2147483647 w 2588"/>
                <a:gd name="T43" fmla="*/ 2147483647 h 1793"/>
                <a:gd name="T44" fmla="*/ 2147483647 w 2588"/>
                <a:gd name="T45" fmla="*/ 2147483647 h 1793"/>
                <a:gd name="T46" fmla="*/ 2147483647 w 2588"/>
                <a:gd name="T47" fmla="*/ 2147483647 h 1793"/>
                <a:gd name="T48" fmla="*/ 2147483647 w 2588"/>
                <a:gd name="T49" fmla="*/ 2147483647 h 1793"/>
                <a:gd name="T50" fmla="*/ 2147483647 w 2588"/>
                <a:gd name="T51" fmla="*/ 2147483647 h 1793"/>
                <a:gd name="T52" fmla="*/ 2147483647 w 2588"/>
                <a:gd name="T53" fmla="*/ 2147483647 h 1793"/>
                <a:gd name="T54" fmla="*/ 2147483647 w 2588"/>
                <a:gd name="T55" fmla="*/ 2147483647 h 1793"/>
                <a:gd name="T56" fmla="*/ 2147483647 w 2588"/>
                <a:gd name="T57" fmla="*/ 2147483647 h 1793"/>
                <a:gd name="T58" fmla="*/ 2147483647 w 2588"/>
                <a:gd name="T59" fmla="*/ 2147483647 h 1793"/>
                <a:gd name="T60" fmla="*/ 2147483647 w 2588"/>
                <a:gd name="T61" fmla="*/ 2147483647 h 1793"/>
                <a:gd name="T62" fmla="*/ 2147483647 w 2588"/>
                <a:gd name="T63" fmla="*/ 2147483647 h 1793"/>
                <a:gd name="T64" fmla="*/ 2147483647 w 2588"/>
                <a:gd name="T65" fmla="*/ 2147483647 h 1793"/>
                <a:gd name="T66" fmla="*/ 2147483647 w 2588"/>
                <a:gd name="T67" fmla="*/ 2147483647 h 1793"/>
                <a:gd name="T68" fmla="*/ 2147483647 w 2588"/>
                <a:gd name="T69" fmla="*/ 2147483647 h 1793"/>
                <a:gd name="T70" fmla="*/ 2147483647 w 2588"/>
                <a:gd name="T71" fmla="*/ 2147483647 h 1793"/>
                <a:gd name="T72" fmla="*/ 2147483647 w 2588"/>
                <a:gd name="T73" fmla="*/ 2147483647 h 1793"/>
                <a:gd name="T74" fmla="*/ 2147483647 w 2588"/>
                <a:gd name="T75" fmla="*/ 2147483647 h 1793"/>
                <a:gd name="T76" fmla="*/ 2147483647 w 2588"/>
                <a:gd name="T77" fmla="*/ 2147483647 h 1793"/>
                <a:gd name="T78" fmla="*/ 2147483647 w 2588"/>
                <a:gd name="T79" fmla="*/ 2147483647 h 1793"/>
                <a:gd name="T80" fmla="*/ 2147483647 w 2588"/>
                <a:gd name="T81" fmla="*/ 2147483647 h 1793"/>
                <a:gd name="T82" fmla="*/ 2147483647 w 2588"/>
                <a:gd name="T83" fmla="*/ 2147483647 h 1793"/>
                <a:gd name="T84" fmla="*/ 2147483647 w 2588"/>
                <a:gd name="T85" fmla="*/ 2147483647 h 1793"/>
                <a:gd name="T86" fmla="*/ 2147483647 w 2588"/>
                <a:gd name="T87" fmla="*/ 2147483647 h 1793"/>
                <a:gd name="T88" fmla="*/ 2147483647 w 2588"/>
                <a:gd name="T89" fmla="*/ 2147483647 h 1793"/>
                <a:gd name="T90" fmla="*/ 2147483647 w 2588"/>
                <a:gd name="T91" fmla="*/ 2147483647 h 1793"/>
                <a:gd name="T92" fmla="*/ 2147483647 w 2588"/>
                <a:gd name="T93" fmla="*/ 2147483647 h 1793"/>
                <a:gd name="T94" fmla="*/ 2147483647 w 2588"/>
                <a:gd name="T95" fmla="*/ 2147483647 h 1793"/>
                <a:gd name="T96" fmla="*/ 2147483647 w 2588"/>
                <a:gd name="T97" fmla="*/ 2147483647 h 1793"/>
                <a:gd name="T98" fmla="*/ 0 w 2588"/>
                <a:gd name="T99" fmla="*/ 2147483647 h 1793"/>
                <a:gd name="T100" fmla="*/ 2147483647 w 2588"/>
                <a:gd name="T101" fmla="*/ 2147483647 h 1793"/>
                <a:gd name="T102" fmla="*/ 2147483647 w 2588"/>
                <a:gd name="T103" fmla="*/ 2147483647 h 1793"/>
                <a:gd name="T104" fmla="*/ 2147483647 w 2588"/>
                <a:gd name="T105" fmla="*/ 2147483647 h 1793"/>
                <a:gd name="T106" fmla="*/ 2147483647 w 2588"/>
                <a:gd name="T107" fmla="*/ 2147483647 h 1793"/>
                <a:gd name="T108" fmla="*/ 2147483647 w 2588"/>
                <a:gd name="T109" fmla="*/ 2147483647 h 1793"/>
                <a:gd name="T110" fmla="*/ 2147483647 w 2588"/>
                <a:gd name="T111" fmla="*/ 2147483647 h 1793"/>
                <a:gd name="T112" fmla="*/ 2147483647 w 2588"/>
                <a:gd name="T113" fmla="*/ 2147483647 h 1793"/>
                <a:gd name="T114" fmla="*/ 2147483647 w 2588"/>
                <a:gd name="T115" fmla="*/ 2147483647 h 1793"/>
                <a:gd name="T116" fmla="*/ 2147483647 w 2588"/>
                <a:gd name="T117" fmla="*/ 2147483647 h 1793"/>
                <a:gd name="T118" fmla="*/ 2147483647 w 2588"/>
                <a:gd name="T119" fmla="*/ 2147483647 h 1793"/>
                <a:gd name="T120" fmla="*/ 2147483647 w 2588"/>
                <a:gd name="T121" fmla="*/ 0 h 179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88"/>
                <a:gd name="T184" fmla="*/ 0 h 1793"/>
                <a:gd name="T185" fmla="*/ 2588 w 2588"/>
                <a:gd name="T186" fmla="*/ 1793 h 179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88" h="1793">
                  <a:moveTo>
                    <a:pt x="2123" y="0"/>
                  </a:moveTo>
                  <a:lnTo>
                    <a:pt x="2135" y="0"/>
                  </a:lnTo>
                  <a:lnTo>
                    <a:pt x="2148" y="2"/>
                  </a:lnTo>
                  <a:lnTo>
                    <a:pt x="2162" y="4"/>
                  </a:lnTo>
                  <a:lnTo>
                    <a:pt x="2177" y="8"/>
                  </a:lnTo>
                  <a:lnTo>
                    <a:pt x="2194" y="13"/>
                  </a:lnTo>
                  <a:lnTo>
                    <a:pt x="2212" y="19"/>
                  </a:lnTo>
                  <a:lnTo>
                    <a:pt x="2231" y="25"/>
                  </a:lnTo>
                  <a:lnTo>
                    <a:pt x="2250" y="32"/>
                  </a:lnTo>
                  <a:lnTo>
                    <a:pt x="2271" y="42"/>
                  </a:lnTo>
                  <a:lnTo>
                    <a:pt x="2294" y="52"/>
                  </a:lnTo>
                  <a:lnTo>
                    <a:pt x="2317" y="63"/>
                  </a:lnTo>
                  <a:lnTo>
                    <a:pt x="2340" y="75"/>
                  </a:lnTo>
                  <a:lnTo>
                    <a:pt x="2367" y="88"/>
                  </a:lnTo>
                  <a:lnTo>
                    <a:pt x="2394" y="102"/>
                  </a:lnTo>
                  <a:lnTo>
                    <a:pt x="2421" y="117"/>
                  </a:lnTo>
                  <a:lnTo>
                    <a:pt x="2450" y="132"/>
                  </a:lnTo>
                  <a:lnTo>
                    <a:pt x="2467" y="144"/>
                  </a:lnTo>
                  <a:lnTo>
                    <a:pt x="2482" y="155"/>
                  </a:lnTo>
                  <a:lnTo>
                    <a:pt x="2496" y="167"/>
                  </a:lnTo>
                  <a:lnTo>
                    <a:pt x="2509" y="178"/>
                  </a:lnTo>
                  <a:lnTo>
                    <a:pt x="2523" y="190"/>
                  </a:lnTo>
                  <a:lnTo>
                    <a:pt x="2532" y="199"/>
                  </a:lnTo>
                  <a:lnTo>
                    <a:pt x="2544" y="209"/>
                  </a:lnTo>
                  <a:lnTo>
                    <a:pt x="2551" y="219"/>
                  </a:lnTo>
                  <a:lnTo>
                    <a:pt x="2561" y="228"/>
                  </a:lnTo>
                  <a:lnTo>
                    <a:pt x="2567" y="238"/>
                  </a:lnTo>
                  <a:lnTo>
                    <a:pt x="2573" y="247"/>
                  </a:lnTo>
                  <a:lnTo>
                    <a:pt x="2578" y="255"/>
                  </a:lnTo>
                  <a:lnTo>
                    <a:pt x="2582" y="265"/>
                  </a:lnTo>
                  <a:lnTo>
                    <a:pt x="2584" y="272"/>
                  </a:lnTo>
                  <a:lnTo>
                    <a:pt x="2586" y="280"/>
                  </a:lnTo>
                  <a:lnTo>
                    <a:pt x="2588" y="288"/>
                  </a:lnTo>
                  <a:lnTo>
                    <a:pt x="2586" y="299"/>
                  </a:lnTo>
                  <a:lnTo>
                    <a:pt x="2584" y="313"/>
                  </a:lnTo>
                  <a:lnTo>
                    <a:pt x="2578" y="328"/>
                  </a:lnTo>
                  <a:lnTo>
                    <a:pt x="2573" y="343"/>
                  </a:lnTo>
                  <a:lnTo>
                    <a:pt x="2565" y="363"/>
                  </a:lnTo>
                  <a:lnTo>
                    <a:pt x="2557" y="382"/>
                  </a:lnTo>
                  <a:lnTo>
                    <a:pt x="2546" y="403"/>
                  </a:lnTo>
                  <a:lnTo>
                    <a:pt x="2534" y="426"/>
                  </a:lnTo>
                  <a:lnTo>
                    <a:pt x="2528" y="438"/>
                  </a:lnTo>
                  <a:lnTo>
                    <a:pt x="2523" y="449"/>
                  </a:lnTo>
                  <a:lnTo>
                    <a:pt x="2519" y="462"/>
                  </a:lnTo>
                  <a:lnTo>
                    <a:pt x="2513" y="476"/>
                  </a:lnTo>
                  <a:lnTo>
                    <a:pt x="2509" y="489"/>
                  </a:lnTo>
                  <a:lnTo>
                    <a:pt x="2504" y="503"/>
                  </a:lnTo>
                  <a:lnTo>
                    <a:pt x="2500" y="518"/>
                  </a:lnTo>
                  <a:lnTo>
                    <a:pt x="2496" y="535"/>
                  </a:lnTo>
                  <a:lnTo>
                    <a:pt x="2494" y="551"/>
                  </a:lnTo>
                  <a:lnTo>
                    <a:pt x="2490" y="568"/>
                  </a:lnTo>
                  <a:lnTo>
                    <a:pt x="2488" y="585"/>
                  </a:lnTo>
                  <a:lnTo>
                    <a:pt x="2486" y="605"/>
                  </a:lnTo>
                  <a:lnTo>
                    <a:pt x="2484" y="624"/>
                  </a:lnTo>
                  <a:lnTo>
                    <a:pt x="2484" y="643"/>
                  </a:lnTo>
                  <a:lnTo>
                    <a:pt x="2482" y="664"/>
                  </a:lnTo>
                  <a:lnTo>
                    <a:pt x="2482" y="685"/>
                  </a:lnTo>
                  <a:lnTo>
                    <a:pt x="2480" y="712"/>
                  </a:lnTo>
                  <a:lnTo>
                    <a:pt x="2480" y="739"/>
                  </a:lnTo>
                  <a:lnTo>
                    <a:pt x="2479" y="762"/>
                  </a:lnTo>
                  <a:lnTo>
                    <a:pt x="2479" y="787"/>
                  </a:lnTo>
                  <a:lnTo>
                    <a:pt x="2477" y="810"/>
                  </a:lnTo>
                  <a:lnTo>
                    <a:pt x="2477" y="833"/>
                  </a:lnTo>
                  <a:lnTo>
                    <a:pt x="2475" y="854"/>
                  </a:lnTo>
                  <a:lnTo>
                    <a:pt x="2475" y="875"/>
                  </a:lnTo>
                  <a:lnTo>
                    <a:pt x="2473" y="894"/>
                  </a:lnTo>
                  <a:lnTo>
                    <a:pt x="2473" y="914"/>
                  </a:lnTo>
                  <a:lnTo>
                    <a:pt x="2471" y="931"/>
                  </a:lnTo>
                  <a:lnTo>
                    <a:pt x="2471" y="948"/>
                  </a:lnTo>
                  <a:lnTo>
                    <a:pt x="2471" y="965"/>
                  </a:lnTo>
                  <a:lnTo>
                    <a:pt x="2469" y="981"/>
                  </a:lnTo>
                  <a:lnTo>
                    <a:pt x="2469" y="996"/>
                  </a:lnTo>
                  <a:lnTo>
                    <a:pt x="2467" y="1010"/>
                  </a:lnTo>
                  <a:lnTo>
                    <a:pt x="2467" y="1023"/>
                  </a:lnTo>
                  <a:lnTo>
                    <a:pt x="2467" y="1035"/>
                  </a:lnTo>
                  <a:lnTo>
                    <a:pt x="2467" y="1046"/>
                  </a:lnTo>
                  <a:lnTo>
                    <a:pt x="2465" y="1058"/>
                  </a:lnTo>
                  <a:lnTo>
                    <a:pt x="2465" y="1067"/>
                  </a:lnTo>
                  <a:lnTo>
                    <a:pt x="2465" y="1075"/>
                  </a:lnTo>
                  <a:lnTo>
                    <a:pt x="2465" y="1083"/>
                  </a:lnTo>
                  <a:lnTo>
                    <a:pt x="2463" y="1090"/>
                  </a:lnTo>
                  <a:lnTo>
                    <a:pt x="2463" y="1098"/>
                  </a:lnTo>
                  <a:lnTo>
                    <a:pt x="2463" y="1102"/>
                  </a:lnTo>
                  <a:lnTo>
                    <a:pt x="2463" y="1107"/>
                  </a:lnTo>
                  <a:lnTo>
                    <a:pt x="2463" y="1111"/>
                  </a:lnTo>
                  <a:lnTo>
                    <a:pt x="2463" y="1113"/>
                  </a:lnTo>
                  <a:lnTo>
                    <a:pt x="2463" y="1115"/>
                  </a:lnTo>
                  <a:lnTo>
                    <a:pt x="2463" y="1117"/>
                  </a:lnTo>
                  <a:lnTo>
                    <a:pt x="2463" y="1159"/>
                  </a:lnTo>
                  <a:lnTo>
                    <a:pt x="2461" y="1200"/>
                  </a:lnTo>
                  <a:lnTo>
                    <a:pt x="2459" y="1238"/>
                  </a:lnTo>
                  <a:lnTo>
                    <a:pt x="2456" y="1274"/>
                  </a:lnTo>
                  <a:lnTo>
                    <a:pt x="2452" y="1309"/>
                  </a:lnTo>
                  <a:lnTo>
                    <a:pt x="2446" y="1344"/>
                  </a:lnTo>
                  <a:lnTo>
                    <a:pt x="2440" y="1376"/>
                  </a:lnTo>
                  <a:lnTo>
                    <a:pt x="2434" y="1407"/>
                  </a:lnTo>
                  <a:lnTo>
                    <a:pt x="2427" y="1436"/>
                  </a:lnTo>
                  <a:lnTo>
                    <a:pt x="2419" y="1465"/>
                  </a:lnTo>
                  <a:lnTo>
                    <a:pt x="2409" y="1491"/>
                  </a:lnTo>
                  <a:lnTo>
                    <a:pt x="2400" y="1516"/>
                  </a:lnTo>
                  <a:lnTo>
                    <a:pt x="2388" y="1539"/>
                  </a:lnTo>
                  <a:lnTo>
                    <a:pt x="2377" y="1562"/>
                  </a:lnTo>
                  <a:lnTo>
                    <a:pt x="2365" y="1582"/>
                  </a:lnTo>
                  <a:lnTo>
                    <a:pt x="2352" y="1603"/>
                  </a:lnTo>
                  <a:lnTo>
                    <a:pt x="2335" y="1626"/>
                  </a:lnTo>
                  <a:lnTo>
                    <a:pt x="2315" y="1647"/>
                  </a:lnTo>
                  <a:lnTo>
                    <a:pt x="2298" y="1666"/>
                  </a:lnTo>
                  <a:lnTo>
                    <a:pt x="2281" y="1685"/>
                  </a:lnTo>
                  <a:lnTo>
                    <a:pt x="2264" y="1703"/>
                  </a:lnTo>
                  <a:lnTo>
                    <a:pt x="2246" y="1718"/>
                  </a:lnTo>
                  <a:lnTo>
                    <a:pt x="2229" y="1731"/>
                  </a:lnTo>
                  <a:lnTo>
                    <a:pt x="2212" y="1745"/>
                  </a:lnTo>
                  <a:lnTo>
                    <a:pt x="2196" y="1756"/>
                  </a:lnTo>
                  <a:lnTo>
                    <a:pt x="2179" y="1766"/>
                  </a:lnTo>
                  <a:lnTo>
                    <a:pt x="2164" y="1774"/>
                  </a:lnTo>
                  <a:lnTo>
                    <a:pt x="2148" y="1779"/>
                  </a:lnTo>
                  <a:lnTo>
                    <a:pt x="2133" y="1785"/>
                  </a:lnTo>
                  <a:lnTo>
                    <a:pt x="2118" y="1789"/>
                  </a:lnTo>
                  <a:lnTo>
                    <a:pt x="2104" y="1791"/>
                  </a:lnTo>
                  <a:lnTo>
                    <a:pt x="2091" y="1793"/>
                  </a:lnTo>
                  <a:lnTo>
                    <a:pt x="2052" y="1676"/>
                  </a:lnTo>
                  <a:lnTo>
                    <a:pt x="2012" y="1561"/>
                  </a:lnTo>
                  <a:lnTo>
                    <a:pt x="1974" y="1445"/>
                  </a:lnTo>
                  <a:lnTo>
                    <a:pt x="1933" y="1330"/>
                  </a:lnTo>
                  <a:lnTo>
                    <a:pt x="1943" y="1330"/>
                  </a:lnTo>
                  <a:lnTo>
                    <a:pt x="1951" y="1328"/>
                  </a:lnTo>
                  <a:lnTo>
                    <a:pt x="1958" y="1326"/>
                  </a:lnTo>
                  <a:lnTo>
                    <a:pt x="1966" y="1324"/>
                  </a:lnTo>
                  <a:lnTo>
                    <a:pt x="1972" y="1321"/>
                  </a:lnTo>
                  <a:lnTo>
                    <a:pt x="1979" y="1317"/>
                  </a:lnTo>
                  <a:lnTo>
                    <a:pt x="1985" y="1311"/>
                  </a:lnTo>
                  <a:lnTo>
                    <a:pt x="1991" y="1303"/>
                  </a:lnTo>
                  <a:lnTo>
                    <a:pt x="1997" y="1298"/>
                  </a:lnTo>
                  <a:lnTo>
                    <a:pt x="2001" y="1288"/>
                  </a:lnTo>
                  <a:lnTo>
                    <a:pt x="2006" y="1280"/>
                  </a:lnTo>
                  <a:lnTo>
                    <a:pt x="2010" y="1271"/>
                  </a:lnTo>
                  <a:lnTo>
                    <a:pt x="2012" y="1259"/>
                  </a:lnTo>
                  <a:lnTo>
                    <a:pt x="2016" y="1248"/>
                  </a:lnTo>
                  <a:lnTo>
                    <a:pt x="2018" y="1234"/>
                  </a:lnTo>
                  <a:lnTo>
                    <a:pt x="2020" y="1221"/>
                  </a:lnTo>
                  <a:lnTo>
                    <a:pt x="2022" y="1209"/>
                  </a:lnTo>
                  <a:lnTo>
                    <a:pt x="2026" y="1198"/>
                  </a:lnTo>
                  <a:lnTo>
                    <a:pt x="2027" y="1184"/>
                  </a:lnTo>
                  <a:lnTo>
                    <a:pt x="2029" y="1171"/>
                  </a:lnTo>
                  <a:lnTo>
                    <a:pt x="2033" y="1155"/>
                  </a:lnTo>
                  <a:lnTo>
                    <a:pt x="2035" y="1140"/>
                  </a:lnTo>
                  <a:lnTo>
                    <a:pt x="2037" y="1125"/>
                  </a:lnTo>
                  <a:lnTo>
                    <a:pt x="2039" y="1107"/>
                  </a:lnTo>
                  <a:lnTo>
                    <a:pt x="2041" y="1090"/>
                  </a:lnTo>
                  <a:lnTo>
                    <a:pt x="2043" y="1073"/>
                  </a:lnTo>
                  <a:lnTo>
                    <a:pt x="2045" y="1054"/>
                  </a:lnTo>
                  <a:lnTo>
                    <a:pt x="2047" y="1035"/>
                  </a:lnTo>
                  <a:lnTo>
                    <a:pt x="2049" y="1015"/>
                  </a:lnTo>
                  <a:lnTo>
                    <a:pt x="2050" y="994"/>
                  </a:lnTo>
                  <a:lnTo>
                    <a:pt x="2052" y="973"/>
                  </a:lnTo>
                  <a:lnTo>
                    <a:pt x="2054" y="950"/>
                  </a:lnTo>
                  <a:lnTo>
                    <a:pt x="2054" y="927"/>
                  </a:lnTo>
                  <a:lnTo>
                    <a:pt x="2056" y="904"/>
                  </a:lnTo>
                  <a:lnTo>
                    <a:pt x="2058" y="881"/>
                  </a:lnTo>
                  <a:lnTo>
                    <a:pt x="2058" y="856"/>
                  </a:lnTo>
                  <a:lnTo>
                    <a:pt x="2060" y="831"/>
                  </a:lnTo>
                  <a:lnTo>
                    <a:pt x="2060" y="804"/>
                  </a:lnTo>
                  <a:lnTo>
                    <a:pt x="2062" y="777"/>
                  </a:lnTo>
                  <a:lnTo>
                    <a:pt x="2062" y="750"/>
                  </a:lnTo>
                  <a:lnTo>
                    <a:pt x="2062" y="722"/>
                  </a:lnTo>
                  <a:lnTo>
                    <a:pt x="2064" y="693"/>
                  </a:lnTo>
                  <a:lnTo>
                    <a:pt x="2064" y="664"/>
                  </a:lnTo>
                  <a:lnTo>
                    <a:pt x="2064" y="633"/>
                  </a:lnTo>
                  <a:lnTo>
                    <a:pt x="2064" y="603"/>
                  </a:lnTo>
                  <a:lnTo>
                    <a:pt x="2064" y="572"/>
                  </a:lnTo>
                  <a:lnTo>
                    <a:pt x="2064" y="539"/>
                  </a:lnTo>
                  <a:lnTo>
                    <a:pt x="2064" y="507"/>
                  </a:lnTo>
                  <a:lnTo>
                    <a:pt x="2064" y="487"/>
                  </a:lnTo>
                  <a:lnTo>
                    <a:pt x="2064" y="470"/>
                  </a:lnTo>
                  <a:lnTo>
                    <a:pt x="2064" y="453"/>
                  </a:lnTo>
                  <a:lnTo>
                    <a:pt x="2062" y="436"/>
                  </a:lnTo>
                  <a:lnTo>
                    <a:pt x="2060" y="420"/>
                  </a:lnTo>
                  <a:lnTo>
                    <a:pt x="2058" y="405"/>
                  </a:lnTo>
                  <a:lnTo>
                    <a:pt x="2056" y="391"/>
                  </a:lnTo>
                  <a:lnTo>
                    <a:pt x="2054" y="378"/>
                  </a:lnTo>
                  <a:lnTo>
                    <a:pt x="2052" y="365"/>
                  </a:lnTo>
                  <a:lnTo>
                    <a:pt x="2049" y="353"/>
                  </a:lnTo>
                  <a:lnTo>
                    <a:pt x="2047" y="342"/>
                  </a:lnTo>
                  <a:lnTo>
                    <a:pt x="2043" y="332"/>
                  </a:lnTo>
                  <a:lnTo>
                    <a:pt x="2039" y="322"/>
                  </a:lnTo>
                  <a:lnTo>
                    <a:pt x="2035" y="315"/>
                  </a:lnTo>
                  <a:lnTo>
                    <a:pt x="2029" y="307"/>
                  </a:lnTo>
                  <a:lnTo>
                    <a:pt x="2026" y="299"/>
                  </a:lnTo>
                  <a:lnTo>
                    <a:pt x="2018" y="294"/>
                  </a:lnTo>
                  <a:lnTo>
                    <a:pt x="2008" y="288"/>
                  </a:lnTo>
                  <a:lnTo>
                    <a:pt x="1999" y="284"/>
                  </a:lnTo>
                  <a:lnTo>
                    <a:pt x="1987" y="282"/>
                  </a:lnTo>
                  <a:lnTo>
                    <a:pt x="1974" y="280"/>
                  </a:lnTo>
                  <a:lnTo>
                    <a:pt x="1960" y="278"/>
                  </a:lnTo>
                  <a:lnTo>
                    <a:pt x="1945" y="276"/>
                  </a:lnTo>
                  <a:lnTo>
                    <a:pt x="1928" y="276"/>
                  </a:lnTo>
                  <a:lnTo>
                    <a:pt x="1912" y="276"/>
                  </a:lnTo>
                  <a:lnTo>
                    <a:pt x="1895" y="276"/>
                  </a:lnTo>
                  <a:lnTo>
                    <a:pt x="1878" y="276"/>
                  </a:lnTo>
                  <a:lnTo>
                    <a:pt x="1860" y="278"/>
                  </a:lnTo>
                  <a:lnTo>
                    <a:pt x="1841" y="278"/>
                  </a:lnTo>
                  <a:lnTo>
                    <a:pt x="1822" y="278"/>
                  </a:lnTo>
                  <a:lnTo>
                    <a:pt x="1803" y="280"/>
                  </a:lnTo>
                  <a:lnTo>
                    <a:pt x="1784" y="280"/>
                  </a:lnTo>
                  <a:lnTo>
                    <a:pt x="1763" y="280"/>
                  </a:lnTo>
                  <a:lnTo>
                    <a:pt x="1741" y="282"/>
                  </a:lnTo>
                  <a:lnTo>
                    <a:pt x="1720" y="282"/>
                  </a:lnTo>
                  <a:lnTo>
                    <a:pt x="1697" y="284"/>
                  </a:lnTo>
                  <a:lnTo>
                    <a:pt x="1674" y="286"/>
                  </a:lnTo>
                  <a:lnTo>
                    <a:pt x="1651" y="288"/>
                  </a:lnTo>
                  <a:lnTo>
                    <a:pt x="1628" y="288"/>
                  </a:lnTo>
                  <a:lnTo>
                    <a:pt x="1603" y="290"/>
                  </a:lnTo>
                  <a:lnTo>
                    <a:pt x="1578" y="292"/>
                  </a:lnTo>
                  <a:lnTo>
                    <a:pt x="1553" y="294"/>
                  </a:lnTo>
                  <a:lnTo>
                    <a:pt x="1526" y="295"/>
                  </a:lnTo>
                  <a:lnTo>
                    <a:pt x="1500" y="297"/>
                  </a:lnTo>
                  <a:lnTo>
                    <a:pt x="1473" y="301"/>
                  </a:lnTo>
                  <a:lnTo>
                    <a:pt x="1446" y="303"/>
                  </a:lnTo>
                  <a:lnTo>
                    <a:pt x="1417" y="305"/>
                  </a:lnTo>
                  <a:lnTo>
                    <a:pt x="1388" y="309"/>
                  </a:lnTo>
                  <a:lnTo>
                    <a:pt x="1359" y="311"/>
                  </a:lnTo>
                  <a:lnTo>
                    <a:pt x="1329" y="315"/>
                  </a:lnTo>
                  <a:lnTo>
                    <a:pt x="1298" y="317"/>
                  </a:lnTo>
                  <a:lnTo>
                    <a:pt x="1267" y="320"/>
                  </a:lnTo>
                  <a:lnTo>
                    <a:pt x="1237" y="324"/>
                  </a:lnTo>
                  <a:lnTo>
                    <a:pt x="1204" y="326"/>
                  </a:lnTo>
                  <a:lnTo>
                    <a:pt x="1171" y="330"/>
                  </a:lnTo>
                  <a:lnTo>
                    <a:pt x="1137" y="334"/>
                  </a:lnTo>
                  <a:lnTo>
                    <a:pt x="1108" y="338"/>
                  </a:lnTo>
                  <a:lnTo>
                    <a:pt x="1079" y="340"/>
                  </a:lnTo>
                  <a:lnTo>
                    <a:pt x="1050" y="343"/>
                  </a:lnTo>
                  <a:lnTo>
                    <a:pt x="1022" y="345"/>
                  </a:lnTo>
                  <a:lnTo>
                    <a:pt x="993" y="349"/>
                  </a:lnTo>
                  <a:lnTo>
                    <a:pt x="966" y="351"/>
                  </a:lnTo>
                  <a:lnTo>
                    <a:pt x="939" y="355"/>
                  </a:lnTo>
                  <a:lnTo>
                    <a:pt x="914" y="357"/>
                  </a:lnTo>
                  <a:lnTo>
                    <a:pt x="887" y="361"/>
                  </a:lnTo>
                  <a:lnTo>
                    <a:pt x="862" y="363"/>
                  </a:lnTo>
                  <a:lnTo>
                    <a:pt x="837" y="366"/>
                  </a:lnTo>
                  <a:lnTo>
                    <a:pt x="814" y="368"/>
                  </a:lnTo>
                  <a:lnTo>
                    <a:pt x="789" y="372"/>
                  </a:lnTo>
                  <a:lnTo>
                    <a:pt x="766" y="374"/>
                  </a:lnTo>
                  <a:lnTo>
                    <a:pt x="745" y="378"/>
                  </a:lnTo>
                  <a:lnTo>
                    <a:pt x="722" y="380"/>
                  </a:lnTo>
                  <a:lnTo>
                    <a:pt x="701" y="384"/>
                  </a:lnTo>
                  <a:lnTo>
                    <a:pt x="680" y="386"/>
                  </a:lnTo>
                  <a:lnTo>
                    <a:pt x="659" y="390"/>
                  </a:lnTo>
                  <a:lnTo>
                    <a:pt x="640" y="391"/>
                  </a:lnTo>
                  <a:lnTo>
                    <a:pt x="620" y="395"/>
                  </a:lnTo>
                  <a:lnTo>
                    <a:pt x="601" y="397"/>
                  </a:lnTo>
                  <a:lnTo>
                    <a:pt x="584" y="401"/>
                  </a:lnTo>
                  <a:lnTo>
                    <a:pt x="567" y="403"/>
                  </a:lnTo>
                  <a:lnTo>
                    <a:pt x="549" y="407"/>
                  </a:lnTo>
                  <a:lnTo>
                    <a:pt x="532" y="409"/>
                  </a:lnTo>
                  <a:lnTo>
                    <a:pt x="517" y="413"/>
                  </a:lnTo>
                  <a:lnTo>
                    <a:pt x="501" y="414"/>
                  </a:lnTo>
                  <a:lnTo>
                    <a:pt x="486" y="418"/>
                  </a:lnTo>
                  <a:lnTo>
                    <a:pt x="473" y="420"/>
                  </a:lnTo>
                  <a:lnTo>
                    <a:pt x="457" y="424"/>
                  </a:lnTo>
                  <a:lnTo>
                    <a:pt x="446" y="426"/>
                  </a:lnTo>
                  <a:lnTo>
                    <a:pt x="426" y="432"/>
                  </a:lnTo>
                  <a:lnTo>
                    <a:pt x="407" y="438"/>
                  </a:lnTo>
                  <a:lnTo>
                    <a:pt x="388" y="441"/>
                  </a:lnTo>
                  <a:lnTo>
                    <a:pt x="371" y="445"/>
                  </a:lnTo>
                  <a:lnTo>
                    <a:pt x="355" y="449"/>
                  </a:lnTo>
                  <a:lnTo>
                    <a:pt x="338" y="453"/>
                  </a:lnTo>
                  <a:lnTo>
                    <a:pt x="323" y="455"/>
                  </a:lnTo>
                  <a:lnTo>
                    <a:pt x="307" y="457"/>
                  </a:lnTo>
                  <a:lnTo>
                    <a:pt x="294" y="461"/>
                  </a:lnTo>
                  <a:lnTo>
                    <a:pt x="279" y="462"/>
                  </a:lnTo>
                  <a:lnTo>
                    <a:pt x="267" y="462"/>
                  </a:lnTo>
                  <a:lnTo>
                    <a:pt x="254" y="464"/>
                  </a:lnTo>
                  <a:lnTo>
                    <a:pt x="242" y="466"/>
                  </a:lnTo>
                  <a:lnTo>
                    <a:pt x="231" y="466"/>
                  </a:lnTo>
                  <a:lnTo>
                    <a:pt x="219" y="466"/>
                  </a:lnTo>
                  <a:lnTo>
                    <a:pt x="210" y="466"/>
                  </a:lnTo>
                  <a:lnTo>
                    <a:pt x="192" y="466"/>
                  </a:lnTo>
                  <a:lnTo>
                    <a:pt x="175" y="464"/>
                  </a:lnTo>
                  <a:lnTo>
                    <a:pt x="156" y="461"/>
                  </a:lnTo>
                  <a:lnTo>
                    <a:pt x="139" y="455"/>
                  </a:lnTo>
                  <a:lnTo>
                    <a:pt x="119" y="449"/>
                  </a:lnTo>
                  <a:lnTo>
                    <a:pt x="102" y="439"/>
                  </a:lnTo>
                  <a:lnTo>
                    <a:pt x="83" y="432"/>
                  </a:lnTo>
                  <a:lnTo>
                    <a:pt x="66" y="420"/>
                  </a:lnTo>
                  <a:lnTo>
                    <a:pt x="58" y="413"/>
                  </a:lnTo>
                  <a:lnTo>
                    <a:pt x="50" y="405"/>
                  </a:lnTo>
                  <a:lnTo>
                    <a:pt x="43" y="399"/>
                  </a:lnTo>
                  <a:lnTo>
                    <a:pt x="37" y="391"/>
                  </a:lnTo>
                  <a:lnTo>
                    <a:pt x="31" y="384"/>
                  </a:lnTo>
                  <a:lnTo>
                    <a:pt x="25" y="378"/>
                  </a:lnTo>
                  <a:lnTo>
                    <a:pt x="21" y="370"/>
                  </a:lnTo>
                  <a:lnTo>
                    <a:pt x="16" y="365"/>
                  </a:lnTo>
                  <a:lnTo>
                    <a:pt x="14" y="357"/>
                  </a:lnTo>
                  <a:lnTo>
                    <a:pt x="10" y="351"/>
                  </a:lnTo>
                  <a:lnTo>
                    <a:pt x="6" y="343"/>
                  </a:lnTo>
                  <a:lnTo>
                    <a:pt x="4" y="338"/>
                  </a:lnTo>
                  <a:lnTo>
                    <a:pt x="2" y="330"/>
                  </a:lnTo>
                  <a:lnTo>
                    <a:pt x="2" y="324"/>
                  </a:lnTo>
                  <a:lnTo>
                    <a:pt x="0" y="318"/>
                  </a:lnTo>
                  <a:lnTo>
                    <a:pt x="0" y="311"/>
                  </a:lnTo>
                  <a:lnTo>
                    <a:pt x="2" y="309"/>
                  </a:lnTo>
                  <a:lnTo>
                    <a:pt x="2" y="307"/>
                  </a:lnTo>
                  <a:lnTo>
                    <a:pt x="4" y="305"/>
                  </a:lnTo>
                  <a:lnTo>
                    <a:pt x="8" y="303"/>
                  </a:lnTo>
                  <a:lnTo>
                    <a:pt x="12" y="301"/>
                  </a:lnTo>
                  <a:lnTo>
                    <a:pt x="18" y="299"/>
                  </a:lnTo>
                  <a:lnTo>
                    <a:pt x="23" y="295"/>
                  </a:lnTo>
                  <a:lnTo>
                    <a:pt x="29" y="294"/>
                  </a:lnTo>
                  <a:lnTo>
                    <a:pt x="37" y="292"/>
                  </a:lnTo>
                  <a:lnTo>
                    <a:pt x="44" y="290"/>
                  </a:lnTo>
                  <a:lnTo>
                    <a:pt x="54" y="288"/>
                  </a:lnTo>
                  <a:lnTo>
                    <a:pt x="64" y="286"/>
                  </a:lnTo>
                  <a:lnTo>
                    <a:pt x="75" y="284"/>
                  </a:lnTo>
                  <a:lnTo>
                    <a:pt x="87" y="282"/>
                  </a:lnTo>
                  <a:lnTo>
                    <a:pt x="98" y="278"/>
                  </a:lnTo>
                  <a:lnTo>
                    <a:pt x="112" y="276"/>
                  </a:lnTo>
                  <a:lnTo>
                    <a:pt x="208" y="265"/>
                  </a:lnTo>
                  <a:lnTo>
                    <a:pt x="300" y="255"/>
                  </a:lnTo>
                  <a:lnTo>
                    <a:pt x="390" y="244"/>
                  </a:lnTo>
                  <a:lnTo>
                    <a:pt x="478" y="232"/>
                  </a:lnTo>
                  <a:lnTo>
                    <a:pt x="565" y="223"/>
                  </a:lnTo>
                  <a:lnTo>
                    <a:pt x="647" y="213"/>
                  </a:lnTo>
                  <a:lnTo>
                    <a:pt x="730" y="201"/>
                  </a:lnTo>
                  <a:lnTo>
                    <a:pt x="807" y="192"/>
                  </a:lnTo>
                  <a:lnTo>
                    <a:pt x="883" y="184"/>
                  </a:lnTo>
                  <a:lnTo>
                    <a:pt x="956" y="175"/>
                  </a:lnTo>
                  <a:lnTo>
                    <a:pt x="1027" y="165"/>
                  </a:lnTo>
                  <a:lnTo>
                    <a:pt x="1096" y="157"/>
                  </a:lnTo>
                  <a:lnTo>
                    <a:pt x="1162" y="148"/>
                  </a:lnTo>
                  <a:lnTo>
                    <a:pt x="1227" y="140"/>
                  </a:lnTo>
                  <a:lnTo>
                    <a:pt x="1286" y="132"/>
                  </a:lnTo>
                  <a:lnTo>
                    <a:pt x="1346" y="125"/>
                  </a:lnTo>
                  <a:lnTo>
                    <a:pt x="1402" y="117"/>
                  </a:lnTo>
                  <a:lnTo>
                    <a:pt x="1457" y="109"/>
                  </a:lnTo>
                  <a:lnTo>
                    <a:pt x="1507" y="102"/>
                  </a:lnTo>
                  <a:lnTo>
                    <a:pt x="1557" y="96"/>
                  </a:lnTo>
                  <a:lnTo>
                    <a:pt x="1603" y="88"/>
                  </a:lnTo>
                  <a:lnTo>
                    <a:pt x="1647" y="82"/>
                  </a:lnTo>
                  <a:lnTo>
                    <a:pt x="1690" y="77"/>
                  </a:lnTo>
                  <a:lnTo>
                    <a:pt x="1728" y="71"/>
                  </a:lnTo>
                  <a:lnTo>
                    <a:pt x="1764" y="63"/>
                  </a:lnTo>
                  <a:lnTo>
                    <a:pt x="1799" y="59"/>
                  </a:lnTo>
                  <a:lnTo>
                    <a:pt x="1832" y="54"/>
                  </a:lnTo>
                  <a:lnTo>
                    <a:pt x="1860" y="48"/>
                  </a:lnTo>
                  <a:lnTo>
                    <a:pt x="1887" y="42"/>
                  </a:lnTo>
                  <a:lnTo>
                    <a:pt x="1912" y="38"/>
                  </a:lnTo>
                  <a:lnTo>
                    <a:pt x="1933" y="32"/>
                  </a:lnTo>
                  <a:lnTo>
                    <a:pt x="1954" y="29"/>
                  </a:lnTo>
                  <a:lnTo>
                    <a:pt x="1970" y="25"/>
                  </a:lnTo>
                  <a:lnTo>
                    <a:pt x="1983" y="23"/>
                  </a:lnTo>
                  <a:lnTo>
                    <a:pt x="1999" y="19"/>
                  </a:lnTo>
                  <a:lnTo>
                    <a:pt x="2012" y="17"/>
                  </a:lnTo>
                  <a:lnTo>
                    <a:pt x="2026" y="15"/>
                  </a:lnTo>
                  <a:lnTo>
                    <a:pt x="2037" y="11"/>
                  </a:lnTo>
                  <a:lnTo>
                    <a:pt x="2049" y="9"/>
                  </a:lnTo>
                  <a:lnTo>
                    <a:pt x="2060" y="8"/>
                  </a:lnTo>
                  <a:lnTo>
                    <a:pt x="2072" y="6"/>
                  </a:lnTo>
                  <a:lnTo>
                    <a:pt x="2081" y="4"/>
                  </a:lnTo>
                  <a:lnTo>
                    <a:pt x="2089" y="4"/>
                  </a:lnTo>
                  <a:lnTo>
                    <a:pt x="2098" y="2"/>
                  </a:lnTo>
                  <a:lnTo>
                    <a:pt x="2106" y="2"/>
                  </a:lnTo>
                  <a:lnTo>
                    <a:pt x="2112" y="0"/>
                  </a:lnTo>
                  <a:lnTo>
                    <a:pt x="2118" y="0"/>
                  </a:lnTo>
                  <a:lnTo>
                    <a:pt x="212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222779" y="4536452"/>
              <a:ext cx="231009" cy="225368"/>
            </a:xfrm>
            <a:custGeom>
              <a:avLst/>
              <a:gdLst>
                <a:gd name="T0" fmla="*/ 2147483647 w 563"/>
                <a:gd name="T1" fmla="*/ 2147483647 h 532"/>
                <a:gd name="T2" fmla="*/ 2147483647 w 563"/>
                <a:gd name="T3" fmla="*/ 2147483647 h 532"/>
                <a:gd name="T4" fmla="*/ 2147483647 w 563"/>
                <a:gd name="T5" fmla="*/ 2147483647 h 532"/>
                <a:gd name="T6" fmla="*/ 2147483647 w 563"/>
                <a:gd name="T7" fmla="*/ 2147483647 h 532"/>
                <a:gd name="T8" fmla="*/ 2147483647 w 563"/>
                <a:gd name="T9" fmla="*/ 2147483647 h 532"/>
                <a:gd name="T10" fmla="*/ 2147483647 w 563"/>
                <a:gd name="T11" fmla="*/ 2147483647 h 532"/>
                <a:gd name="T12" fmla="*/ 2147483647 w 563"/>
                <a:gd name="T13" fmla="*/ 2147483647 h 532"/>
                <a:gd name="T14" fmla="*/ 2147483647 w 563"/>
                <a:gd name="T15" fmla="*/ 2147483647 h 532"/>
                <a:gd name="T16" fmla="*/ 2147483647 w 563"/>
                <a:gd name="T17" fmla="*/ 2147483647 h 532"/>
                <a:gd name="T18" fmla="*/ 2147483647 w 563"/>
                <a:gd name="T19" fmla="*/ 2147483647 h 532"/>
                <a:gd name="T20" fmla="*/ 2147483647 w 563"/>
                <a:gd name="T21" fmla="*/ 2147483647 h 532"/>
                <a:gd name="T22" fmla="*/ 2147483647 w 563"/>
                <a:gd name="T23" fmla="*/ 2147483647 h 532"/>
                <a:gd name="T24" fmla="*/ 2147483647 w 563"/>
                <a:gd name="T25" fmla="*/ 2147483647 h 532"/>
                <a:gd name="T26" fmla="*/ 2147483647 w 563"/>
                <a:gd name="T27" fmla="*/ 2147483647 h 532"/>
                <a:gd name="T28" fmla="*/ 2147483647 w 563"/>
                <a:gd name="T29" fmla="*/ 2147483647 h 532"/>
                <a:gd name="T30" fmla="*/ 2147483647 w 563"/>
                <a:gd name="T31" fmla="*/ 2147483647 h 532"/>
                <a:gd name="T32" fmla="*/ 2147483647 w 563"/>
                <a:gd name="T33" fmla="*/ 2147483647 h 532"/>
                <a:gd name="T34" fmla="*/ 2147483647 w 563"/>
                <a:gd name="T35" fmla="*/ 2147483647 h 532"/>
                <a:gd name="T36" fmla="*/ 2147483647 w 563"/>
                <a:gd name="T37" fmla="*/ 2147483647 h 532"/>
                <a:gd name="T38" fmla="*/ 2147483647 w 563"/>
                <a:gd name="T39" fmla="*/ 2147483647 h 532"/>
                <a:gd name="T40" fmla="*/ 2147483647 w 563"/>
                <a:gd name="T41" fmla="*/ 2147483647 h 532"/>
                <a:gd name="T42" fmla="*/ 2147483647 w 563"/>
                <a:gd name="T43" fmla="*/ 2147483647 h 532"/>
                <a:gd name="T44" fmla="*/ 2147483647 w 563"/>
                <a:gd name="T45" fmla="*/ 2147483647 h 532"/>
                <a:gd name="T46" fmla="*/ 2147483647 w 563"/>
                <a:gd name="T47" fmla="*/ 2147483647 h 532"/>
                <a:gd name="T48" fmla="*/ 2147483647 w 563"/>
                <a:gd name="T49" fmla="*/ 2147483647 h 532"/>
                <a:gd name="T50" fmla="*/ 2147483647 w 563"/>
                <a:gd name="T51" fmla="*/ 2147483647 h 532"/>
                <a:gd name="T52" fmla="*/ 2147483647 w 563"/>
                <a:gd name="T53" fmla="*/ 2147483647 h 532"/>
                <a:gd name="T54" fmla="*/ 2147483647 w 563"/>
                <a:gd name="T55" fmla="*/ 2147483647 h 532"/>
                <a:gd name="T56" fmla="*/ 2147483647 w 563"/>
                <a:gd name="T57" fmla="*/ 2147483647 h 532"/>
                <a:gd name="T58" fmla="*/ 2147483647 w 563"/>
                <a:gd name="T59" fmla="*/ 2147483647 h 532"/>
                <a:gd name="T60" fmla="*/ 2147483647 w 563"/>
                <a:gd name="T61" fmla="*/ 2147483647 h 532"/>
                <a:gd name="T62" fmla="*/ 2147483647 w 563"/>
                <a:gd name="T63" fmla="*/ 2147483647 h 532"/>
                <a:gd name="T64" fmla="*/ 2147483647 w 563"/>
                <a:gd name="T65" fmla="*/ 2147483647 h 532"/>
                <a:gd name="T66" fmla="*/ 2147483647 w 563"/>
                <a:gd name="T67" fmla="*/ 2147483647 h 532"/>
                <a:gd name="T68" fmla="*/ 2147483647 w 563"/>
                <a:gd name="T69" fmla="*/ 2147483647 h 532"/>
                <a:gd name="T70" fmla="*/ 0 w 563"/>
                <a:gd name="T71" fmla="*/ 2147483647 h 532"/>
                <a:gd name="T72" fmla="*/ 2147483647 w 563"/>
                <a:gd name="T73" fmla="*/ 2147483647 h 532"/>
                <a:gd name="T74" fmla="*/ 2147483647 w 563"/>
                <a:gd name="T75" fmla="*/ 2147483647 h 532"/>
                <a:gd name="T76" fmla="*/ 2147483647 w 563"/>
                <a:gd name="T77" fmla="*/ 2147483647 h 532"/>
                <a:gd name="T78" fmla="*/ 2147483647 w 563"/>
                <a:gd name="T79" fmla="*/ 0 h 532"/>
                <a:gd name="T80" fmla="*/ 2147483647 w 563"/>
                <a:gd name="T81" fmla="*/ 0 h 5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63"/>
                <a:gd name="T124" fmla="*/ 0 h 532"/>
                <a:gd name="T125" fmla="*/ 563 w 563"/>
                <a:gd name="T126" fmla="*/ 532 h 5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63" h="532">
                  <a:moveTo>
                    <a:pt x="41" y="0"/>
                  </a:moveTo>
                  <a:lnTo>
                    <a:pt x="48" y="2"/>
                  </a:lnTo>
                  <a:lnTo>
                    <a:pt x="58" y="2"/>
                  </a:lnTo>
                  <a:lnTo>
                    <a:pt x="71" y="6"/>
                  </a:lnTo>
                  <a:lnTo>
                    <a:pt x="85" y="10"/>
                  </a:lnTo>
                  <a:lnTo>
                    <a:pt x="100" y="13"/>
                  </a:lnTo>
                  <a:lnTo>
                    <a:pt x="117" y="19"/>
                  </a:lnTo>
                  <a:lnTo>
                    <a:pt x="137" y="27"/>
                  </a:lnTo>
                  <a:lnTo>
                    <a:pt x="158" y="35"/>
                  </a:lnTo>
                  <a:lnTo>
                    <a:pt x="183" y="38"/>
                  </a:lnTo>
                  <a:lnTo>
                    <a:pt x="206" y="44"/>
                  </a:lnTo>
                  <a:lnTo>
                    <a:pt x="229" y="46"/>
                  </a:lnTo>
                  <a:lnTo>
                    <a:pt x="250" y="50"/>
                  </a:lnTo>
                  <a:lnTo>
                    <a:pt x="269" y="54"/>
                  </a:lnTo>
                  <a:lnTo>
                    <a:pt x="288" y="56"/>
                  </a:lnTo>
                  <a:lnTo>
                    <a:pt x="306" y="60"/>
                  </a:lnTo>
                  <a:lnTo>
                    <a:pt x="321" y="61"/>
                  </a:lnTo>
                  <a:lnTo>
                    <a:pt x="336" y="63"/>
                  </a:lnTo>
                  <a:lnTo>
                    <a:pt x="350" y="65"/>
                  </a:lnTo>
                  <a:lnTo>
                    <a:pt x="361" y="67"/>
                  </a:lnTo>
                  <a:lnTo>
                    <a:pt x="373" y="67"/>
                  </a:lnTo>
                  <a:lnTo>
                    <a:pt x="382" y="69"/>
                  </a:lnTo>
                  <a:lnTo>
                    <a:pt x="392" y="69"/>
                  </a:lnTo>
                  <a:lnTo>
                    <a:pt x="400" y="69"/>
                  </a:lnTo>
                  <a:lnTo>
                    <a:pt x="405" y="69"/>
                  </a:lnTo>
                  <a:lnTo>
                    <a:pt x="446" y="184"/>
                  </a:lnTo>
                  <a:lnTo>
                    <a:pt x="484" y="300"/>
                  </a:lnTo>
                  <a:lnTo>
                    <a:pt x="524" y="415"/>
                  </a:lnTo>
                  <a:lnTo>
                    <a:pt x="563" y="532"/>
                  </a:lnTo>
                  <a:lnTo>
                    <a:pt x="551" y="530"/>
                  </a:lnTo>
                  <a:lnTo>
                    <a:pt x="542" y="530"/>
                  </a:lnTo>
                  <a:lnTo>
                    <a:pt x="530" y="528"/>
                  </a:lnTo>
                  <a:lnTo>
                    <a:pt x="521" y="526"/>
                  </a:lnTo>
                  <a:lnTo>
                    <a:pt x="511" y="524"/>
                  </a:lnTo>
                  <a:lnTo>
                    <a:pt x="501" y="522"/>
                  </a:lnTo>
                  <a:lnTo>
                    <a:pt x="494" y="518"/>
                  </a:lnTo>
                  <a:lnTo>
                    <a:pt x="484" y="515"/>
                  </a:lnTo>
                  <a:lnTo>
                    <a:pt x="467" y="505"/>
                  </a:lnTo>
                  <a:lnTo>
                    <a:pt x="451" y="495"/>
                  </a:lnTo>
                  <a:lnTo>
                    <a:pt x="438" y="482"/>
                  </a:lnTo>
                  <a:lnTo>
                    <a:pt x="426" y="468"/>
                  </a:lnTo>
                  <a:lnTo>
                    <a:pt x="405" y="442"/>
                  </a:lnTo>
                  <a:lnTo>
                    <a:pt x="384" y="415"/>
                  </a:lnTo>
                  <a:lnTo>
                    <a:pt x="363" y="390"/>
                  </a:lnTo>
                  <a:lnTo>
                    <a:pt x="342" y="365"/>
                  </a:lnTo>
                  <a:lnTo>
                    <a:pt x="323" y="340"/>
                  </a:lnTo>
                  <a:lnTo>
                    <a:pt x="302" y="317"/>
                  </a:lnTo>
                  <a:lnTo>
                    <a:pt x="281" y="296"/>
                  </a:lnTo>
                  <a:lnTo>
                    <a:pt x="259" y="273"/>
                  </a:lnTo>
                  <a:lnTo>
                    <a:pt x="238" y="252"/>
                  </a:lnTo>
                  <a:lnTo>
                    <a:pt x="217" y="230"/>
                  </a:lnTo>
                  <a:lnTo>
                    <a:pt x="196" y="211"/>
                  </a:lnTo>
                  <a:lnTo>
                    <a:pt x="175" y="192"/>
                  </a:lnTo>
                  <a:lnTo>
                    <a:pt x="154" y="173"/>
                  </a:lnTo>
                  <a:lnTo>
                    <a:pt x="135" y="156"/>
                  </a:lnTo>
                  <a:lnTo>
                    <a:pt x="114" y="138"/>
                  </a:lnTo>
                  <a:lnTo>
                    <a:pt x="92" y="121"/>
                  </a:lnTo>
                  <a:lnTo>
                    <a:pt x="81" y="113"/>
                  </a:lnTo>
                  <a:lnTo>
                    <a:pt x="71" y="108"/>
                  </a:lnTo>
                  <a:lnTo>
                    <a:pt x="62" y="100"/>
                  </a:lnTo>
                  <a:lnTo>
                    <a:pt x="54" y="92"/>
                  </a:lnTo>
                  <a:lnTo>
                    <a:pt x="44" y="86"/>
                  </a:lnTo>
                  <a:lnTo>
                    <a:pt x="39" y="81"/>
                  </a:lnTo>
                  <a:lnTo>
                    <a:pt x="31" y="75"/>
                  </a:lnTo>
                  <a:lnTo>
                    <a:pt x="25" y="67"/>
                  </a:lnTo>
                  <a:lnTo>
                    <a:pt x="20" y="61"/>
                  </a:lnTo>
                  <a:lnTo>
                    <a:pt x="14" y="56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4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3935866" y="3830581"/>
              <a:ext cx="228543" cy="1274819"/>
            </a:xfrm>
            <a:custGeom>
              <a:avLst/>
              <a:gdLst>
                <a:gd name="T0" fmla="*/ 2147483647 w 556"/>
                <a:gd name="T1" fmla="*/ 2147483647 h 2997"/>
                <a:gd name="T2" fmla="*/ 2147483647 w 556"/>
                <a:gd name="T3" fmla="*/ 2147483647 h 2997"/>
                <a:gd name="T4" fmla="*/ 2147483647 w 556"/>
                <a:gd name="T5" fmla="*/ 2147483647 h 2997"/>
                <a:gd name="T6" fmla="*/ 2147483647 w 556"/>
                <a:gd name="T7" fmla="*/ 2147483647 h 2997"/>
                <a:gd name="T8" fmla="*/ 2147483647 w 556"/>
                <a:gd name="T9" fmla="*/ 2147483647 h 2997"/>
                <a:gd name="T10" fmla="*/ 2147483647 w 556"/>
                <a:gd name="T11" fmla="*/ 2147483647 h 2997"/>
                <a:gd name="T12" fmla="*/ 2147483647 w 556"/>
                <a:gd name="T13" fmla="*/ 2147483647 h 2997"/>
                <a:gd name="T14" fmla="*/ 2147483647 w 556"/>
                <a:gd name="T15" fmla="*/ 2147483647 h 2997"/>
                <a:gd name="T16" fmla="*/ 2147483647 w 556"/>
                <a:gd name="T17" fmla="*/ 2147483647 h 2997"/>
                <a:gd name="T18" fmla="*/ 2147483647 w 556"/>
                <a:gd name="T19" fmla="*/ 2147483647 h 2997"/>
                <a:gd name="T20" fmla="*/ 2147483647 w 556"/>
                <a:gd name="T21" fmla="*/ 2147483647 h 2997"/>
                <a:gd name="T22" fmla="*/ 2147483647 w 556"/>
                <a:gd name="T23" fmla="*/ 2147483647 h 2997"/>
                <a:gd name="T24" fmla="*/ 2147483647 w 556"/>
                <a:gd name="T25" fmla="*/ 2147483647 h 2997"/>
                <a:gd name="T26" fmla="*/ 2147483647 w 556"/>
                <a:gd name="T27" fmla="*/ 2147483647 h 2997"/>
                <a:gd name="T28" fmla="*/ 2147483647 w 556"/>
                <a:gd name="T29" fmla="*/ 2147483647 h 2997"/>
                <a:gd name="T30" fmla="*/ 2147483647 w 556"/>
                <a:gd name="T31" fmla="*/ 2147483647 h 2997"/>
                <a:gd name="T32" fmla="*/ 2147483647 w 556"/>
                <a:gd name="T33" fmla="*/ 2147483647 h 2997"/>
                <a:gd name="T34" fmla="*/ 2147483647 w 556"/>
                <a:gd name="T35" fmla="*/ 2147483647 h 2997"/>
                <a:gd name="T36" fmla="*/ 2147483647 w 556"/>
                <a:gd name="T37" fmla="*/ 2147483647 h 2997"/>
                <a:gd name="T38" fmla="*/ 2147483647 w 556"/>
                <a:gd name="T39" fmla="*/ 2147483647 h 2997"/>
                <a:gd name="T40" fmla="*/ 2147483647 w 556"/>
                <a:gd name="T41" fmla="*/ 2147483647 h 2997"/>
                <a:gd name="T42" fmla="*/ 2147483647 w 556"/>
                <a:gd name="T43" fmla="*/ 2147483647 h 2997"/>
                <a:gd name="T44" fmla="*/ 2147483647 w 556"/>
                <a:gd name="T45" fmla="*/ 2147483647 h 2997"/>
                <a:gd name="T46" fmla="*/ 2147483647 w 556"/>
                <a:gd name="T47" fmla="*/ 2147483647 h 2997"/>
                <a:gd name="T48" fmla="*/ 2147483647 w 556"/>
                <a:gd name="T49" fmla="*/ 2147483647 h 2997"/>
                <a:gd name="T50" fmla="*/ 2147483647 w 556"/>
                <a:gd name="T51" fmla="*/ 2147483647 h 2997"/>
                <a:gd name="T52" fmla="*/ 2147483647 w 556"/>
                <a:gd name="T53" fmla="*/ 2147483647 h 2997"/>
                <a:gd name="T54" fmla="*/ 2147483647 w 556"/>
                <a:gd name="T55" fmla="*/ 2147483647 h 2997"/>
                <a:gd name="T56" fmla="*/ 2147483647 w 556"/>
                <a:gd name="T57" fmla="*/ 2147483647 h 2997"/>
                <a:gd name="T58" fmla="*/ 2147483647 w 556"/>
                <a:gd name="T59" fmla="*/ 2147483647 h 2997"/>
                <a:gd name="T60" fmla="*/ 2147483647 w 556"/>
                <a:gd name="T61" fmla="*/ 2147483647 h 2997"/>
                <a:gd name="T62" fmla="*/ 2147483647 w 556"/>
                <a:gd name="T63" fmla="*/ 2147483647 h 2997"/>
                <a:gd name="T64" fmla="*/ 2147483647 w 556"/>
                <a:gd name="T65" fmla="*/ 2147483647 h 2997"/>
                <a:gd name="T66" fmla="*/ 2147483647 w 556"/>
                <a:gd name="T67" fmla="*/ 2147483647 h 2997"/>
                <a:gd name="T68" fmla="*/ 2147483647 w 556"/>
                <a:gd name="T69" fmla="*/ 2147483647 h 2997"/>
                <a:gd name="T70" fmla="*/ 2147483647 w 556"/>
                <a:gd name="T71" fmla="*/ 2147483647 h 2997"/>
                <a:gd name="T72" fmla="*/ 2147483647 w 556"/>
                <a:gd name="T73" fmla="*/ 2147483647 h 2997"/>
                <a:gd name="T74" fmla="*/ 2147483647 w 556"/>
                <a:gd name="T75" fmla="*/ 2147483647 h 2997"/>
                <a:gd name="T76" fmla="*/ 2147483647 w 556"/>
                <a:gd name="T77" fmla="*/ 2147483647 h 2997"/>
                <a:gd name="T78" fmla="*/ 2147483647 w 556"/>
                <a:gd name="T79" fmla="*/ 2147483647 h 2997"/>
                <a:gd name="T80" fmla="*/ 2147483647 w 556"/>
                <a:gd name="T81" fmla="*/ 2147483647 h 2997"/>
                <a:gd name="T82" fmla="*/ 2147483647 w 556"/>
                <a:gd name="T83" fmla="*/ 2147483647 h 2997"/>
                <a:gd name="T84" fmla="*/ 2147483647 w 556"/>
                <a:gd name="T85" fmla="*/ 2147483647 h 2997"/>
                <a:gd name="T86" fmla="*/ 2147483647 w 556"/>
                <a:gd name="T87" fmla="*/ 2147483647 h 2997"/>
                <a:gd name="T88" fmla="*/ 2147483647 w 556"/>
                <a:gd name="T89" fmla="*/ 2147483647 h 2997"/>
                <a:gd name="T90" fmla="*/ 2147483647 w 556"/>
                <a:gd name="T91" fmla="*/ 2147483647 h 2997"/>
                <a:gd name="T92" fmla="*/ 2147483647 w 556"/>
                <a:gd name="T93" fmla="*/ 2147483647 h 2997"/>
                <a:gd name="T94" fmla="*/ 2147483647 w 556"/>
                <a:gd name="T95" fmla="*/ 2147483647 h 2997"/>
                <a:gd name="T96" fmla="*/ 2147483647 w 556"/>
                <a:gd name="T97" fmla="*/ 2147483647 h 2997"/>
                <a:gd name="T98" fmla="*/ 2147483647 w 556"/>
                <a:gd name="T99" fmla="*/ 2147483647 h 2997"/>
                <a:gd name="T100" fmla="*/ 2147483647 w 556"/>
                <a:gd name="T101" fmla="*/ 2147483647 h 2997"/>
                <a:gd name="T102" fmla="*/ 2147483647 w 556"/>
                <a:gd name="T103" fmla="*/ 2147483647 h 2997"/>
                <a:gd name="T104" fmla="*/ 2147483647 w 556"/>
                <a:gd name="T105" fmla="*/ 2147483647 h 2997"/>
                <a:gd name="T106" fmla="*/ 2147483647 w 556"/>
                <a:gd name="T107" fmla="*/ 2147483647 h 2997"/>
                <a:gd name="T108" fmla="*/ 2147483647 w 556"/>
                <a:gd name="T109" fmla="*/ 2147483647 h 2997"/>
                <a:gd name="T110" fmla="*/ 2147483647 w 556"/>
                <a:gd name="T111" fmla="*/ 2147483647 h 2997"/>
                <a:gd name="T112" fmla="*/ 0 w 556"/>
                <a:gd name="T113" fmla="*/ 2147483647 h 2997"/>
                <a:gd name="T114" fmla="*/ 2147483647 w 556"/>
                <a:gd name="T115" fmla="*/ 2147483647 h 2997"/>
                <a:gd name="T116" fmla="*/ 2147483647 w 556"/>
                <a:gd name="T117" fmla="*/ 2147483647 h 2997"/>
                <a:gd name="T118" fmla="*/ 2147483647 w 556"/>
                <a:gd name="T119" fmla="*/ 2147483647 h 2997"/>
                <a:gd name="T120" fmla="*/ 2147483647 w 556"/>
                <a:gd name="T121" fmla="*/ 2147483647 h 29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56"/>
                <a:gd name="T184" fmla="*/ 0 h 2997"/>
                <a:gd name="T185" fmla="*/ 556 w 556"/>
                <a:gd name="T186" fmla="*/ 2997 h 29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56" h="2997">
                  <a:moveTo>
                    <a:pt x="86" y="0"/>
                  </a:moveTo>
                  <a:lnTo>
                    <a:pt x="94" y="0"/>
                  </a:lnTo>
                  <a:lnTo>
                    <a:pt x="105" y="2"/>
                  </a:lnTo>
                  <a:lnTo>
                    <a:pt x="115" y="2"/>
                  </a:lnTo>
                  <a:lnTo>
                    <a:pt x="128" y="4"/>
                  </a:lnTo>
                  <a:lnTo>
                    <a:pt x="142" y="6"/>
                  </a:lnTo>
                  <a:lnTo>
                    <a:pt x="155" y="10"/>
                  </a:lnTo>
                  <a:lnTo>
                    <a:pt x="172" y="14"/>
                  </a:lnTo>
                  <a:lnTo>
                    <a:pt x="188" y="18"/>
                  </a:lnTo>
                  <a:lnTo>
                    <a:pt x="205" y="22"/>
                  </a:lnTo>
                  <a:lnTo>
                    <a:pt x="224" y="27"/>
                  </a:lnTo>
                  <a:lnTo>
                    <a:pt x="245" y="33"/>
                  </a:lnTo>
                  <a:lnTo>
                    <a:pt x="264" y="39"/>
                  </a:lnTo>
                  <a:lnTo>
                    <a:pt x="288" y="47"/>
                  </a:lnTo>
                  <a:lnTo>
                    <a:pt x="311" y="52"/>
                  </a:lnTo>
                  <a:lnTo>
                    <a:pt x="334" y="62"/>
                  </a:lnTo>
                  <a:lnTo>
                    <a:pt x="360" y="70"/>
                  </a:lnTo>
                  <a:lnTo>
                    <a:pt x="384" y="79"/>
                  </a:lnTo>
                  <a:lnTo>
                    <a:pt x="405" y="91"/>
                  </a:lnTo>
                  <a:lnTo>
                    <a:pt x="426" y="100"/>
                  </a:lnTo>
                  <a:lnTo>
                    <a:pt x="445" y="112"/>
                  </a:lnTo>
                  <a:lnTo>
                    <a:pt x="462" y="121"/>
                  </a:lnTo>
                  <a:lnTo>
                    <a:pt x="479" y="133"/>
                  </a:lnTo>
                  <a:lnTo>
                    <a:pt x="493" y="144"/>
                  </a:lnTo>
                  <a:lnTo>
                    <a:pt x="506" y="154"/>
                  </a:lnTo>
                  <a:lnTo>
                    <a:pt x="518" y="166"/>
                  </a:lnTo>
                  <a:lnTo>
                    <a:pt x="527" y="177"/>
                  </a:lnTo>
                  <a:lnTo>
                    <a:pt x="537" y="189"/>
                  </a:lnTo>
                  <a:lnTo>
                    <a:pt x="543" y="200"/>
                  </a:lnTo>
                  <a:lnTo>
                    <a:pt x="549" y="214"/>
                  </a:lnTo>
                  <a:lnTo>
                    <a:pt x="552" y="225"/>
                  </a:lnTo>
                  <a:lnTo>
                    <a:pt x="554" y="237"/>
                  </a:lnTo>
                  <a:lnTo>
                    <a:pt x="556" y="248"/>
                  </a:lnTo>
                  <a:lnTo>
                    <a:pt x="554" y="250"/>
                  </a:lnTo>
                  <a:lnTo>
                    <a:pt x="554" y="252"/>
                  </a:lnTo>
                  <a:lnTo>
                    <a:pt x="554" y="254"/>
                  </a:lnTo>
                  <a:lnTo>
                    <a:pt x="552" y="258"/>
                  </a:lnTo>
                  <a:lnTo>
                    <a:pt x="551" y="260"/>
                  </a:lnTo>
                  <a:lnTo>
                    <a:pt x="551" y="263"/>
                  </a:lnTo>
                  <a:lnTo>
                    <a:pt x="549" y="269"/>
                  </a:lnTo>
                  <a:lnTo>
                    <a:pt x="545" y="275"/>
                  </a:lnTo>
                  <a:lnTo>
                    <a:pt x="543" y="279"/>
                  </a:lnTo>
                  <a:lnTo>
                    <a:pt x="539" y="286"/>
                  </a:lnTo>
                  <a:lnTo>
                    <a:pt x="537" y="292"/>
                  </a:lnTo>
                  <a:lnTo>
                    <a:pt x="533" y="300"/>
                  </a:lnTo>
                  <a:lnTo>
                    <a:pt x="529" y="308"/>
                  </a:lnTo>
                  <a:lnTo>
                    <a:pt x="526" y="315"/>
                  </a:lnTo>
                  <a:lnTo>
                    <a:pt x="520" y="325"/>
                  </a:lnTo>
                  <a:lnTo>
                    <a:pt x="516" y="334"/>
                  </a:lnTo>
                  <a:lnTo>
                    <a:pt x="504" y="371"/>
                  </a:lnTo>
                  <a:lnTo>
                    <a:pt x="495" y="409"/>
                  </a:lnTo>
                  <a:lnTo>
                    <a:pt x="485" y="448"/>
                  </a:lnTo>
                  <a:lnTo>
                    <a:pt x="478" y="486"/>
                  </a:lnTo>
                  <a:lnTo>
                    <a:pt x="470" y="526"/>
                  </a:lnTo>
                  <a:lnTo>
                    <a:pt x="464" y="567"/>
                  </a:lnTo>
                  <a:lnTo>
                    <a:pt x="460" y="609"/>
                  </a:lnTo>
                  <a:lnTo>
                    <a:pt x="458" y="651"/>
                  </a:lnTo>
                  <a:lnTo>
                    <a:pt x="458" y="653"/>
                  </a:lnTo>
                  <a:lnTo>
                    <a:pt x="456" y="657"/>
                  </a:lnTo>
                  <a:lnTo>
                    <a:pt x="456" y="665"/>
                  </a:lnTo>
                  <a:lnTo>
                    <a:pt x="456" y="672"/>
                  </a:lnTo>
                  <a:lnTo>
                    <a:pt x="456" y="686"/>
                  </a:lnTo>
                  <a:lnTo>
                    <a:pt x="456" y="699"/>
                  </a:lnTo>
                  <a:lnTo>
                    <a:pt x="456" y="716"/>
                  </a:lnTo>
                  <a:lnTo>
                    <a:pt x="456" y="738"/>
                  </a:lnTo>
                  <a:lnTo>
                    <a:pt x="456" y="761"/>
                  </a:lnTo>
                  <a:lnTo>
                    <a:pt x="455" y="786"/>
                  </a:lnTo>
                  <a:lnTo>
                    <a:pt x="455" y="812"/>
                  </a:lnTo>
                  <a:lnTo>
                    <a:pt x="455" y="843"/>
                  </a:lnTo>
                  <a:lnTo>
                    <a:pt x="453" y="878"/>
                  </a:lnTo>
                  <a:lnTo>
                    <a:pt x="453" y="914"/>
                  </a:lnTo>
                  <a:lnTo>
                    <a:pt x="453" y="953"/>
                  </a:lnTo>
                  <a:lnTo>
                    <a:pt x="451" y="993"/>
                  </a:lnTo>
                  <a:lnTo>
                    <a:pt x="451" y="1037"/>
                  </a:lnTo>
                  <a:lnTo>
                    <a:pt x="451" y="1085"/>
                  </a:lnTo>
                  <a:lnTo>
                    <a:pt x="449" y="1135"/>
                  </a:lnTo>
                  <a:lnTo>
                    <a:pt x="449" y="1187"/>
                  </a:lnTo>
                  <a:lnTo>
                    <a:pt x="447" y="1241"/>
                  </a:lnTo>
                  <a:lnTo>
                    <a:pt x="445" y="1298"/>
                  </a:lnTo>
                  <a:lnTo>
                    <a:pt x="445" y="1360"/>
                  </a:lnTo>
                  <a:lnTo>
                    <a:pt x="443" y="1423"/>
                  </a:lnTo>
                  <a:lnTo>
                    <a:pt x="441" y="1488"/>
                  </a:lnTo>
                  <a:lnTo>
                    <a:pt x="441" y="1555"/>
                  </a:lnTo>
                  <a:lnTo>
                    <a:pt x="439" y="1626"/>
                  </a:lnTo>
                  <a:lnTo>
                    <a:pt x="437" y="1701"/>
                  </a:lnTo>
                  <a:lnTo>
                    <a:pt x="435" y="1778"/>
                  </a:lnTo>
                  <a:lnTo>
                    <a:pt x="435" y="1857"/>
                  </a:lnTo>
                  <a:lnTo>
                    <a:pt x="433" y="1937"/>
                  </a:lnTo>
                  <a:lnTo>
                    <a:pt x="432" y="2024"/>
                  </a:lnTo>
                  <a:lnTo>
                    <a:pt x="430" y="2072"/>
                  </a:lnTo>
                  <a:lnTo>
                    <a:pt x="428" y="2118"/>
                  </a:lnTo>
                  <a:lnTo>
                    <a:pt x="426" y="2166"/>
                  </a:lnTo>
                  <a:lnTo>
                    <a:pt x="422" y="2212"/>
                  </a:lnTo>
                  <a:lnTo>
                    <a:pt x="418" y="2258"/>
                  </a:lnTo>
                  <a:lnTo>
                    <a:pt x="414" y="2302"/>
                  </a:lnTo>
                  <a:lnTo>
                    <a:pt x="410" y="2346"/>
                  </a:lnTo>
                  <a:lnTo>
                    <a:pt x="405" y="2389"/>
                  </a:lnTo>
                  <a:lnTo>
                    <a:pt x="399" y="2431"/>
                  </a:lnTo>
                  <a:lnTo>
                    <a:pt x="393" y="2473"/>
                  </a:lnTo>
                  <a:lnTo>
                    <a:pt x="385" y="2515"/>
                  </a:lnTo>
                  <a:lnTo>
                    <a:pt x="378" y="2556"/>
                  </a:lnTo>
                  <a:lnTo>
                    <a:pt x="370" y="2594"/>
                  </a:lnTo>
                  <a:lnTo>
                    <a:pt x="360" y="2632"/>
                  </a:lnTo>
                  <a:lnTo>
                    <a:pt x="351" y="2671"/>
                  </a:lnTo>
                  <a:lnTo>
                    <a:pt x="339" y="2709"/>
                  </a:lnTo>
                  <a:lnTo>
                    <a:pt x="336" y="2726"/>
                  </a:lnTo>
                  <a:lnTo>
                    <a:pt x="330" y="2744"/>
                  </a:lnTo>
                  <a:lnTo>
                    <a:pt x="326" y="2759"/>
                  </a:lnTo>
                  <a:lnTo>
                    <a:pt x="320" y="2774"/>
                  </a:lnTo>
                  <a:lnTo>
                    <a:pt x="316" y="2790"/>
                  </a:lnTo>
                  <a:lnTo>
                    <a:pt x="311" y="2805"/>
                  </a:lnTo>
                  <a:lnTo>
                    <a:pt x="307" y="2820"/>
                  </a:lnTo>
                  <a:lnTo>
                    <a:pt x="303" y="2834"/>
                  </a:lnTo>
                  <a:lnTo>
                    <a:pt x="297" y="2847"/>
                  </a:lnTo>
                  <a:lnTo>
                    <a:pt x="293" y="2859"/>
                  </a:lnTo>
                  <a:lnTo>
                    <a:pt x="289" y="2872"/>
                  </a:lnTo>
                  <a:lnTo>
                    <a:pt x="284" y="2884"/>
                  </a:lnTo>
                  <a:lnTo>
                    <a:pt x="280" y="2893"/>
                  </a:lnTo>
                  <a:lnTo>
                    <a:pt x="276" y="2905"/>
                  </a:lnTo>
                  <a:lnTo>
                    <a:pt x="270" y="2914"/>
                  </a:lnTo>
                  <a:lnTo>
                    <a:pt x="266" y="2924"/>
                  </a:lnTo>
                  <a:lnTo>
                    <a:pt x="263" y="2932"/>
                  </a:lnTo>
                  <a:lnTo>
                    <a:pt x="259" y="2941"/>
                  </a:lnTo>
                  <a:lnTo>
                    <a:pt x="255" y="2949"/>
                  </a:lnTo>
                  <a:lnTo>
                    <a:pt x="249" y="2955"/>
                  </a:lnTo>
                  <a:lnTo>
                    <a:pt x="245" y="2962"/>
                  </a:lnTo>
                  <a:lnTo>
                    <a:pt x="241" y="2968"/>
                  </a:lnTo>
                  <a:lnTo>
                    <a:pt x="238" y="2974"/>
                  </a:lnTo>
                  <a:lnTo>
                    <a:pt x="234" y="2978"/>
                  </a:lnTo>
                  <a:lnTo>
                    <a:pt x="230" y="2982"/>
                  </a:lnTo>
                  <a:lnTo>
                    <a:pt x="226" y="2986"/>
                  </a:lnTo>
                  <a:lnTo>
                    <a:pt x="222" y="2989"/>
                  </a:lnTo>
                  <a:lnTo>
                    <a:pt x="218" y="2991"/>
                  </a:lnTo>
                  <a:lnTo>
                    <a:pt x="215" y="2993"/>
                  </a:lnTo>
                  <a:lnTo>
                    <a:pt x="211" y="2995"/>
                  </a:lnTo>
                  <a:lnTo>
                    <a:pt x="207" y="2995"/>
                  </a:lnTo>
                  <a:lnTo>
                    <a:pt x="203" y="2997"/>
                  </a:lnTo>
                  <a:lnTo>
                    <a:pt x="193" y="2995"/>
                  </a:lnTo>
                  <a:lnTo>
                    <a:pt x="186" y="2993"/>
                  </a:lnTo>
                  <a:lnTo>
                    <a:pt x="178" y="2989"/>
                  </a:lnTo>
                  <a:lnTo>
                    <a:pt x="170" y="2984"/>
                  </a:lnTo>
                  <a:lnTo>
                    <a:pt x="163" y="2976"/>
                  </a:lnTo>
                  <a:lnTo>
                    <a:pt x="155" y="2968"/>
                  </a:lnTo>
                  <a:lnTo>
                    <a:pt x="147" y="2957"/>
                  </a:lnTo>
                  <a:lnTo>
                    <a:pt x="140" y="2945"/>
                  </a:lnTo>
                  <a:lnTo>
                    <a:pt x="132" y="2932"/>
                  </a:lnTo>
                  <a:lnTo>
                    <a:pt x="126" y="2916"/>
                  </a:lnTo>
                  <a:lnTo>
                    <a:pt x="121" y="2901"/>
                  </a:lnTo>
                  <a:lnTo>
                    <a:pt x="113" y="2882"/>
                  </a:lnTo>
                  <a:lnTo>
                    <a:pt x="107" y="2863"/>
                  </a:lnTo>
                  <a:lnTo>
                    <a:pt x="101" y="2842"/>
                  </a:lnTo>
                  <a:lnTo>
                    <a:pt x="97" y="2819"/>
                  </a:lnTo>
                  <a:lnTo>
                    <a:pt x="92" y="2795"/>
                  </a:lnTo>
                  <a:lnTo>
                    <a:pt x="90" y="2767"/>
                  </a:lnTo>
                  <a:lnTo>
                    <a:pt x="90" y="2736"/>
                  </a:lnTo>
                  <a:lnTo>
                    <a:pt x="88" y="2705"/>
                  </a:lnTo>
                  <a:lnTo>
                    <a:pt x="86" y="2673"/>
                  </a:lnTo>
                  <a:lnTo>
                    <a:pt x="86" y="2640"/>
                  </a:lnTo>
                  <a:lnTo>
                    <a:pt x="84" y="2605"/>
                  </a:lnTo>
                  <a:lnTo>
                    <a:pt x="84" y="2571"/>
                  </a:lnTo>
                  <a:lnTo>
                    <a:pt x="82" y="2534"/>
                  </a:lnTo>
                  <a:lnTo>
                    <a:pt x="82" y="2498"/>
                  </a:lnTo>
                  <a:lnTo>
                    <a:pt x="80" y="2458"/>
                  </a:lnTo>
                  <a:lnTo>
                    <a:pt x="80" y="2419"/>
                  </a:lnTo>
                  <a:lnTo>
                    <a:pt x="80" y="2377"/>
                  </a:lnTo>
                  <a:lnTo>
                    <a:pt x="80" y="2335"/>
                  </a:lnTo>
                  <a:lnTo>
                    <a:pt x="78" y="2293"/>
                  </a:lnTo>
                  <a:lnTo>
                    <a:pt x="78" y="2246"/>
                  </a:lnTo>
                  <a:lnTo>
                    <a:pt x="78" y="2202"/>
                  </a:lnTo>
                  <a:lnTo>
                    <a:pt x="78" y="2200"/>
                  </a:lnTo>
                  <a:lnTo>
                    <a:pt x="78" y="2195"/>
                  </a:lnTo>
                  <a:lnTo>
                    <a:pt x="78" y="2187"/>
                  </a:lnTo>
                  <a:lnTo>
                    <a:pt x="78" y="2175"/>
                  </a:lnTo>
                  <a:lnTo>
                    <a:pt x="78" y="2162"/>
                  </a:lnTo>
                  <a:lnTo>
                    <a:pt x="78" y="2145"/>
                  </a:lnTo>
                  <a:lnTo>
                    <a:pt x="78" y="2124"/>
                  </a:lnTo>
                  <a:lnTo>
                    <a:pt x="78" y="2101"/>
                  </a:lnTo>
                  <a:lnTo>
                    <a:pt x="78" y="2072"/>
                  </a:lnTo>
                  <a:lnTo>
                    <a:pt x="78" y="2043"/>
                  </a:lnTo>
                  <a:lnTo>
                    <a:pt x="78" y="2008"/>
                  </a:lnTo>
                  <a:lnTo>
                    <a:pt x="78" y="1972"/>
                  </a:lnTo>
                  <a:lnTo>
                    <a:pt x="78" y="1934"/>
                  </a:lnTo>
                  <a:lnTo>
                    <a:pt x="78" y="1889"/>
                  </a:lnTo>
                  <a:lnTo>
                    <a:pt x="78" y="1843"/>
                  </a:lnTo>
                  <a:lnTo>
                    <a:pt x="78" y="1795"/>
                  </a:lnTo>
                  <a:lnTo>
                    <a:pt x="78" y="1742"/>
                  </a:lnTo>
                  <a:lnTo>
                    <a:pt x="78" y="1686"/>
                  </a:lnTo>
                  <a:lnTo>
                    <a:pt x="78" y="1626"/>
                  </a:lnTo>
                  <a:lnTo>
                    <a:pt x="78" y="1565"/>
                  </a:lnTo>
                  <a:lnTo>
                    <a:pt x="78" y="1500"/>
                  </a:lnTo>
                  <a:lnTo>
                    <a:pt x="78" y="1431"/>
                  </a:lnTo>
                  <a:lnTo>
                    <a:pt x="78" y="1360"/>
                  </a:lnTo>
                  <a:lnTo>
                    <a:pt x="78" y="1285"/>
                  </a:lnTo>
                  <a:lnTo>
                    <a:pt x="78" y="1208"/>
                  </a:lnTo>
                  <a:lnTo>
                    <a:pt x="78" y="1125"/>
                  </a:lnTo>
                  <a:lnTo>
                    <a:pt x="78" y="1041"/>
                  </a:lnTo>
                  <a:lnTo>
                    <a:pt x="78" y="955"/>
                  </a:lnTo>
                  <a:lnTo>
                    <a:pt x="78" y="862"/>
                  </a:lnTo>
                  <a:lnTo>
                    <a:pt x="78" y="768"/>
                  </a:lnTo>
                  <a:lnTo>
                    <a:pt x="78" y="672"/>
                  </a:lnTo>
                  <a:lnTo>
                    <a:pt x="78" y="571"/>
                  </a:lnTo>
                  <a:lnTo>
                    <a:pt x="78" y="542"/>
                  </a:lnTo>
                  <a:lnTo>
                    <a:pt x="78" y="511"/>
                  </a:lnTo>
                  <a:lnTo>
                    <a:pt x="76" y="484"/>
                  </a:lnTo>
                  <a:lnTo>
                    <a:pt x="74" y="455"/>
                  </a:lnTo>
                  <a:lnTo>
                    <a:pt x="73" y="429"/>
                  </a:lnTo>
                  <a:lnTo>
                    <a:pt x="71" y="402"/>
                  </a:lnTo>
                  <a:lnTo>
                    <a:pt x="69" y="377"/>
                  </a:lnTo>
                  <a:lnTo>
                    <a:pt x="65" y="350"/>
                  </a:lnTo>
                  <a:lnTo>
                    <a:pt x="61" y="327"/>
                  </a:lnTo>
                  <a:lnTo>
                    <a:pt x="57" y="302"/>
                  </a:lnTo>
                  <a:lnTo>
                    <a:pt x="53" y="279"/>
                  </a:lnTo>
                  <a:lnTo>
                    <a:pt x="48" y="256"/>
                  </a:lnTo>
                  <a:lnTo>
                    <a:pt x="44" y="235"/>
                  </a:lnTo>
                  <a:lnTo>
                    <a:pt x="38" y="214"/>
                  </a:lnTo>
                  <a:lnTo>
                    <a:pt x="32" y="192"/>
                  </a:lnTo>
                  <a:lnTo>
                    <a:pt x="26" y="173"/>
                  </a:lnTo>
                  <a:lnTo>
                    <a:pt x="23" y="164"/>
                  </a:lnTo>
                  <a:lnTo>
                    <a:pt x="21" y="154"/>
                  </a:lnTo>
                  <a:lnTo>
                    <a:pt x="17" y="146"/>
                  </a:lnTo>
                  <a:lnTo>
                    <a:pt x="15" y="139"/>
                  </a:lnTo>
                  <a:lnTo>
                    <a:pt x="11" y="131"/>
                  </a:lnTo>
                  <a:lnTo>
                    <a:pt x="9" y="125"/>
                  </a:lnTo>
                  <a:lnTo>
                    <a:pt x="7" y="118"/>
                  </a:lnTo>
                  <a:lnTo>
                    <a:pt x="5" y="112"/>
                  </a:lnTo>
                  <a:lnTo>
                    <a:pt x="3" y="102"/>
                  </a:lnTo>
                  <a:lnTo>
                    <a:pt x="2" y="93"/>
                  </a:lnTo>
                  <a:lnTo>
                    <a:pt x="0" y="87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2" y="64"/>
                  </a:lnTo>
                  <a:lnTo>
                    <a:pt x="3" y="56"/>
                  </a:lnTo>
                  <a:lnTo>
                    <a:pt x="5" y="50"/>
                  </a:lnTo>
                  <a:lnTo>
                    <a:pt x="7" y="43"/>
                  </a:lnTo>
                  <a:lnTo>
                    <a:pt x="11" y="37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2" y="16"/>
                  </a:lnTo>
                  <a:lnTo>
                    <a:pt x="40" y="12"/>
                  </a:lnTo>
                  <a:lnTo>
                    <a:pt x="48" y="8"/>
                  </a:lnTo>
                  <a:lnTo>
                    <a:pt x="55" y="6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052" name="Picture 4" descr="C:\Users\Meishing\Dropbox\meizhouhuayu\pics\帶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797772" y="3625640"/>
            <a:ext cx="1311275" cy="1600975"/>
          </a:xfrm>
          <a:prstGeom prst="rect">
            <a:avLst/>
          </a:prstGeom>
          <a:noFill/>
        </p:spPr>
      </p:pic>
      <p:pic>
        <p:nvPicPr>
          <p:cNvPr id="2054" name="Picture 6" descr="File:Liu Jun-Liu Hai and Chan Chu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30000" contrast="10000"/>
          </a:blip>
          <a:srcRect l="23970" t="22449" r="10970" b="10204"/>
          <a:stretch>
            <a:fillRect/>
          </a:stretch>
        </p:blipFill>
        <p:spPr bwMode="auto">
          <a:xfrm>
            <a:off x="6370782" y="838200"/>
            <a:ext cx="2544618" cy="4419600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>
            <a:off x="6781800" y="2286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帶</a:t>
            </a:r>
            <a:endParaRPr lang="en-US" sz="96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40399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572000" y="3352800"/>
            <a:ext cx="18288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帶頭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19050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帶動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200" y="3200400"/>
            <a:ext cx="17526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帶來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車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帶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5800" y="2362200"/>
            <a:ext cx="19812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帶回家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486400"/>
            <a:ext cx="19050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帶動唱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6600" y="4419600"/>
            <a:ext cx="16764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10400" y="5410200"/>
            <a:ext cx="19050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熱帶魚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2286000"/>
            <a:ext cx="1752600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頭帶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5867400"/>
            <a:ext cx="1981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冷氣車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4800" y="3200400"/>
            <a:ext cx="1905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快車道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3200" y="58674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67000" y="2286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跑車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38400" y="3124200"/>
            <a:ext cx="1981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公車站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4953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風車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4800" y="4114800"/>
            <a:ext cx="2209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大卡車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600" y="4953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馬車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9400" y="40386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車門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48400" y="1066800"/>
            <a:ext cx="2057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火車頭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2400" y="1143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火車站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28800" y="13716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火車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09600" y="2286000"/>
            <a:ext cx="1524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叫車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41348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22" grpId="0" animBg="1"/>
      <p:bldP spid="23" grpId="0" animBg="1"/>
      <p:bldP spid="1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3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4167" r="72500"/>
          <a:stretch>
            <a:fillRect/>
          </a:stretch>
        </p:blipFill>
        <p:spPr bwMode="auto">
          <a:xfrm>
            <a:off x="228599" y="1143000"/>
            <a:ext cx="1763403" cy="1524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971800" y="1524000"/>
            <a:ext cx="1430564" cy="1143000"/>
            <a:chOff x="3554299" y="4233522"/>
            <a:chExt cx="1659164" cy="1252057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844301" y="4233522"/>
              <a:ext cx="954371" cy="199770"/>
            </a:xfrm>
            <a:custGeom>
              <a:avLst/>
              <a:gdLst>
                <a:gd name="T0" fmla="*/ 2147483647 w 2171"/>
                <a:gd name="T1" fmla="*/ 2147483647 h 485"/>
                <a:gd name="T2" fmla="*/ 2147483647 w 2171"/>
                <a:gd name="T3" fmla="*/ 2147483647 h 485"/>
                <a:gd name="T4" fmla="*/ 2147483647 w 2171"/>
                <a:gd name="T5" fmla="*/ 2147483647 h 485"/>
                <a:gd name="T6" fmla="*/ 2147483647 w 2171"/>
                <a:gd name="T7" fmla="*/ 2147483647 h 485"/>
                <a:gd name="T8" fmla="*/ 2147483647 w 2171"/>
                <a:gd name="T9" fmla="*/ 2147483647 h 485"/>
                <a:gd name="T10" fmla="*/ 2147483647 w 2171"/>
                <a:gd name="T11" fmla="*/ 2147483647 h 485"/>
                <a:gd name="T12" fmla="*/ 2147483647 w 2171"/>
                <a:gd name="T13" fmla="*/ 2147483647 h 485"/>
                <a:gd name="T14" fmla="*/ 2147483647 w 2171"/>
                <a:gd name="T15" fmla="*/ 2147483647 h 485"/>
                <a:gd name="T16" fmla="*/ 2147483647 w 2171"/>
                <a:gd name="T17" fmla="*/ 2147483647 h 485"/>
                <a:gd name="T18" fmla="*/ 2147483647 w 2171"/>
                <a:gd name="T19" fmla="*/ 2147483647 h 485"/>
                <a:gd name="T20" fmla="*/ 2147483647 w 2171"/>
                <a:gd name="T21" fmla="*/ 2147483647 h 485"/>
                <a:gd name="T22" fmla="*/ 2147483647 w 2171"/>
                <a:gd name="T23" fmla="*/ 2147483647 h 485"/>
                <a:gd name="T24" fmla="*/ 2147483647 w 2171"/>
                <a:gd name="T25" fmla="*/ 2147483647 h 485"/>
                <a:gd name="T26" fmla="*/ 2147483647 w 2171"/>
                <a:gd name="T27" fmla="*/ 2147483647 h 485"/>
                <a:gd name="T28" fmla="*/ 2147483647 w 2171"/>
                <a:gd name="T29" fmla="*/ 2147483647 h 485"/>
                <a:gd name="T30" fmla="*/ 2147483647 w 2171"/>
                <a:gd name="T31" fmla="*/ 2147483647 h 485"/>
                <a:gd name="T32" fmla="*/ 2147483647 w 2171"/>
                <a:gd name="T33" fmla="*/ 2147483647 h 485"/>
                <a:gd name="T34" fmla="*/ 2147483647 w 2171"/>
                <a:gd name="T35" fmla="*/ 2147483647 h 485"/>
                <a:gd name="T36" fmla="*/ 2147483647 w 2171"/>
                <a:gd name="T37" fmla="*/ 2147483647 h 485"/>
                <a:gd name="T38" fmla="*/ 2147483647 w 2171"/>
                <a:gd name="T39" fmla="*/ 2147483647 h 485"/>
                <a:gd name="T40" fmla="*/ 2147483647 w 2171"/>
                <a:gd name="T41" fmla="*/ 2147483647 h 485"/>
                <a:gd name="T42" fmla="*/ 2147483647 w 2171"/>
                <a:gd name="T43" fmla="*/ 2147483647 h 485"/>
                <a:gd name="T44" fmla="*/ 2147483647 w 2171"/>
                <a:gd name="T45" fmla="*/ 2147483647 h 485"/>
                <a:gd name="T46" fmla="*/ 2147483647 w 2171"/>
                <a:gd name="T47" fmla="*/ 2147483647 h 485"/>
                <a:gd name="T48" fmla="*/ 2147483647 w 2171"/>
                <a:gd name="T49" fmla="*/ 2147483647 h 485"/>
                <a:gd name="T50" fmla="*/ 2147483647 w 2171"/>
                <a:gd name="T51" fmla="*/ 2147483647 h 485"/>
                <a:gd name="T52" fmla="*/ 2147483647 w 2171"/>
                <a:gd name="T53" fmla="*/ 2147483647 h 485"/>
                <a:gd name="T54" fmla="*/ 2147483647 w 2171"/>
                <a:gd name="T55" fmla="*/ 2147483647 h 485"/>
                <a:gd name="T56" fmla="*/ 2147483647 w 2171"/>
                <a:gd name="T57" fmla="*/ 2147483647 h 485"/>
                <a:gd name="T58" fmla="*/ 2147483647 w 2171"/>
                <a:gd name="T59" fmla="*/ 2147483647 h 485"/>
                <a:gd name="T60" fmla="*/ 2147483647 w 2171"/>
                <a:gd name="T61" fmla="*/ 2147483647 h 485"/>
                <a:gd name="T62" fmla="*/ 2147483647 w 2171"/>
                <a:gd name="T63" fmla="*/ 2147483647 h 485"/>
                <a:gd name="T64" fmla="*/ 2147483647 w 2171"/>
                <a:gd name="T65" fmla="*/ 2147483647 h 485"/>
                <a:gd name="T66" fmla="*/ 2147483647 w 2171"/>
                <a:gd name="T67" fmla="*/ 2147483647 h 485"/>
                <a:gd name="T68" fmla="*/ 2147483647 w 2171"/>
                <a:gd name="T69" fmla="*/ 2147483647 h 485"/>
                <a:gd name="T70" fmla="*/ 0 w 2171"/>
                <a:gd name="T71" fmla="*/ 2147483647 h 485"/>
                <a:gd name="T72" fmla="*/ 2147483647 w 2171"/>
                <a:gd name="T73" fmla="*/ 2147483647 h 485"/>
                <a:gd name="T74" fmla="*/ 2147483647 w 2171"/>
                <a:gd name="T75" fmla="*/ 2147483647 h 485"/>
                <a:gd name="T76" fmla="*/ 2147483647 w 2171"/>
                <a:gd name="T77" fmla="*/ 2147483647 h 485"/>
                <a:gd name="T78" fmla="*/ 2147483647 w 2171"/>
                <a:gd name="T79" fmla="*/ 2147483647 h 485"/>
                <a:gd name="T80" fmla="*/ 2147483647 w 2171"/>
                <a:gd name="T81" fmla="*/ 2147483647 h 485"/>
                <a:gd name="T82" fmla="*/ 2147483647 w 2171"/>
                <a:gd name="T83" fmla="*/ 2147483647 h 485"/>
                <a:gd name="T84" fmla="*/ 2147483647 w 2171"/>
                <a:gd name="T85" fmla="*/ 2147483647 h 485"/>
                <a:gd name="T86" fmla="*/ 2147483647 w 2171"/>
                <a:gd name="T87" fmla="*/ 2147483647 h 485"/>
                <a:gd name="T88" fmla="*/ 2147483647 w 2171"/>
                <a:gd name="T89" fmla="*/ 2147483647 h 485"/>
                <a:gd name="T90" fmla="*/ 2147483647 w 2171"/>
                <a:gd name="T91" fmla="*/ 2147483647 h 485"/>
                <a:gd name="T92" fmla="*/ 2147483647 w 2171"/>
                <a:gd name="T93" fmla="*/ 2147483647 h 485"/>
                <a:gd name="T94" fmla="*/ 2147483647 w 2171"/>
                <a:gd name="T95" fmla="*/ 2147483647 h 485"/>
                <a:gd name="T96" fmla="*/ 2147483647 w 2171"/>
                <a:gd name="T97" fmla="*/ 2147483647 h 485"/>
                <a:gd name="T98" fmla="*/ 2147483647 w 2171"/>
                <a:gd name="T99" fmla="*/ 0 h 48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71"/>
                <a:gd name="T151" fmla="*/ 0 h 485"/>
                <a:gd name="T152" fmla="*/ 2171 w 2171"/>
                <a:gd name="T153" fmla="*/ 485 h 48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71" h="485">
                  <a:moveTo>
                    <a:pt x="1799" y="0"/>
                  </a:moveTo>
                  <a:lnTo>
                    <a:pt x="1812" y="0"/>
                  </a:lnTo>
                  <a:lnTo>
                    <a:pt x="1824" y="0"/>
                  </a:lnTo>
                  <a:lnTo>
                    <a:pt x="1837" y="1"/>
                  </a:lnTo>
                  <a:lnTo>
                    <a:pt x="1852" y="5"/>
                  </a:lnTo>
                  <a:lnTo>
                    <a:pt x="1866" y="9"/>
                  </a:lnTo>
                  <a:lnTo>
                    <a:pt x="1881" y="13"/>
                  </a:lnTo>
                  <a:lnTo>
                    <a:pt x="1897" y="17"/>
                  </a:lnTo>
                  <a:lnTo>
                    <a:pt x="1914" y="23"/>
                  </a:lnTo>
                  <a:lnTo>
                    <a:pt x="1929" y="30"/>
                  </a:lnTo>
                  <a:lnTo>
                    <a:pt x="1946" y="38"/>
                  </a:lnTo>
                  <a:lnTo>
                    <a:pt x="1964" y="46"/>
                  </a:lnTo>
                  <a:lnTo>
                    <a:pt x="1983" y="53"/>
                  </a:lnTo>
                  <a:lnTo>
                    <a:pt x="2000" y="63"/>
                  </a:lnTo>
                  <a:lnTo>
                    <a:pt x="2019" y="72"/>
                  </a:lnTo>
                  <a:lnTo>
                    <a:pt x="2039" y="84"/>
                  </a:lnTo>
                  <a:lnTo>
                    <a:pt x="2058" y="95"/>
                  </a:lnTo>
                  <a:lnTo>
                    <a:pt x="2073" y="103"/>
                  </a:lnTo>
                  <a:lnTo>
                    <a:pt x="2085" y="109"/>
                  </a:lnTo>
                  <a:lnTo>
                    <a:pt x="2098" y="117"/>
                  </a:lnTo>
                  <a:lnTo>
                    <a:pt x="2108" y="124"/>
                  </a:lnTo>
                  <a:lnTo>
                    <a:pt x="2119" y="132"/>
                  </a:lnTo>
                  <a:lnTo>
                    <a:pt x="2127" y="140"/>
                  </a:lnTo>
                  <a:lnTo>
                    <a:pt x="2137" y="149"/>
                  </a:lnTo>
                  <a:lnTo>
                    <a:pt x="2144" y="157"/>
                  </a:lnTo>
                  <a:lnTo>
                    <a:pt x="2150" y="167"/>
                  </a:lnTo>
                  <a:lnTo>
                    <a:pt x="2156" y="176"/>
                  </a:lnTo>
                  <a:lnTo>
                    <a:pt x="2160" y="186"/>
                  </a:lnTo>
                  <a:lnTo>
                    <a:pt x="2163" y="195"/>
                  </a:lnTo>
                  <a:lnTo>
                    <a:pt x="2167" y="205"/>
                  </a:lnTo>
                  <a:lnTo>
                    <a:pt x="2169" y="215"/>
                  </a:lnTo>
                  <a:lnTo>
                    <a:pt x="2171" y="224"/>
                  </a:lnTo>
                  <a:lnTo>
                    <a:pt x="2171" y="236"/>
                  </a:lnTo>
                  <a:lnTo>
                    <a:pt x="2171" y="239"/>
                  </a:lnTo>
                  <a:lnTo>
                    <a:pt x="2169" y="245"/>
                  </a:lnTo>
                  <a:lnTo>
                    <a:pt x="2165" y="249"/>
                  </a:lnTo>
                  <a:lnTo>
                    <a:pt x="2163" y="255"/>
                  </a:lnTo>
                  <a:lnTo>
                    <a:pt x="2158" y="259"/>
                  </a:lnTo>
                  <a:lnTo>
                    <a:pt x="2154" y="263"/>
                  </a:lnTo>
                  <a:lnTo>
                    <a:pt x="2146" y="266"/>
                  </a:lnTo>
                  <a:lnTo>
                    <a:pt x="2138" y="272"/>
                  </a:lnTo>
                  <a:lnTo>
                    <a:pt x="2131" y="276"/>
                  </a:lnTo>
                  <a:lnTo>
                    <a:pt x="2121" y="278"/>
                  </a:lnTo>
                  <a:lnTo>
                    <a:pt x="2110" y="282"/>
                  </a:lnTo>
                  <a:lnTo>
                    <a:pt x="2098" y="286"/>
                  </a:lnTo>
                  <a:lnTo>
                    <a:pt x="2085" y="289"/>
                  </a:lnTo>
                  <a:lnTo>
                    <a:pt x="2071" y="291"/>
                  </a:lnTo>
                  <a:lnTo>
                    <a:pt x="2056" y="295"/>
                  </a:lnTo>
                  <a:lnTo>
                    <a:pt x="2041" y="297"/>
                  </a:lnTo>
                  <a:lnTo>
                    <a:pt x="2031" y="301"/>
                  </a:lnTo>
                  <a:lnTo>
                    <a:pt x="2021" y="303"/>
                  </a:lnTo>
                  <a:lnTo>
                    <a:pt x="2012" y="305"/>
                  </a:lnTo>
                  <a:lnTo>
                    <a:pt x="2000" y="309"/>
                  </a:lnTo>
                  <a:lnTo>
                    <a:pt x="1989" y="310"/>
                  </a:lnTo>
                  <a:lnTo>
                    <a:pt x="1975" y="314"/>
                  </a:lnTo>
                  <a:lnTo>
                    <a:pt x="1962" y="316"/>
                  </a:lnTo>
                  <a:lnTo>
                    <a:pt x="1948" y="320"/>
                  </a:lnTo>
                  <a:lnTo>
                    <a:pt x="1933" y="322"/>
                  </a:lnTo>
                  <a:lnTo>
                    <a:pt x="1918" y="326"/>
                  </a:lnTo>
                  <a:lnTo>
                    <a:pt x="1902" y="328"/>
                  </a:lnTo>
                  <a:lnTo>
                    <a:pt x="1885" y="332"/>
                  </a:lnTo>
                  <a:lnTo>
                    <a:pt x="1868" y="335"/>
                  </a:lnTo>
                  <a:lnTo>
                    <a:pt x="1849" y="337"/>
                  </a:lnTo>
                  <a:lnTo>
                    <a:pt x="1829" y="341"/>
                  </a:lnTo>
                  <a:lnTo>
                    <a:pt x="1810" y="345"/>
                  </a:lnTo>
                  <a:lnTo>
                    <a:pt x="1791" y="347"/>
                  </a:lnTo>
                  <a:lnTo>
                    <a:pt x="1770" y="351"/>
                  </a:lnTo>
                  <a:lnTo>
                    <a:pt x="1747" y="355"/>
                  </a:lnTo>
                  <a:lnTo>
                    <a:pt x="1726" y="357"/>
                  </a:lnTo>
                  <a:lnTo>
                    <a:pt x="1703" y="360"/>
                  </a:lnTo>
                  <a:lnTo>
                    <a:pt x="1678" y="364"/>
                  </a:lnTo>
                  <a:lnTo>
                    <a:pt x="1655" y="368"/>
                  </a:lnTo>
                  <a:lnTo>
                    <a:pt x="1630" y="372"/>
                  </a:lnTo>
                  <a:lnTo>
                    <a:pt x="1603" y="376"/>
                  </a:lnTo>
                  <a:lnTo>
                    <a:pt x="1576" y="380"/>
                  </a:lnTo>
                  <a:lnTo>
                    <a:pt x="1549" y="382"/>
                  </a:lnTo>
                  <a:lnTo>
                    <a:pt x="1522" y="385"/>
                  </a:lnTo>
                  <a:lnTo>
                    <a:pt x="1493" y="389"/>
                  </a:lnTo>
                  <a:lnTo>
                    <a:pt x="1465" y="393"/>
                  </a:lnTo>
                  <a:lnTo>
                    <a:pt x="1434" y="397"/>
                  </a:lnTo>
                  <a:lnTo>
                    <a:pt x="1403" y="403"/>
                  </a:lnTo>
                  <a:lnTo>
                    <a:pt x="1357" y="406"/>
                  </a:lnTo>
                  <a:lnTo>
                    <a:pt x="1311" y="412"/>
                  </a:lnTo>
                  <a:lnTo>
                    <a:pt x="1267" y="416"/>
                  </a:lnTo>
                  <a:lnTo>
                    <a:pt x="1223" y="422"/>
                  </a:lnTo>
                  <a:lnTo>
                    <a:pt x="1181" y="426"/>
                  </a:lnTo>
                  <a:lnTo>
                    <a:pt x="1140" y="430"/>
                  </a:lnTo>
                  <a:lnTo>
                    <a:pt x="1100" y="435"/>
                  </a:lnTo>
                  <a:lnTo>
                    <a:pt x="1060" y="439"/>
                  </a:lnTo>
                  <a:lnTo>
                    <a:pt x="1023" y="443"/>
                  </a:lnTo>
                  <a:lnTo>
                    <a:pt x="985" y="447"/>
                  </a:lnTo>
                  <a:lnTo>
                    <a:pt x="948" y="451"/>
                  </a:lnTo>
                  <a:lnTo>
                    <a:pt x="914" y="453"/>
                  </a:lnTo>
                  <a:lnTo>
                    <a:pt x="879" y="456"/>
                  </a:lnTo>
                  <a:lnTo>
                    <a:pt x="846" y="458"/>
                  </a:lnTo>
                  <a:lnTo>
                    <a:pt x="814" y="462"/>
                  </a:lnTo>
                  <a:lnTo>
                    <a:pt x="783" y="464"/>
                  </a:lnTo>
                  <a:lnTo>
                    <a:pt x="752" y="468"/>
                  </a:lnTo>
                  <a:lnTo>
                    <a:pt x="724" y="470"/>
                  </a:lnTo>
                  <a:lnTo>
                    <a:pt x="697" y="472"/>
                  </a:lnTo>
                  <a:lnTo>
                    <a:pt x="670" y="474"/>
                  </a:lnTo>
                  <a:lnTo>
                    <a:pt x="643" y="476"/>
                  </a:lnTo>
                  <a:lnTo>
                    <a:pt x="618" y="477"/>
                  </a:lnTo>
                  <a:lnTo>
                    <a:pt x="595" y="479"/>
                  </a:lnTo>
                  <a:lnTo>
                    <a:pt x="572" y="479"/>
                  </a:lnTo>
                  <a:lnTo>
                    <a:pt x="549" y="481"/>
                  </a:lnTo>
                  <a:lnTo>
                    <a:pt x="528" y="483"/>
                  </a:lnTo>
                  <a:lnTo>
                    <a:pt x="509" y="483"/>
                  </a:lnTo>
                  <a:lnTo>
                    <a:pt x="489" y="483"/>
                  </a:lnTo>
                  <a:lnTo>
                    <a:pt x="472" y="485"/>
                  </a:lnTo>
                  <a:lnTo>
                    <a:pt x="455" y="485"/>
                  </a:lnTo>
                  <a:lnTo>
                    <a:pt x="440" y="485"/>
                  </a:lnTo>
                  <a:lnTo>
                    <a:pt x="424" y="485"/>
                  </a:lnTo>
                  <a:lnTo>
                    <a:pt x="395" y="485"/>
                  </a:lnTo>
                  <a:lnTo>
                    <a:pt x="367" y="485"/>
                  </a:lnTo>
                  <a:lnTo>
                    <a:pt x="340" y="483"/>
                  </a:lnTo>
                  <a:lnTo>
                    <a:pt x="313" y="481"/>
                  </a:lnTo>
                  <a:lnTo>
                    <a:pt x="288" y="479"/>
                  </a:lnTo>
                  <a:lnTo>
                    <a:pt x="265" y="477"/>
                  </a:lnTo>
                  <a:lnTo>
                    <a:pt x="242" y="474"/>
                  </a:lnTo>
                  <a:lnTo>
                    <a:pt x="221" y="470"/>
                  </a:lnTo>
                  <a:lnTo>
                    <a:pt x="200" y="466"/>
                  </a:lnTo>
                  <a:lnTo>
                    <a:pt x="180" y="460"/>
                  </a:lnTo>
                  <a:lnTo>
                    <a:pt x="163" y="456"/>
                  </a:lnTo>
                  <a:lnTo>
                    <a:pt x="146" y="451"/>
                  </a:lnTo>
                  <a:lnTo>
                    <a:pt x="129" y="445"/>
                  </a:lnTo>
                  <a:lnTo>
                    <a:pt x="115" y="437"/>
                  </a:lnTo>
                  <a:lnTo>
                    <a:pt x="100" y="431"/>
                  </a:lnTo>
                  <a:lnTo>
                    <a:pt x="88" y="424"/>
                  </a:lnTo>
                  <a:lnTo>
                    <a:pt x="77" y="414"/>
                  </a:lnTo>
                  <a:lnTo>
                    <a:pt x="67" y="405"/>
                  </a:lnTo>
                  <a:lnTo>
                    <a:pt x="58" y="395"/>
                  </a:lnTo>
                  <a:lnTo>
                    <a:pt x="50" y="385"/>
                  </a:lnTo>
                  <a:lnTo>
                    <a:pt x="42" y="378"/>
                  </a:lnTo>
                  <a:lnTo>
                    <a:pt x="34" y="368"/>
                  </a:lnTo>
                  <a:lnTo>
                    <a:pt x="27" y="360"/>
                  </a:lnTo>
                  <a:lnTo>
                    <a:pt x="21" y="351"/>
                  </a:lnTo>
                  <a:lnTo>
                    <a:pt x="15" y="343"/>
                  </a:lnTo>
                  <a:lnTo>
                    <a:pt x="11" y="335"/>
                  </a:lnTo>
                  <a:lnTo>
                    <a:pt x="8" y="326"/>
                  </a:lnTo>
                  <a:lnTo>
                    <a:pt x="4" y="318"/>
                  </a:lnTo>
                  <a:lnTo>
                    <a:pt x="2" y="310"/>
                  </a:lnTo>
                  <a:lnTo>
                    <a:pt x="0" y="305"/>
                  </a:lnTo>
                  <a:lnTo>
                    <a:pt x="0" y="297"/>
                  </a:lnTo>
                  <a:lnTo>
                    <a:pt x="0" y="291"/>
                  </a:lnTo>
                  <a:lnTo>
                    <a:pt x="0" y="287"/>
                  </a:lnTo>
                  <a:lnTo>
                    <a:pt x="2" y="284"/>
                  </a:lnTo>
                  <a:lnTo>
                    <a:pt x="6" y="280"/>
                  </a:lnTo>
                  <a:lnTo>
                    <a:pt x="10" y="276"/>
                  </a:lnTo>
                  <a:lnTo>
                    <a:pt x="17" y="272"/>
                  </a:lnTo>
                  <a:lnTo>
                    <a:pt x="25" y="270"/>
                  </a:lnTo>
                  <a:lnTo>
                    <a:pt x="33" y="266"/>
                  </a:lnTo>
                  <a:lnTo>
                    <a:pt x="44" y="264"/>
                  </a:lnTo>
                  <a:lnTo>
                    <a:pt x="56" y="263"/>
                  </a:lnTo>
                  <a:lnTo>
                    <a:pt x="69" y="259"/>
                  </a:lnTo>
                  <a:lnTo>
                    <a:pt x="82" y="257"/>
                  </a:lnTo>
                  <a:lnTo>
                    <a:pt x="100" y="255"/>
                  </a:lnTo>
                  <a:lnTo>
                    <a:pt x="117" y="253"/>
                  </a:lnTo>
                  <a:lnTo>
                    <a:pt x="134" y="251"/>
                  </a:lnTo>
                  <a:lnTo>
                    <a:pt x="155" y="251"/>
                  </a:lnTo>
                  <a:lnTo>
                    <a:pt x="177" y="249"/>
                  </a:lnTo>
                  <a:lnTo>
                    <a:pt x="230" y="245"/>
                  </a:lnTo>
                  <a:lnTo>
                    <a:pt x="286" y="239"/>
                  </a:lnTo>
                  <a:lnTo>
                    <a:pt x="342" y="236"/>
                  </a:lnTo>
                  <a:lnTo>
                    <a:pt x="397" y="230"/>
                  </a:lnTo>
                  <a:lnTo>
                    <a:pt x="455" y="224"/>
                  </a:lnTo>
                  <a:lnTo>
                    <a:pt x="512" y="216"/>
                  </a:lnTo>
                  <a:lnTo>
                    <a:pt x="570" y="211"/>
                  </a:lnTo>
                  <a:lnTo>
                    <a:pt x="628" y="203"/>
                  </a:lnTo>
                  <a:lnTo>
                    <a:pt x="687" y="197"/>
                  </a:lnTo>
                  <a:lnTo>
                    <a:pt x="747" y="190"/>
                  </a:lnTo>
                  <a:lnTo>
                    <a:pt x="806" y="182"/>
                  </a:lnTo>
                  <a:lnTo>
                    <a:pt x="868" y="172"/>
                  </a:lnTo>
                  <a:lnTo>
                    <a:pt x="927" y="165"/>
                  </a:lnTo>
                  <a:lnTo>
                    <a:pt x="989" y="155"/>
                  </a:lnTo>
                  <a:lnTo>
                    <a:pt x="1052" y="147"/>
                  </a:lnTo>
                  <a:lnTo>
                    <a:pt x="1115" y="138"/>
                  </a:lnTo>
                  <a:lnTo>
                    <a:pt x="1159" y="130"/>
                  </a:lnTo>
                  <a:lnTo>
                    <a:pt x="1202" y="124"/>
                  </a:lnTo>
                  <a:lnTo>
                    <a:pt x="1246" y="117"/>
                  </a:lnTo>
                  <a:lnTo>
                    <a:pt x="1286" y="111"/>
                  </a:lnTo>
                  <a:lnTo>
                    <a:pt x="1326" y="103"/>
                  </a:lnTo>
                  <a:lnTo>
                    <a:pt x="1365" y="95"/>
                  </a:lnTo>
                  <a:lnTo>
                    <a:pt x="1403" y="90"/>
                  </a:lnTo>
                  <a:lnTo>
                    <a:pt x="1440" y="82"/>
                  </a:lnTo>
                  <a:lnTo>
                    <a:pt x="1474" y="74"/>
                  </a:lnTo>
                  <a:lnTo>
                    <a:pt x="1509" y="69"/>
                  </a:lnTo>
                  <a:lnTo>
                    <a:pt x="1541" y="61"/>
                  </a:lnTo>
                  <a:lnTo>
                    <a:pt x="1574" y="53"/>
                  </a:lnTo>
                  <a:lnTo>
                    <a:pt x="1605" y="48"/>
                  </a:lnTo>
                  <a:lnTo>
                    <a:pt x="1635" y="40"/>
                  </a:lnTo>
                  <a:lnTo>
                    <a:pt x="1664" y="34"/>
                  </a:lnTo>
                  <a:lnTo>
                    <a:pt x="1693" y="26"/>
                  </a:lnTo>
                  <a:lnTo>
                    <a:pt x="1712" y="19"/>
                  </a:lnTo>
                  <a:lnTo>
                    <a:pt x="1730" y="13"/>
                  </a:lnTo>
                  <a:lnTo>
                    <a:pt x="1745" y="7"/>
                  </a:lnTo>
                  <a:lnTo>
                    <a:pt x="1758" y="5"/>
                  </a:lnTo>
                  <a:lnTo>
                    <a:pt x="1772" y="1"/>
                  </a:lnTo>
                  <a:lnTo>
                    <a:pt x="1781" y="0"/>
                  </a:lnTo>
                  <a:lnTo>
                    <a:pt x="1791" y="0"/>
                  </a:lnTo>
                  <a:lnTo>
                    <a:pt x="179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875059" y="4707873"/>
              <a:ext cx="923613" cy="206346"/>
            </a:xfrm>
            <a:custGeom>
              <a:avLst/>
              <a:gdLst>
                <a:gd name="T0" fmla="*/ 2147483647 w 2100"/>
                <a:gd name="T1" fmla="*/ 2147483647 h 501"/>
                <a:gd name="T2" fmla="*/ 2147483647 w 2100"/>
                <a:gd name="T3" fmla="*/ 2147483647 h 501"/>
                <a:gd name="T4" fmla="*/ 2147483647 w 2100"/>
                <a:gd name="T5" fmla="*/ 2147483647 h 501"/>
                <a:gd name="T6" fmla="*/ 2147483647 w 2100"/>
                <a:gd name="T7" fmla="*/ 2147483647 h 501"/>
                <a:gd name="T8" fmla="*/ 2147483647 w 2100"/>
                <a:gd name="T9" fmla="*/ 2147483647 h 501"/>
                <a:gd name="T10" fmla="*/ 2147483647 w 2100"/>
                <a:gd name="T11" fmla="*/ 2147483647 h 501"/>
                <a:gd name="T12" fmla="*/ 2147483647 w 2100"/>
                <a:gd name="T13" fmla="*/ 2147483647 h 501"/>
                <a:gd name="T14" fmla="*/ 2147483647 w 2100"/>
                <a:gd name="T15" fmla="*/ 2147483647 h 501"/>
                <a:gd name="T16" fmla="*/ 2147483647 w 2100"/>
                <a:gd name="T17" fmla="*/ 2147483647 h 501"/>
                <a:gd name="T18" fmla="*/ 2147483647 w 2100"/>
                <a:gd name="T19" fmla="*/ 2147483647 h 501"/>
                <a:gd name="T20" fmla="*/ 2147483647 w 2100"/>
                <a:gd name="T21" fmla="*/ 2147483647 h 501"/>
                <a:gd name="T22" fmla="*/ 2147483647 w 2100"/>
                <a:gd name="T23" fmla="*/ 2147483647 h 501"/>
                <a:gd name="T24" fmla="*/ 2147483647 w 2100"/>
                <a:gd name="T25" fmla="*/ 2147483647 h 501"/>
                <a:gd name="T26" fmla="*/ 2147483647 w 2100"/>
                <a:gd name="T27" fmla="*/ 2147483647 h 501"/>
                <a:gd name="T28" fmla="*/ 2147483647 w 2100"/>
                <a:gd name="T29" fmla="*/ 2147483647 h 501"/>
                <a:gd name="T30" fmla="*/ 2147483647 w 2100"/>
                <a:gd name="T31" fmla="*/ 2147483647 h 501"/>
                <a:gd name="T32" fmla="*/ 2147483647 w 2100"/>
                <a:gd name="T33" fmla="*/ 2147483647 h 501"/>
                <a:gd name="T34" fmla="*/ 2147483647 w 2100"/>
                <a:gd name="T35" fmla="*/ 2147483647 h 501"/>
                <a:gd name="T36" fmla="*/ 2147483647 w 2100"/>
                <a:gd name="T37" fmla="*/ 2147483647 h 501"/>
                <a:gd name="T38" fmla="*/ 2147483647 w 2100"/>
                <a:gd name="T39" fmla="*/ 2147483647 h 501"/>
                <a:gd name="T40" fmla="*/ 2147483647 w 2100"/>
                <a:gd name="T41" fmla="*/ 2147483647 h 501"/>
                <a:gd name="T42" fmla="*/ 2147483647 w 2100"/>
                <a:gd name="T43" fmla="*/ 2147483647 h 501"/>
                <a:gd name="T44" fmla="*/ 2147483647 w 2100"/>
                <a:gd name="T45" fmla="*/ 2147483647 h 501"/>
                <a:gd name="T46" fmla="*/ 2147483647 w 2100"/>
                <a:gd name="T47" fmla="*/ 2147483647 h 501"/>
                <a:gd name="T48" fmla="*/ 2147483647 w 2100"/>
                <a:gd name="T49" fmla="*/ 2147483647 h 501"/>
                <a:gd name="T50" fmla="*/ 2147483647 w 2100"/>
                <a:gd name="T51" fmla="*/ 2147483647 h 501"/>
                <a:gd name="T52" fmla="*/ 2147483647 w 2100"/>
                <a:gd name="T53" fmla="*/ 2147483647 h 501"/>
                <a:gd name="T54" fmla="*/ 2147483647 w 2100"/>
                <a:gd name="T55" fmla="*/ 2147483647 h 501"/>
                <a:gd name="T56" fmla="*/ 2147483647 w 2100"/>
                <a:gd name="T57" fmla="*/ 2147483647 h 501"/>
                <a:gd name="T58" fmla="*/ 2147483647 w 2100"/>
                <a:gd name="T59" fmla="*/ 2147483647 h 501"/>
                <a:gd name="T60" fmla="*/ 2147483647 w 2100"/>
                <a:gd name="T61" fmla="*/ 2147483647 h 501"/>
                <a:gd name="T62" fmla="*/ 2147483647 w 2100"/>
                <a:gd name="T63" fmla="*/ 2147483647 h 501"/>
                <a:gd name="T64" fmla="*/ 2147483647 w 2100"/>
                <a:gd name="T65" fmla="*/ 2147483647 h 501"/>
                <a:gd name="T66" fmla="*/ 2147483647 w 2100"/>
                <a:gd name="T67" fmla="*/ 2147483647 h 501"/>
                <a:gd name="T68" fmla="*/ 2147483647 w 2100"/>
                <a:gd name="T69" fmla="*/ 2147483647 h 501"/>
                <a:gd name="T70" fmla="*/ 2147483647 w 2100"/>
                <a:gd name="T71" fmla="*/ 2147483647 h 501"/>
                <a:gd name="T72" fmla="*/ 2147483647 w 2100"/>
                <a:gd name="T73" fmla="*/ 2147483647 h 501"/>
                <a:gd name="T74" fmla="*/ 0 w 2100"/>
                <a:gd name="T75" fmla="*/ 2147483647 h 501"/>
                <a:gd name="T76" fmla="*/ 2147483647 w 2100"/>
                <a:gd name="T77" fmla="*/ 2147483647 h 501"/>
                <a:gd name="T78" fmla="*/ 2147483647 w 2100"/>
                <a:gd name="T79" fmla="*/ 2147483647 h 501"/>
                <a:gd name="T80" fmla="*/ 2147483647 w 2100"/>
                <a:gd name="T81" fmla="*/ 2147483647 h 501"/>
                <a:gd name="T82" fmla="*/ 2147483647 w 2100"/>
                <a:gd name="T83" fmla="*/ 2147483647 h 501"/>
                <a:gd name="T84" fmla="*/ 2147483647 w 2100"/>
                <a:gd name="T85" fmla="*/ 2147483647 h 501"/>
                <a:gd name="T86" fmla="*/ 2147483647 w 2100"/>
                <a:gd name="T87" fmla="*/ 2147483647 h 501"/>
                <a:gd name="T88" fmla="*/ 2147483647 w 2100"/>
                <a:gd name="T89" fmla="*/ 2147483647 h 501"/>
                <a:gd name="T90" fmla="*/ 2147483647 w 2100"/>
                <a:gd name="T91" fmla="*/ 2147483647 h 501"/>
                <a:gd name="T92" fmla="*/ 2147483647 w 2100"/>
                <a:gd name="T93" fmla="*/ 2147483647 h 501"/>
                <a:gd name="T94" fmla="*/ 2147483647 w 2100"/>
                <a:gd name="T95" fmla="*/ 0 h 5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00"/>
                <a:gd name="T145" fmla="*/ 0 h 501"/>
                <a:gd name="T146" fmla="*/ 2100 w 2100"/>
                <a:gd name="T147" fmla="*/ 501 h 50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00" h="501">
                  <a:moveTo>
                    <a:pt x="1605" y="0"/>
                  </a:moveTo>
                  <a:lnTo>
                    <a:pt x="1612" y="0"/>
                  </a:lnTo>
                  <a:lnTo>
                    <a:pt x="1624" y="0"/>
                  </a:lnTo>
                  <a:lnTo>
                    <a:pt x="1636" y="2"/>
                  </a:lnTo>
                  <a:lnTo>
                    <a:pt x="1649" y="4"/>
                  </a:lnTo>
                  <a:lnTo>
                    <a:pt x="1664" y="6"/>
                  </a:lnTo>
                  <a:lnTo>
                    <a:pt x="1680" y="8"/>
                  </a:lnTo>
                  <a:lnTo>
                    <a:pt x="1695" y="12"/>
                  </a:lnTo>
                  <a:lnTo>
                    <a:pt x="1714" y="16"/>
                  </a:lnTo>
                  <a:lnTo>
                    <a:pt x="1733" y="19"/>
                  </a:lnTo>
                  <a:lnTo>
                    <a:pt x="1753" y="23"/>
                  </a:lnTo>
                  <a:lnTo>
                    <a:pt x="1776" y="29"/>
                  </a:lnTo>
                  <a:lnTo>
                    <a:pt x="1797" y="35"/>
                  </a:lnTo>
                  <a:lnTo>
                    <a:pt x="1822" y="41"/>
                  </a:lnTo>
                  <a:lnTo>
                    <a:pt x="1847" y="48"/>
                  </a:lnTo>
                  <a:lnTo>
                    <a:pt x="1872" y="54"/>
                  </a:lnTo>
                  <a:lnTo>
                    <a:pt x="1899" y="62"/>
                  </a:lnTo>
                  <a:lnTo>
                    <a:pt x="1923" y="73"/>
                  </a:lnTo>
                  <a:lnTo>
                    <a:pt x="1946" y="83"/>
                  </a:lnTo>
                  <a:lnTo>
                    <a:pt x="1968" y="92"/>
                  </a:lnTo>
                  <a:lnTo>
                    <a:pt x="1987" y="104"/>
                  </a:lnTo>
                  <a:lnTo>
                    <a:pt x="2006" y="113"/>
                  </a:lnTo>
                  <a:lnTo>
                    <a:pt x="2021" y="121"/>
                  </a:lnTo>
                  <a:lnTo>
                    <a:pt x="2037" y="131"/>
                  </a:lnTo>
                  <a:lnTo>
                    <a:pt x="2050" y="140"/>
                  </a:lnTo>
                  <a:lnTo>
                    <a:pt x="2062" y="148"/>
                  </a:lnTo>
                  <a:lnTo>
                    <a:pt x="2071" y="158"/>
                  </a:lnTo>
                  <a:lnTo>
                    <a:pt x="2081" y="165"/>
                  </a:lnTo>
                  <a:lnTo>
                    <a:pt x="2087" y="173"/>
                  </a:lnTo>
                  <a:lnTo>
                    <a:pt x="2092" y="181"/>
                  </a:lnTo>
                  <a:lnTo>
                    <a:pt x="2096" y="188"/>
                  </a:lnTo>
                  <a:lnTo>
                    <a:pt x="2098" y="194"/>
                  </a:lnTo>
                  <a:lnTo>
                    <a:pt x="2100" y="202"/>
                  </a:lnTo>
                  <a:lnTo>
                    <a:pt x="2100" y="208"/>
                  </a:lnTo>
                  <a:lnTo>
                    <a:pt x="2098" y="213"/>
                  </a:lnTo>
                  <a:lnTo>
                    <a:pt x="2098" y="219"/>
                  </a:lnTo>
                  <a:lnTo>
                    <a:pt x="2096" y="225"/>
                  </a:lnTo>
                  <a:lnTo>
                    <a:pt x="2094" y="231"/>
                  </a:lnTo>
                  <a:lnTo>
                    <a:pt x="2090" y="236"/>
                  </a:lnTo>
                  <a:lnTo>
                    <a:pt x="2089" y="242"/>
                  </a:lnTo>
                  <a:lnTo>
                    <a:pt x="2085" y="246"/>
                  </a:lnTo>
                  <a:lnTo>
                    <a:pt x="2081" y="252"/>
                  </a:lnTo>
                  <a:lnTo>
                    <a:pt x="2075" y="257"/>
                  </a:lnTo>
                  <a:lnTo>
                    <a:pt x="2069" y="263"/>
                  </a:lnTo>
                  <a:lnTo>
                    <a:pt x="2066" y="269"/>
                  </a:lnTo>
                  <a:lnTo>
                    <a:pt x="2058" y="273"/>
                  </a:lnTo>
                  <a:lnTo>
                    <a:pt x="2052" y="279"/>
                  </a:lnTo>
                  <a:lnTo>
                    <a:pt x="2044" y="284"/>
                  </a:lnTo>
                  <a:lnTo>
                    <a:pt x="2037" y="288"/>
                  </a:lnTo>
                  <a:lnTo>
                    <a:pt x="2029" y="294"/>
                  </a:lnTo>
                  <a:lnTo>
                    <a:pt x="2021" y="300"/>
                  </a:lnTo>
                  <a:lnTo>
                    <a:pt x="2012" y="304"/>
                  </a:lnTo>
                  <a:lnTo>
                    <a:pt x="2002" y="309"/>
                  </a:lnTo>
                  <a:lnTo>
                    <a:pt x="1993" y="313"/>
                  </a:lnTo>
                  <a:lnTo>
                    <a:pt x="1983" y="319"/>
                  </a:lnTo>
                  <a:lnTo>
                    <a:pt x="1971" y="323"/>
                  </a:lnTo>
                  <a:lnTo>
                    <a:pt x="1960" y="327"/>
                  </a:lnTo>
                  <a:lnTo>
                    <a:pt x="1948" y="332"/>
                  </a:lnTo>
                  <a:lnTo>
                    <a:pt x="1935" y="336"/>
                  </a:lnTo>
                  <a:lnTo>
                    <a:pt x="1923" y="340"/>
                  </a:lnTo>
                  <a:lnTo>
                    <a:pt x="1910" y="344"/>
                  </a:lnTo>
                  <a:lnTo>
                    <a:pt x="1897" y="350"/>
                  </a:lnTo>
                  <a:lnTo>
                    <a:pt x="1881" y="353"/>
                  </a:lnTo>
                  <a:lnTo>
                    <a:pt x="1866" y="357"/>
                  </a:lnTo>
                  <a:lnTo>
                    <a:pt x="1852" y="361"/>
                  </a:lnTo>
                  <a:lnTo>
                    <a:pt x="1803" y="365"/>
                  </a:lnTo>
                  <a:lnTo>
                    <a:pt x="1753" y="367"/>
                  </a:lnTo>
                  <a:lnTo>
                    <a:pt x="1707" y="371"/>
                  </a:lnTo>
                  <a:lnTo>
                    <a:pt x="1662" y="375"/>
                  </a:lnTo>
                  <a:lnTo>
                    <a:pt x="1618" y="378"/>
                  </a:lnTo>
                  <a:lnTo>
                    <a:pt x="1576" y="382"/>
                  </a:lnTo>
                  <a:lnTo>
                    <a:pt x="1536" y="386"/>
                  </a:lnTo>
                  <a:lnTo>
                    <a:pt x="1497" y="390"/>
                  </a:lnTo>
                  <a:lnTo>
                    <a:pt x="1490" y="390"/>
                  </a:lnTo>
                  <a:lnTo>
                    <a:pt x="1480" y="392"/>
                  </a:lnTo>
                  <a:lnTo>
                    <a:pt x="1468" y="394"/>
                  </a:lnTo>
                  <a:lnTo>
                    <a:pt x="1459" y="396"/>
                  </a:lnTo>
                  <a:lnTo>
                    <a:pt x="1447" y="398"/>
                  </a:lnTo>
                  <a:lnTo>
                    <a:pt x="1434" y="398"/>
                  </a:lnTo>
                  <a:lnTo>
                    <a:pt x="1421" y="399"/>
                  </a:lnTo>
                  <a:lnTo>
                    <a:pt x="1407" y="401"/>
                  </a:lnTo>
                  <a:lnTo>
                    <a:pt x="1392" y="403"/>
                  </a:lnTo>
                  <a:lnTo>
                    <a:pt x="1376" y="405"/>
                  </a:lnTo>
                  <a:lnTo>
                    <a:pt x="1359" y="409"/>
                  </a:lnTo>
                  <a:lnTo>
                    <a:pt x="1342" y="411"/>
                  </a:lnTo>
                  <a:lnTo>
                    <a:pt x="1325" y="413"/>
                  </a:lnTo>
                  <a:lnTo>
                    <a:pt x="1305" y="415"/>
                  </a:lnTo>
                  <a:lnTo>
                    <a:pt x="1286" y="417"/>
                  </a:lnTo>
                  <a:lnTo>
                    <a:pt x="1267" y="421"/>
                  </a:lnTo>
                  <a:lnTo>
                    <a:pt x="1246" y="423"/>
                  </a:lnTo>
                  <a:lnTo>
                    <a:pt x="1223" y="426"/>
                  </a:lnTo>
                  <a:lnTo>
                    <a:pt x="1200" y="428"/>
                  </a:lnTo>
                  <a:lnTo>
                    <a:pt x="1177" y="430"/>
                  </a:lnTo>
                  <a:lnTo>
                    <a:pt x="1152" y="434"/>
                  </a:lnTo>
                  <a:lnTo>
                    <a:pt x="1127" y="438"/>
                  </a:lnTo>
                  <a:lnTo>
                    <a:pt x="1102" y="440"/>
                  </a:lnTo>
                  <a:lnTo>
                    <a:pt x="1075" y="444"/>
                  </a:lnTo>
                  <a:lnTo>
                    <a:pt x="1046" y="447"/>
                  </a:lnTo>
                  <a:lnTo>
                    <a:pt x="1019" y="449"/>
                  </a:lnTo>
                  <a:lnTo>
                    <a:pt x="989" y="453"/>
                  </a:lnTo>
                  <a:lnTo>
                    <a:pt x="960" y="457"/>
                  </a:lnTo>
                  <a:lnTo>
                    <a:pt x="929" y="461"/>
                  </a:lnTo>
                  <a:lnTo>
                    <a:pt x="896" y="465"/>
                  </a:lnTo>
                  <a:lnTo>
                    <a:pt x="864" y="469"/>
                  </a:lnTo>
                  <a:lnTo>
                    <a:pt x="831" y="472"/>
                  </a:lnTo>
                  <a:lnTo>
                    <a:pt x="795" y="476"/>
                  </a:lnTo>
                  <a:lnTo>
                    <a:pt x="760" y="480"/>
                  </a:lnTo>
                  <a:lnTo>
                    <a:pt x="728" y="484"/>
                  </a:lnTo>
                  <a:lnTo>
                    <a:pt x="697" y="486"/>
                  </a:lnTo>
                  <a:lnTo>
                    <a:pt x="666" y="488"/>
                  </a:lnTo>
                  <a:lnTo>
                    <a:pt x="635" y="492"/>
                  </a:lnTo>
                  <a:lnTo>
                    <a:pt x="608" y="494"/>
                  </a:lnTo>
                  <a:lnTo>
                    <a:pt x="582" y="494"/>
                  </a:lnTo>
                  <a:lnTo>
                    <a:pt x="557" y="495"/>
                  </a:lnTo>
                  <a:lnTo>
                    <a:pt x="532" y="497"/>
                  </a:lnTo>
                  <a:lnTo>
                    <a:pt x="509" y="497"/>
                  </a:lnTo>
                  <a:lnTo>
                    <a:pt x="488" y="499"/>
                  </a:lnTo>
                  <a:lnTo>
                    <a:pt x="466" y="499"/>
                  </a:lnTo>
                  <a:lnTo>
                    <a:pt x="447" y="499"/>
                  </a:lnTo>
                  <a:lnTo>
                    <a:pt x="430" y="499"/>
                  </a:lnTo>
                  <a:lnTo>
                    <a:pt x="413" y="501"/>
                  </a:lnTo>
                  <a:lnTo>
                    <a:pt x="372" y="499"/>
                  </a:lnTo>
                  <a:lnTo>
                    <a:pt x="336" y="497"/>
                  </a:lnTo>
                  <a:lnTo>
                    <a:pt x="299" y="495"/>
                  </a:lnTo>
                  <a:lnTo>
                    <a:pt x="284" y="494"/>
                  </a:lnTo>
                  <a:lnTo>
                    <a:pt x="267" y="492"/>
                  </a:lnTo>
                  <a:lnTo>
                    <a:pt x="251" y="488"/>
                  </a:lnTo>
                  <a:lnTo>
                    <a:pt x="236" y="486"/>
                  </a:lnTo>
                  <a:lnTo>
                    <a:pt x="221" y="484"/>
                  </a:lnTo>
                  <a:lnTo>
                    <a:pt x="205" y="480"/>
                  </a:lnTo>
                  <a:lnTo>
                    <a:pt x="192" y="476"/>
                  </a:lnTo>
                  <a:lnTo>
                    <a:pt x="178" y="472"/>
                  </a:lnTo>
                  <a:lnTo>
                    <a:pt x="165" y="471"/>
                  </a:lnTo>
                  <a:lnTo>
                    <a:pt x="154" y="467"/>
                  </a:lnTo>
                  <a:lnTo>
                    <a:pt x="134" y="457"/>
                  </a:lnTo>
                  <a:lnTo>
                    <a:pt x="117" y="449"/>
                  </a:lnTo>
                  <a:lnTo>
                    <a:pt x="102" y="442"/>
                  </a:lnTo>
                  <a:lnTo>
                    <a:pt x="86" y="434"/>
                  </a:lnTo>
                  <a:lnTo>
                    <a:pt x="73" y="426"/>
                  </a:lnTo>
                  <a:lnTo>
                    <a:pt x="59" y="419"/>
                  </a:lnTo>
                  <a:lnTo>
                    <a:pt x="48" y="409"/>
                  </a:lnTo>
                  <a:lnTo>
                    <a:pt x="38" y="401"/>
                  </a:lnTo>
                  <a:lnTo>
                    <a:pt x="29" y="394"/>
                  </a:lnTo>
                  <a:lnTo>
                    <a:pt x="21" y="386"/>
                  </a:lnTo>
                  <a:lnTo>
                    <a:pt x="15" y="376"/>
                  </a:lnTo>
                  <a:lnTo>
                    <a:pt x="10" y="369"/>
                  </a:lnTo>
                  <a:lnTo>
                    <a:pt x="4" y="359"/>
                  </a:lnTo>
                  <a:lnTo>
                    <a:pt x="2" y="352"/>
                  </a:lnTo>
                  <a:lnTo>
                    <a:pt x="0" y="342"/>
                  </a:lnTo>
                  <a:lnTo>
                    <a:pt x="0" y="334"/>
                  </a:lnTo>
                  <a:lnTo>
                    <a:pt x="0" y="327"/>
                  </a:lnTo>
                  <a:lnTo>
                    <a:pt x="0" y="319"/>
                  </a:lnTo>
                  <a:lnTo>
                    <a:pt x="2" y="313"/>
                  </a:lnTo>
                  <a:lnTo>
                    <a:pt x="4" y="305"/>
                  </a:lnTo>
                  <a:lnTo>
                    <a:pt x="8" y="294"/>
                  </a:lnTo>
                  <a:lnTo>
                    <a:pt x="15" y="282"/>
                  </a:lnTo>
                  <a:lnTo>
                    <a:pt x="23" y="273"/>
                  </a:lnTo>
                  <a:lnTo>
                    <a:pt x="35" y="261"/>
                  </a:lnTo>
                  <a:lnTo>
                    <a:pt x="46" y="254"/>
                  </a:lnTo>
                  <a:lnTo>
                    <a:pt x="59" y="244"/>
                  </a:lnTo>
                  <a:lnTo>
                    <a:pt x="77" y="238"/>
                  </a:lnTo>
                  <a:lnTo>
                    <a:pt x="94" y="231"/>
                  </a:lnTo>
                  <a:lnTo>
                    <a:pt x="115" y="225"/>
                  </a:lnTo>
                  <a:lnTo>
                    <a:pt x="136" y="221"/>
                  </a:lnTo>
                  <a:lnTo>
                    <a:pt x="159" y="215"/>
                  </a:lnTo>
                  <a:lnTo>
                    <a:pt x="184" y="213"/>
                  </a:lnTo>
                  <a:lnTo>
                    <a:pt x="211" y="209"/>
                  </a:lnTo>
                  <a:lnTo>
                    <a:pt x="242" y="209"/>
                  </a:lnTo>
                  <a:lnTo>
                    <a:pt x="392" y="190"/>
                  </a:lnTo>
                  <a:lnTo>
                    <a:pt x="539" y="171"/>
                  </a:lnTo>
                  <a:lnTo>
                    <a:pt x="687" y="150"/>
                  </a:lnTo>
                  <a:lnTo>
                    <a:pt x="835" y="129"/>
                  </a:lnTo>
                  <a:lnTo>
                    <a:pt x="981" y="106"/>
                  </a:lnTo>
                  <a:lnTo>
                    <a:pt x="1127" y="81"/>
                  </a:lnTo>
                  <a:lnTo>
                    <a:pt x="1200" y="69"/>
                  </a:lnTo>
                  <a:lnTo>
                    <a:pt x="1271" y="56"/>
                  </a:lnTo>
                  <a:lnTo>
                    <a:pt x="1344" y="42"/>
                  </a:lnTo>
                  <a:lnTo>
                    <a:pt x="1415" y="27"/>
                  </a:lnTo>
                  <a:lnTo>
                    <a:pt x="1436" y="23"/>
                  </a:lnTo>
                  <a:lnTo>
                    <a:pt x="1455" y="19"/>
                  </a:lnTo>
                  <a:lnTo>
                    <a:pt x="1472" y="17"/>
                  </a:lnTo>
                  <a:lnTo>
                    <a:pt x="1490" y="14"/>
                  </a:lnTo>
                  <a:lnTo>
                    <a:pt x="1507" y="12"/>
                  </a:lnTo>
                  <a:lnTo>
                    <a:pt x="1520" y="10"/>
                  </a:lnTo>
                  <a:lnTo>
                    <a:pt x="1534" y="8"/>
                  </a:lnTo>
                  <a:lnTo>
                    <a:pt x="1547" y="6"/>
                  </a:lnTo>
                  <a:lnTo>
                    <a:pt x="1559" y="4"/>
                  </a:lnTo>
                  <a:lnTo>
                    <a:pt x="1568" y="2"/>
                  </a:lnTo>
                  <a:lnTo>
                    <a:pt x="1578" y="2"/>
                  </a:lnTo>
                  <a:lnTo>
                    <a:pt x="1586" y="0"/>
                  </a:lnTo>
                  <a:lnTo>
                    <a:pt x="1591" y="0"/>
                  </a:lnTo>
                  <a:lnTo>
                    <a:pt x="1597" y="0"/>
                  </a:lnTo>
                  <a:lnTo>
                    <a:pt x="1601" y="0"/>
                  </a:lnTo>
                  <a:lnTo>
                    <a:pt x="160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186153" y="4379034"/>
              <a:ext cx="243426" cy="960211"/>
            </a:xfrm>
            <a:custGeom>
              <a:avLst/>
              <a:gdLst>
                <a:gd name="T0" fmla="*/ 2147483647 w 555"/>
                <a:gd name="T1" fmla="*/ 0 h 2336"/>
                <a:gd name="T2" fmla="*/ 2147483647 w 555"/>
                <a:gd name="T3" fmla="*/ 2147483647 h 2336"/>
                <a:gd name="T4" fmla="*/ 2147483647 w 555"/>
                <a:gd name="T5" fmla="*/ 2147483647 h 2336"/>
                <a:gd name="T6" fmla="*/ 2147483647 w 555"/>
                <a:gd name="T7" fmla="*/ 2147483647 h 2336"/>
                <a:gd name="T8" fmla="*/ 2147483647 w 555"/>
                <a:gd name="T9" fmla="*/ 2147483647 h 2336"/>
                <a:gd name="T10" fmla="*/ 2147483647 w 555"/>
                <a:gd name="T11" fmla="*/ 2147483647 h 2336"/>
                <a:gd name="T12" fmla="*/ 2147483647 w 555"/>
                <a:gd name="T13" fmla="*/ 2147483647 h 2336"/>
                <a:gd name="T14" fmla="*/ 2147483647 w 555"/>
                <a:gd name="T15" fmla="*/ 2147483647 h 2336"/>
                <a:gd name="T16" fmla="*/ 2147483647 w 555"/>
                <a:gd name="T17" fmla="*/ 2147483647 h 2336"/>
                <a:gd name="T18" fmla="*/ 2147483647 w 555"/>
                <a:gd name="T19" fmla="*/ 2147483647 h 2336"/>
                <a:gd name="T20" fmla="*/ 2147483647 w 555"/>
                <a:gd name="T21" fmla="*/ 2147483647 h 2336"/>
                <a:gd name="T22" fmla="*/ 2147483647 w 555"/>
                <a:gd name="T23" fmla="*/ 2147483647 h 2336"/>
                <a:gd name="T24" fmla="*/ 2147483647 w 555"/>
                <a:gd name="T25" fmla="*/ 2147483647 h 2336"/>
                <a:gd name="T26" fmla="*/ 2147483647 w 555"/>
                <a:gd name="T27" fmla="*/ 2147483647 h 2336"/>
                <a:gd name="T28" fmla="*/ 2147483647 w 555"/>
                <a:gd name="T29" fmla="*/ 2147483647 h 2336"/>
                <a:gd name="T30" fmla="*/ 2147483647 w 555"/>
                <a:gd name="T31" fmla="*/ 2147483647 h 2336"/>
                <a:gd name="T32" fmla="*/ 2147483647 w 555"/>
                <a:gd name="T33" fmla="*/ 2147483647 h 2336"/>
                <a:gd name="T34" fmla="*/ 2147483647 w 555"/>
                <a:gd name="T35" fmla="*/ 2147483647 h 2336"/>
                <a:gd name="T36" fmla="*/ 2147483647 w 555"/>
                <a:gd name="T37" fmla="*/ 2147483647 h 2336"/>
                <a:gd name="T38" fmla="*/ 2147483647 w 555"/>
                <a:gd name="T39" fmla="*/ 2147483647 h 2336"/>
                <a:gd name="T40" fmla="*/ 2147483647 w 555"/>
                <a:gd name="T41" fmla="*/ 2147483647 h 2336"/>
                <a:gd name="T42" fmla="*/ 2147483647 w 555"/>
                <a:gd name="T43" fmla="*/ 2147483647 h 2336"/>
                <a:gd name="T44" fmla="*/ 2147483647 w 555"/>
                <a:gd name="T45" fmla="*/ 2147483647 h 2336"/>
                <a:gd name="T46" fmla="*/ 2147483647 w 555"/>
                <a:gd name="T47" fmla="*/ 2147483647 h 2336"/>
                <a:gd name="T48" fmla="*/ 2147483647 w 555"/>
                <a:gd name="T49" fmla="*/ 2147483647 h 2336"/>
                <a:gd name="T50" fmla="*/ 2147483647 w 555"/>
                <a:gd name="T51" fmla="*/ 2147483647 h 2336"/>
                <a:gd name="T52" fmla="*/ 2147483647 w 555"/>
                <a:gd name="T53" fmla="*/ 2147483647 h 2336"/>
                <a:gd name="T54" fmla="*/ 2147483647 w 555"/>
                <a:gd name="T55" fmla="*/ 2147483647 h 2336"/>
                <a:gd name="T56" fmla="*/ 2147483647 w 555"/>
                <a:gd name="T57" fmla="*/ 2147483647 h 2336"/>
                <a:gd name="T58" fmla="*/ 2147483647 w 555"/>
                <a:gd name="T59" fmla="*/ 2147483647 h 2336"/>
                <a:gd name="T60" fmla="*/ 2147483647 w 555"/>
                <a:gd name="T61" fmla="*/ 2147483647 h 2336"/>
                <a:gd name="T62" fmla="*/ 2147483647 w 555"/>
                <a:gd name="T63" fmla="*/ 2147483647 h 2336"/>
                <a:gd name="T64" fmla="*/ 2147483647 w 555"/>
                <a:gd name="T65" fmla="*/ 2147483647 h 2336"/>
                <a:gd name="T66" fmla="*/ 2147483647 w 555"/>
                <a:gd name="T67" fmla="*/ 2147483647 h 2336"/>
                <a:gd name="T68" fmla="*/ 2147483647 w 555"/>
                <a:gd name="T69" fmla="*/ 2147483647 h 2336"/>
                <a:gd name="T70" fmla="*/ 0 w 555"/>
                <a:gd name="T71" fmla="*/ 2147483647 h 2336"/>
                <a:gd name="T72" fmla="*/ 2147483647 w 555"/>
                <a:gd name="T73" fmla="*/ 2147483647 h 2336"/>
                <a:gd name="T74" fmla="*/ 2147483647 w 555"/>
                <a:gd name="T75" fmla="*/ 2147483647 h 2336"/>
                <a:gd name="T76" fmla="*/ 2147483647 w 555"/>
                <a:gd name="T77" fmla="*/ 2147483647 h 2336"/>
                <a:gd name="T78" fmla="*/ 2147483647 w 555"/>
                <a:gd name="T79" fmla="*/ 2147483647 h 2336"/>
                <a:gd name="T80" fmla="*/ 2147483647 w 555"/>
                <a:gd name="T81" fmla="*/ 2147483647 h 2336"/>
                <a:gd name="T82" fmla="*/ 2147483647 w 555"/>
                <a:gd name="T83" fmla="*/ 2147483647 h 2336"/>
                <a:gd name="T84" fmla="*/ 2147483647 w 555"/>
                <a:gd name="T85" fmla="*/ 2147483647 h 2336"/>
                <a:gd name="T86" fmla="*/ 2147483647 w 555"/>
                <a:gd name="T87" fmla="*/ 0 h 23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5"/>
                <a:gd name="T133" fmla="*/ 0 h 2336"/>
                <a:gd name="T134" fmla="*/ 555 w 555"/>
                <a:gd name="T135" fmla="*/ 2336 h 23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5" h="2336">
                  <a:moveTo>
                    <a:pt x="119" y="0"/>
                  </a:moveTo>
                  <a:lnTo>
                    <a:pt x="135" y="0"/>
                  </a:lnTo>
                  <a:lnTo>
                    <a:pt x="150" y="2"/>
                  </a:lnTo>
                  <a:lnTo>
                    <a:pt x="167" y="4"/>
                  </a:lnTo>
                  <a:lnTo>
                    <a:pt x="185" y="5"/>
                  </a:lnTo>
                  <a:lnTo>
                    <a:pt x="202" y="7"/>
                  </a:lnTo>
                  <a:lnTo>
                    <a:pt x="219" y="11"/>
                  </a:lnTo>
                  <a:lnTo>
                    <a:pt x="238" y="17"/>
                  </a:lnTo>
                  <a:lnTo>
                    <a:pt x="258" y="21"/>
                  </a:lnTo>
                  <a:lnTo>
                    <a:pt x="277" y="27"/>
                  </a:lnTo>
                  <a:lnTo>
                    <a:pt x="296" y="34"/>
                  </a:lnTo>
                  <a:lnTo>
                    <a:pt x="317" y="42"/>
                  </a:lnTo>
                  <a:lnTo>
                    <a:pt x="338" y="50"/>
                  </a:lnTo>
                  <a:lnTo>
                    <a:pt x="359" y="59"/>
                  </a:lnTo>
                  <a:lnTo>
                    <a:pt x="380" y="69"/>
                  </a:lnTo>
                  <a:lnTo>
                    <a:pt x="404" y="78"/>
                  </a:lnTo>
                  <a:lnTo>
                    <a:pt x="427" y="90"/>
                  </a:lnTo>
                  <a:lnTo>
                    <a:pt x="442" y="100"/>
                  </a:lnTo>
                  <a:lnTo>
                    <a:pt x="457" y="109"/>
                  </a:lnTo>
                  <a:lnTo>
                    <a:pt x="471" y="119"/>
                  </a:lnTo>
                  <a:lnTo>
                    <a:pt x="484" y="128"/>
                  </a:lnTo>
                  <a:lnTo>
                    <a:pt x="496" y="138"/>
                  </a:lnTo>
                  <a:lnTo>
                    <a:pt x="505" y="148"/>
                  </a:lnTo>
                  <a:lnTo>
                    <a:pt x="515" y="159"/>
                  </a:lnTo>
                  <a:lnTo>
                    <a:pt x="524" y="169"/>
                  </a:lnTo>
                  <a:lnTo>
                    <a:pt x="532" y="180"/>
                  </a:lnTo>
                  <a:lnTo>
                    <a:pt x="538" y="190"/>
                  </a:lnTo>
                  <a:lnTo>
                    <a:pt x="544" y="201"/>
                  </a:lnTo>
                  <a:lnTo>
                    <a:pt x="547" y="211"/>
                  </a:lnTo>
                  <a:lnTo>
                    <a:pt x="551" y="222"/>
                  </a:lnTo>
                  <a:lnTo>
                    <a:pt x="553" y="234"/>
                  </a:lnTo>
                  <a:lnTo>
                    <a:pt x="555" y="245"/>
                  </a:lnTo>
                  <a:lnTo>
                    <a:pt x="555" y="257"/>
                  </a:lnTo>
                  <a:lnTo>
                    <a:pt x="555" y="270"/>
                  </a:lnTo>
                  <a:lnTo>
                    <a:pt x="555" y="284"/>
                  </a:lnTo>
                  <a:lnTo>
                    <a:pt x="553" y="299"/>
                  </a:lnTo>
                  <a:lnTo>
                    <a:pt x="551" y="315"/>
                  </a:lnTo>
                  <a:lnTo>
                    <a:pt x="547" y="330"/>
                  </a:lnTo>
                  <a:lnTo>
                    <a:pt x="544" y="347"/>
                  </a:lnTo>
                  <a:lnTo>
                    <a:pt x="538" y="364"/>
                  </a:lnTo>
                  <a:lnTo>
                    <a:pt x="532" y="382"/>
                  </a:lnTo>
                  <a:lnTo>
                    <a:pt x="526" y="416"/>
                  </a:lnTo>
                  <a:lnTo>
                    <a:pt x="521" y="447"/>
                  </a:lnTo>
                  <a:lnTo>
                    <a:pt x="517" y="478"/>
                  </a:lnTo>
                  <a:lnTo>
                    <a:pt x="515" y="508"/>
                  </a:lnTo>
                  <a:lnTo>
                    <a:pt x="511" y="535"/>
                  </a:lnTo>
                  <a:lnTo>
                    <a:pt x="509" y="562"/>
                  </a:lnTo>
                  <a:lnTo>
                    <a:pt x="509" y="587"/>
                  </a:lnTo>
                  <a:lnTo>
                    <a:pt x="509" y="612"/>
                  </a:lnTo>
                  <a:lnTo>
                    <a:pt x="478" y="1474"/>
                  </a:lnTo>
                  <a:lnTo>
                    <a:pt x="450" y="2336"/>
                  </a:lnTo>
                  <a:lnTo>
                    <a:pt x="148" y="2336"/>
                  </a:lnTo>
                  <a:lnTo>
                    <a:pt x="129" y="1397"/>
                  </a:lnTo>
                  <a:lnTo>
                    <a:pt x="108" y="459"/>
                  </a:lnTo>
                  <a:lnTo>
                    <a:pt x="104" y="434"/>
                  </a:lnTo>
                  <a:lnTo>
                    <a:pt x="100" y="405"/>
                  </a:lnTo>
                  <a:lnTo>
                    <a:pt x="94" y="378"/>
                  </a:lnTo>
                  <a:lnTo>
                    <a:pt x="89" y="349"/>
                  </a:lnTo>
                  <a:lnTo>
                    <a:pt x="79" y="320"/>
                  </a:lnTo>
                  <a:lnTo>
                    <a:pt x="69" y="292"/>
                  </a:lnTo>
                  <a:lnTo>
                    <a:pt x="64" y="276"/>
                  </a:lnTo>
                  <a:lnTo>
                    <a:pt x="56" y="261"/>
                  </a:lnTo>
                  <a:lnTo>
                    <a:pt x="50" y="245"/>
                  </a:lnTo>
                  <a:lnTo>
                    <a:pt x="43" y="230"/>
                  </a:lnTo>
                  <a:lnTo>
                    <a:pt x="33" y="215"/>
                  </a:lnTo>
                  <a:lnTo>
                    <a:pt x="23" y="201"/>
                  </a:lnTo>
                  <a:lnTo>
                    <a:pt x="16" y="188"/>
                  </a:lnTo>
                  <a:lnTo>
                    <a:pt x="10" y="176"/>
                  </a:lnTo>
                  <a:lnTo>
                    <a:pt x="6" y="167"/>
                  </a:lnTo>
                  <a:lnTo>
                    <a:pt x="4" y="155"/>
                  </a:lnTo>
                  <a:lnTo>
                    <a:pt x="2" y="148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2" y="107"/>
                  </a:lnTo>
                  <a:lnTo>
                    <a:pt x="6" y="92"/>
                  </a:lnTo>
                  <a:lnTo>
                    <a:pt x="8" y="78"/>
                  </a:lnTo>
                  <a:lnTo>
                    <a:pt x="12" y="67"/>
                  </a:lnTo>
                  <a:lnTo>
                    <a:pt x="18" y="55"/>
                  </a:lnTo>
                  <a:lnTo>
                    <a:pt x="23" y="46"/>
                  </a:lnTo>
                  <a:lnTo>
                    <a:pt x="31" y="36"/>
                  </a:lnTo>
                  <a:lnTo>
                    <a:pt x="39" y="27"/>
                  </a:lnTo>
                  <a:lnTo>
                    <a:pt x="48" y="21"/>
                  </a:lnTo>
                  <a:lnTo>
                    <a:pt x="58" y="15"/>
                  </a:lnTo>
                  <a:lnTo>
                    <a:pt x="68" y="9"/>
                  </a:lnTo>
                  <a:lnTo>
                    <a:pt x="79" y="5"/>
                  </a:lnTo>
                  <a:lnTo>
                    <a:pt x="93" y="2"/>
                  </a:lnTo>
                  <a:lnTo>
                    <a:pt x="104" y="2"/>
                  </a:lnTo>
                  <a:lnTo>
                    <a:pt x="11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554299" y="5196200"/>
              <a:ext cx="1659164" cy="289379"/>
            </a:xfrm>
            <a:custGeom>
              <a:avLst/>
              <a:gdLst>
                <a:gd name="T0" fmla="*/ 2147483647 w 3776"/>
                <a:gd name="T1" fmla="*/ 2147483647 h 703"/>
                <a:gd name="T2" fmla="*/ 2147483647 w 3776"/>
                <a:gd name="T3" fmla="*/ 2147483647 h 703"/>
                <a:gd name="T4" fmla="*/ 2147483647 w 3776"/>
                <a:gd name="T5" fmla="*/ 2147483647 h 703"/>
                <a:gd name="T6" fmla="*/ 2147483647 w 3776"/>
                <a:gd name="T7" fmla="*/ 2147483647 h 703"/>
                <a:gd name="T8" fmla="*/ 2147483647 w 3776"/>
                <a:gd name="T9" fmla="*/ 2147483647 h 703"/>
                <a:gd name="T10" fmla="*/ 2147483647 w 3776"/>
                <a:gd name="T11" fmla="*/ 2147483647 h 703"/>
                <a:gd name="T12" fmla="*/ 2147483647 w 3776"/>
                <a:gd name="T13" fmla="*/ 2147483647 h 703"/>
                <a:gd name="T14" fmla="*/ 2147483647 w 3776"/>
                <a:gd name="T15" fmla="*/ 2147483647 h 703"/>
                <a:gd name="T16" fmla="*/ 2147483647 w 3776"/>
                <a:gd name="T17" fmla="*/ 2147483647 h 703"/>
                <a:gd name="T18" fmla="*/ 2147483647 w 3776"/>
                <a:gd name="T19" fmla="*/ 2147483647 h 703"/>
                <a:gd name="T20" fmla="*/ 2147483647 w 3776"/>
                <a:gd name="T21" fmla="*/ 2147483647 h 703"/>
                <a:gd name="T22" fmla="*/ 2147483647 w 3776"/>
                <a:gd name="T23" fmla="*/ 2147483647 h 703"/>
                <a:gd name="T24" fmla="*/ 2147483647 w 3776"/>
                <a:gd name="T25" fmla="*/ 2147483647 h 703"/>
                <a:gd name="T26" fmla="*/ 2147483647 w 3776"/>
                <a:gd name="T27" fmla="*/ 2147483647 h 703"/>
                <a:gd name="T28" fmla="*/ 2147483647 w 3776"/>
                <a:gd name="T29" fmla="*/ 2147483647 h 703"/>
                <a:gd name="T30" fmla="*/ 2147483647 w 3776"/>
                <a:gd name="T31" fmla="*/ 2147483647 h 703"/>
                <a:gd name="T32" fmla="*/ 2147483647 w 3776"/>
                <a:gd name="T33" fmla="*/ 2147483647 h 703"/>
                <a:gd name="T34" fmla="*/ 2147483647 w 3776"/>
                <a:gd name="T35" fmla="*/ 2147483647 h 703"/>
                <a:gd name="T36" fmla="*/ 2147483647 w 3776"/>
                <a:gd name="T37" fmla="*/ 2147483647 h 703"/>
                <a:gd name="T38" fmla="*/ 2147483647 w 3776"/>
                <a:gd name="T39" fmla="*/ 2147483647 h 703"/>
                <a:gd name="T40" fmla="*/ 2147483647 w 3776"/>
                <a:gd name="T41" fmla="*/ 2147483647 h 703"/>
                <a:gd name="T42" fmla="*/ 2147483647 w 3776"/>
                <a:gd name="T43" fmla="*/ 2147483647 h 703"/>
                <a:gd name="T44" fmla="*/ 2147483647 w 3776"/>
                <a:gd name="T45" fmla="*/ 2147483647 h 703"/>
                <a:gd name="T46" fmla="*/ 2147483647 w 3776"/>
                <a:gd name="T47" fmla="*/ 2147483647 h 703"/>
                <a:gd name="T48" fmla="*/ 2147483647 w 3776"/>
                <a:gd name="T49" fmla="*/ 2147483647 h 703"/>
                <a:gd name="T50" fmla="*/ 2147483647 w 3776"/>
                <a:gd name="T51" fmla="*/ 2147483647 h 703"/>
                <a:gd name="T52" fmla="*/ 2147483647 w 3776"/>
                <a:gd name="T53" fmla="*/ 2147483647 h 703"/>
                <a:gd name="T54" fmla="*/ 2147483647 w 3776"/>
                <a:gd name="T55" fmla="*/ 2147483647 h 703"/>
                <a:gd name="T56" fmla="*/ 2147483647 w 3776"/>
                <a:gd name="T57" fmla="*/ 2147483647 h 703"/>
                <a:gd name="T58" fmla="*/ 2147483647 w 3776"/>
                <a:gd name="T59" fmla="*/ 2147483647 h 703"/>
                <a:gd name="T60" fmla="*/ 2147483647 w 3776"/>
                <a:gd name="T61" fmla="*/ 2147483647 h 703"/>
                <a:gd name="T62" fmla="*/ 2147483647 w 3776"/>
                <a:gd name="T63" fmla="*/ 2147483647 h 703"/>
                <a:gd name="T64" fmla="*/ 2147483647 w 3776"/>
                <a:gd name="T65" fmla="*/ 2147483647 h 703"/>
                <a:gd name="T66" fmla="*/ 2147483647 w 3776"/>
                <a:gd name="T67" fmla="*/ 2147483647 h 703"/>
                <a:gd name="T68" fmla="*/ 2147483647 w 3776"/>
                <a:gd name="T69" fmla="*/ 2147483647 h 703"/>
                <a:gd name="T70" fmla="*/ 2147483647 w 3776"/>
                <a:gd name="T71" fmla="*/ 2147483647 h 703"/>
                <a:gd name="T72" fmla="*/ 2147483647 w 3776"/>
                <a:gd name="T73" fmla="*/ 2147483647 h 703"/>
                <a:gd name="T74" fmla="*/ 2147483647 w 3776"/>
                <a:gd name="T75" fmla="*/ 2147483647 h 703"/>
                <a:gd name="T76" fmla="*/ 2147483647 w 3776"/>
                <a:gd name="T77" fmla="*/ 2147483647 h 703"/>
                <a:gd name="T78" fmla="*/ 2147483647 w 3776"/>
                <a:gd name="T79" fmla="*/ 2147483647 h 703"/>
                <a:gd name="T80" fmla="*/ 2147483647 w 3776"/>
                <a:gd name="T81" fmla="*/ 2147483647 h 703"/>
                <a:gd name="T82" fmla="*/ 2147483647 w 3776"/>
                <a:gd name="T83" fmla="*/ 2147483647 h 703"/>
                <a:gd name="T84" fmla="*/ 2147483647 w 3776"/>
                <a:gd name="T85" fmla="*/ 2147483647 h 703"/>
                <a:gd name="T86" fmla="*/ 2147483647 w 3776"/>
                <a:gd name="T87" fmla="*/ 2147483647 h 703"/>
                <a:gd name="T88" fmla="*/ 2147483647 w 3776"/>
                <a:gd name="T89" fmla="*/ 2147483647 h 703"/>
                <a:gd name="T90" fmla="*/ 2147483647 w 3776"/>
                <a:gd name="T91" fmla="*/ 2147483647 h 703"/>
                <a:gd name="T92" fmla="*/ 2147483647 w 3776"/>
                <a:gd name="T93" fmla="*/ 2147483647 h 703"/>
                <a:gd name="T94" fmla="*/ 2147483647 w 3776"/>
                <a:gd name="T95" fmla="*/ 2147483647 h 703"/>
                <a:gd name="T96" fmla="*/ 2147483647 w 3776"/>
                <a:gd name="T97" fmla="*/ 2147483647 h 703"/>
                <a:gd name="T98" fmla="*/ 2147483647 w 3776"/>
                <a:gd name="T99" fmla="*/ 2147483647 h 703"/>
                <a:gd name="T100" fmla="*/ 2147483647 w 3776"/>
                <a:gd name="T101" fmla="*/ 2147483647 h 703"/>
                <a:gd name="T102" fmla="*/ 2147483647 w 3776"/>
                <a:gd name="T103" fmla="*/ 2147483647 h 703"/>
                <a:gd name="T104" fmla="*/ 2147483647 w 3776"/>
                <a:gd name="T105" fmla="*/ 2147483647 h 703"/>
                <a:gd name="T106" fmla="*/ 2147483647 w 3776"/>
                <a:gd name="T107" fmla="*/ 2147483647 h 703"/>
                <a:gd name="T108" fmla="*/ 2147483647 w 3776"/>
                <a:gd name="T109" fmla="*/ 0 h 70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76"/>
                <a:gd name="T166" fmla="*/ 0 h 703"/>
                <a:gd name="T167" fmla="*/ 3776 w 3776"/>
                <a:gd name="T168" fmla="*/ 703 h 70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76" h="703">
                  <a:moveTo>
                    <a:pt x="3244" y="0"/>
                  </a:moveTo>
                  <a:lnTo>
                    <a:pt x="3250" y="2"/>
                  </a:lnTo>
                  <a:lnTo>
                    <a:pt x="3257" y="2"/>
                  </a:lnTo>
                  <a:lnTo>
                    <a:pt x="3267" y="4"/>
                  </a:lnTo>
                  <a:lnTo>
                    <a:pt x="3278" y="8"/>
                  </a:lnTo>
                  <a:lnTo>
                    <a:pt x="3292" y="12"/>
                  </a:lnTo>
                  <a:lnTo>
                    <a:pt x="3307" y="18"/>
                  </a:lnTo>
                  <a:lnTo>
                    <a:pt x="3324" y="23"/>
                  </a:lnTo>
                  <a:lnTo>
                    <a:pt x="3342" y="31"/>
                  </a:lnTo>
                  <a:lnTo>
                    <a:pt x="3361" y="39"/>
                  </a:lnTo>
                  <a:lnTo>
                    <a:pt x="3384" y="48"/>
                  </a:lnTo>
                  <a:lnTo>
                    <a:pt x="3407" y="58"/>
                  </a:lnTo>
                  <a:lnTo>
                    <a:pt x="3432" y="68"/>
                  </a:lnTo>
                  <a:lnTo>
                    <a:pt x="3459" y="79"/>
                  </a:lnTo>
                  <a:lnTo>
                    <a:pt x="3488" y="93"/>
                  </a:lnTo>
                  <a:lnTo>
                    <a:pt x="3518" y="104"/>
                  </a:lnTo>
                  <a:lnTo>
                    <a:pt x="3551" y="119"/>
                  </a:lnTo>
                  <a:lnTo>
                    <a:pt x="3578" y="137"/>
                  </a:lnTo>
                  <a:lnTo>
                    <a:pt x="3603" y="156"/>
                  </a:lnTo>
                  <a:lnTo>
                    <a:pt x="3626" y="173"/>
                  </a:lnTo>
                  <a:lnTo>
                    <a:pt x="3647" y="191"/>
                  </a:lnTo>
                  <a:lnTo>
                    <a:pt x="3668" y="208"/>
                  </a:lnTo>
                  <a:lnTo>
                    <a:pt x="3685" y="225"/>
                  </a:lnTo>
                  <a:lnTo>
                    <a:pt x="3703" y="242"/>
                  </a:lnTo>
                  <a:lnTo>
                    <a:pt x="3718" y="260"/>
                  </a:lnTo>
                  <a:lnTo>
                    <a:pt x="3731" y="275"/>
                  </a:lnTo>
                  <a:lnTo>
                    <a:pt x="3743" y="292"/>
                  </a:lnTo>
                  <a:lnTo>
                    <a:pt x="3753" y="308"/>
                  </a:lnTo>
                  <a:lnTo>
                    <a:pt x="3760" y="323"/>
                  </a:lnTo>
                  <a:lnTo>
                    <a:pt x="3766" y="338"/>
                  </a:lnTo>
                  <a:lnTo>
                    <a:pt x="3772" y="354"/>
                  </a:lnTo>
                  <a:lnTo>
                    <a:pt x="3774" y="369"/>
                  </a:lnTo>
                  <a:lnTo>
                    <a:pt x="3776" y="382"/>
                  </a:lnTo>
                  <a:lnTo>
                    <a:pt x="3774" y="390"/>
                  </a:lnTo>
                  <a:lnTo>
                    <a:pt x="3774" y="396"/>
                  </a:lnTo>
                  <a:lnTo>
                    <a:pt x="3772" y="402"/>
                  </a:lnTo>
                  <a:lnTo>
                    <a:pt x="3770" y="407"/>
                  </a:lnTo>
                  <a:lnTo>
                    <a:pt x="3766" y="413"/>
                  </a:lnTo>
                  <a:lnTo>
                    <a:pt x="3764" y="419"/>
                  </a:lnTo>
                  <a:lnTo>
                    <a:pt x="3760" y="423"/>
                  </a:lnTo>
                  <a:lnTo>
                    <a:pt x="3754" y="429"/>
                  </a:lnTo>
                  <a:lnTo>
                    <a:pt x="3749" y="434"/>
                  </a:lnTo>
                  <a:lnTo>
                    <a:pt x="3743" y="438"/>
                  </a:lnTo>
                  <a:lnTo>
                    <a:pt x="3737" y="442"/>
                  </a:lnTo>
                  <a:lnTo>
                    <a:pt x="3729" y="446"/>
                  </a:lnTo>
                  <a:lnTo>
                    <a:pt x="3722" y="452"/>
                  </a:lnTo>
                  <a:lnTo>
                    <a:pt x="3714" y="453"/>
                  </a:lnTo>
                  <a:lnTo>
                    <a:pt x="3705" y="457"/>
                  </a:lnTo>
                  <a:lnTo>
                    <a:pt x="3695" y="461"/>
                  </a:lnTo>
                  <a:lnTo>
                    <a:pt x="3685" y="465"/>
                  </a:lnTo>
                  <a:lnTo>
                    <a:pt x="3676" y="467"/>
                  </a:lnTo>
                  <a:lnTo>
                    <a:pt x="3664" y="471"/>
                  </a:lnTo>
                  <a:lnTo>
                    <a:pt x="3651" y="473"/>
                  </a:lnTo>
                  <a:lnTo>
                    <a:pt x="3639" y="475"/>
                  </a:lnTo>
                  <a:lnTo>
                    <a:pt x="3626" y="477"/>
                  </a:lnTo>
                  <a:lnTo>
                    <a:pt x="3612" y="478"/>
                  </a:lnTo>
                  <a:lnTo>
                    <a:pt x="3597" y="480"/>
                  </a:lnTo>
                  <a:lnTo>
                    <a:pt x="3584" y="482"/>
                  </a:lnTo>
                  <a:lnTo>
                    <a:pt x="3568" y="484"/>
                  </a:lnTo>
                  <a:lnTo>
                    <a:pt x="3551" y="484"/>
                  </a:lnTo>
                  <a:lnTo>
                    <a:pt x="3534" y="486"/>
                  </a:lnTo>
                  <a:lnTo>
                    <a:pt x="3516" y="486"/>
                  </a:lnTo>
                  <a:lnTo>
                    <a:pt x="3499" y="488"/>
                  </a:lnTo>
                  <a:lnTo>
                    <a:pt x="3480" y="488"/>
                  </a:lnTo>
                  <a:lnTo>
                    <a:pt x="3463" y="488"/>
                  </a:lnTo>
                  <a:lnTo>
                    <a:pt x="3376" y="484"/>
                  </a:lnTo>
                  <a:lnTo>
                    <a:pt x="3290" y="482"/>
                  </a:lnTo>
                  <a:lnTo>
                    <a:pt x="3202" y="480"/>
                  </a:lnTo>
                  <a:lnTo>
                    <a:pt x="3113" y="478"/>
                  </a:lnTo>
                  <a:lnTo>
                    <a:pt x="3023" y="477"/>
                  </a:lnTo>
                  <a:lnTo>
                    <a:pt x="2929" y="475"/>
                  </a:lnTo>
                  <a:lnTo>
                    <a:pt x="2837" y="475"/>
                  </a:lnTo>
                  <a:lnTo>
                    <a:pt x="2743" y="475"/>
                  </a:lnTo>
                  <a:lnTo>
                    <a:pt x="2716" y="475"/>
                  </a:lnTo>
                  <a:lnTo>
                    <a:pt x="2691" y="475"/>
                  </a:lnTo>
                  <a:lnTo>
                    <a:pt x="2664" y="475"/>
                  </a:lnTo>
                  <a:lnTo>
                    <a:pt x="2639" y="475"/>
                  </a:lnTo>
                  <a:lnTo>
                    <a:pt x="2610" y="475"/>
                  </a:lnTo>
                  <a:lnTo>
                    <a:pt x="2583" y="475"/>
                  </a:lnTo>
                  <a:lnTo>
                    <a:pt x="2555" y="477"/>
                  </a:lnTo>
                  <a:lnTo>
                    <a:pt x="2526" y="477"/>
                  </a:lnTo>
                  <a:lnTo>
                    <a:pt x="2497" y="477"/>
                  </a:lnTo>
                  <a:lnTo>
                    <a:pt x="2468" y="478"/>
                  </a:lnTo>
                  <a:lnTo>
                    <a:pt x="2438" y="478"/>
                  </a:lnTo>
                  <a:lnTo>
                    <a:pt x="2407" y="480"/>
                  </a:lnTo>
                  <a:lnTo>
                    <a:pt x="2376" y="480"/>
                  </a:lnTo>
                  <a:lnTo>
                    <a:pt x="2343" y="482"/>
                  </a:lnTo>
                  <a:lnTo>
                    <a:pt x="2311" y="482"/>
                  </a:lnTo>
                  <a:lnTo>
                    <a:pt x="2278" y="484"/>
                  </a:lnTo>
                  <a:lnTo>
                    <a:pt x="2246" y="486"/>
                  </a:lnTo>
                  <a:lnTo>
                    <a:pt x="2211" y="488"/>
                  </a:lnTo>
                  <a:lnTo>
                    <a:pt x="2144" y="492"/>
                  </a:lnTo>
                  <a:lnTo>
                    <a:pt x="2073" y="496"/>
                  </a:lnTo>
                  <a:lnTo>
                    <a:pt x="2000" y="500"/>
                  </a:lnTo>
                  <a:lnTo>
                    <a:pt x="1925" y="505"/>
                  </a:lnTo>
                  <a:lnTo>
                    <a:pt x="1850" y="509"/>
                  </a:lnTo>
                  <a:lnTo>
                    <a:pt x="1771" y="515"/>
                  </a:lnTo>
                  <a:lnTo>
                    <a:pt x="1693" y="523"/>
                  </a:lnTo>
                  <a:lnTo>
                    <a:pt x="1633" y="526"/>
                  </a:lnTo>
                  <a:lnTo>
                    <a:pt x="1574" y="532"/>
                  </a:lnTo>
                  <a:lnTo>
                    <a:pt x="1514" y="536"/>
                  </a:lnTo>
                  <a:lnTo>
                    <a:pt x="1453" y="544"/>
                  </a:lnTo>
                  <a:lnTo>
                    <a:pt x="1393" y="549"/>
                  </a:lnTo>
                  <a:lnTo>
                    <a:pt x="1332" y="557"/>
                  </a:lnTo>
                  <a:lnTo>
                    <a:pt x="1270" y="565"/>
                  </a:lnTo>
                  <a:lnTo>
                    <a:pt x="1209" y="574"/>
                  </a:lnTo>
                  <a:lnTo>
                    <a:pt x="1146" y="584"/>
                  </a:lnTo>
                  <a:lnTo>
                    <a:pt x="1082" y="594"/>
                  </a:lnTo>
                  <a:lnTo>
                    <a:pt x="1019" y="603"/>
                  </a:lnTo>
                  <a:lnTo>
                    <a:pt x="956" y="615"/>
                  </a:lnTo>
                  <a:lnTo>
                    <a:pt x="890" y="628"/>
                  </a:lnTo>
                  <a:lnTo>
                    <a:pt x="827" y="640"/>
                  </a:lnTo>
                  <a:lnTo>
                    <a:pt x="760" y="653"/>
                  </a:lnTo>
                  <a:lnTo>
                    <a:pt x="694" y="668"/>
                  </a:lnTo>
                  <a:lnTo>
                    <a:pt x="675" y="672"/>
                  </a:lnTo>
                  <a:lnTo>
                    <a:pt x="658" y="676"/>
                  </a:lnTo>
                  <a:lnTo>
                    <a:pt x="643" y="680"/>
                  </a:lnTo>
                  <a:lnTo>
                    <a:pt x="627" y="682"/>
                  </a:lnTo>
                  <a:lnTo>
                    <a:pt x="612" y="686"/>
                  </a:lnTo>
                  <a:lnTo>
                    <a:pt x="599" y="688"/>
                  </a:lnTo>
                  <a:lnTo>
                    <a:pt x="587" y="692"/>
                  </a:lnTo>
                  <a:lnTo>
                    <a:pt x="574" y="693"/>
                  </a:lnTo>
                  <a:lnTo>
                    <a:pt x="564" y="695"/>
                  </a:lnTo>
                  <a:lnTo>
                    <a:pt x="554" y="697"/>
                  </a:lnTo>
                  <a:lnTo>
                    <a:pt x="545" y="699"/>
                  </a:lnTo>
                  <a:lnTo>
                    <a:pt x="535" y="701"/>
                  </a:lnTo>
                  <a:lnTo>
                    <a:pt x="529" y="701"/>
                  </a:lnTo>
                  <a:lnTo>
                    <a:pt x="522" y="703"/>
                  </a:lnTo>
                  <a:lnTo>
                    <a:pt x="516" y="703"/>
                  </a:lnTo>
                  <a:lnTo>
                    <a:pt x="512" y="703"/>
                  </a:lnTo>
                  <a:lnTo>
                    <a:pt x="499" y="703"/>
                  </a:lnTo>
                  <a:lnTo>
                    <a:pt x="485" y="701"/>
                  </a:lnTo>
                  <a:lnTo>
                    <a:pt x="472" y="699"/>
                  </a:lnTo>
                  <a:lnTo>
                    <a:pt x="456" y="697"/>
                  </a:lnTo>
                  <a:lnTo>
                    <a:pt x="441" y="693"/>
                  </a:lnTo>
                  <a:lnTo>
                    <a:pt x="424" y="690"/>
                  </a:lnTo>
                  <a:lnTo>
                    <a:pt x="407" y="684"/>
                  </a:lnTo>
                  <a:lnTo>
                    <a:pt x="387" y="678"/>
                  </a:lnTo>
                  <a:lnTo>
                    <a:pt x="368" y="670"/>
                  </a:lnTo>
                  <a:lnTo>
                    <a:pt x="349" y="663"/>
                  </a:lnTo>
                  <a:lnTo>
                    <a:pt x="328" y="655"/>
                  </a:lnTo>
                  <a:lnTo>
                    <a:pt x="307" y="645"/>
                  </a:lnTo>
                  <a:lnTo>
                    <a:pt x="284" y="634"/>
                  </a:lnTo>
                  <a:lnTo>
                    <a:pt x="261" y="624"/>
                  </a:lnTo>
                  <a:lnTo>
                    <a:pt x="236" y="611"/>
                  </a:lnTo>
                  <a:lnTo>
                    <a:pt x="211" y="599"/>
                  </a:lnTo>
                  <a:lnTo>
                    <a:pt x="186" y="586"/>
                  </a:lnTo>
                  <a:lnTo>
                    <a:pt x="161" y="573"/>
                  </a:lnTo>
                  <a:lnTo>
                    <a:pt x="140" y="561"/>
                  </a:lnTo>
                  <a:lnTo>
                    <a:pt x="119" y="549"/>
                  </a:lnTo>
                  <a:lnTo>
                    <a:pt x="99" y="536"/>
                  </a:lnTo>
                  <a:lnTo>
                    <a:pt x="82" y="526"/>
                  </a:lnTo>
                  <a:lnTo>
                    <a:pt x="67" y="515"/>
                  </a:lnTo>
                  <a:lnTo>
                    <a:pt x="51" y="503"/>
                  </a:lnTo>
                  <a:lnTo>
                    <a:pt x="40" y="494"/>
                  </a:lnTo>
                  <a:lnTo>
                    <a:pt x="28" y="482"/>
                  </a:lnTo>
                  <a:lnTo>
                    <a:pt x="19" y="473"/>
                  </a:lnTo>
                  <a:lnTo>
                    <a:pt x="11" y="463"/>
                  </a:lnTo>
                  <a:lnTo>
                    <a:pt x="5" y="453"/>
                  </a:lnTo>
                  <a:lnTo>
                    <a:pt x="1" y="444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15"/>
                  </a:lnTo>
                  <a:lnTo>
                    <a:pt x="1" y="406"/>
                  </a:lnTo>
                  <a:lnTo>
                    <a:pt x="3" y="396"/>
                  </a:lnTo>
                  <a:lnTo>
                    <a:pt x="7" y="386"/>
                  </a:lnTo>
                  <a:lnTo>
                    <a:pt x="13" y="379"/>
                  </a:lnTo>
                  <a:lnTo>
                    <a:pt x="19" y="371"/>
                  </a:lnTo>
                  <a:lnTo>
                    <a:pt x="25" y="365"/>
                  </a:lnTo>
                  <a:lnTo>
                    <a:pt x="34" y="358"/>
                  </a:lnTo>
                  <a:lnTo>
                    <a:pt x="42" y="352"/>
                  </a:lnTo>
                  <a:lnTo>
                    <a:pt x="51" y="346"/>
                  </a:lnTo>
                  <a:lnTo>
                    <a:pt x="63" y="342"/>
                  </a:lnTo>
                  <a:lnTo>
                    <a:pt x="76" y="338"/>
                  </a:lnTo>
                  <a:lnTo>
                    <a:pt x="88" y="334"/>
                  </a:lnTo>
                  <a:lnTo>
                    <a:pt x="103" y="333"/>
                  </a:lnTo>
                  <a:lnTo>
                    <a:pt x="119" y="329"/>
                  </a:lnTo>
                  <a:lnTo>
                    <a:pt x="134" y="329"/>
                  </a:lnTo>
                  <a:lnTo>
                    <a:pt x="170" y="327"/>
                  </a:lnTo>
                  <a:lnTo>
                    <a:pt x="207" y="327"/>
                  </a:lnTo>
                  <a:lnTo>
                    <a:pt x="243" y="325"/>
                  </a:lnTo>
                  <a:lnTo>
                    <a:pt x="278" y="325"/>
                  </a:lnTo>
                  <a:lnTo>
                    <a:pt x="312" y="323"/>
                  </a:lnTo>
                  <a:lnTo>
                    <a:pt x="345" y="323"/>
                  </a:lnTo>
                  <a:lnTo>
                    <a:pt x="380" y="321"/>
                  </a:lnTo>
                  <a:lnTo>
                    <a:pt x="412" y="319"/>
                  </a:lnTo>
                  <a:lnTo>
                    <a:pt x="443" y="319"/>
                  </a:lnTo>
                  <a:lnTo>
                    <a:pt x="476" y="317"/>
                  </a:lnTo>
                  <a:lnTo>
                    <a:pt x="506" y="315"/>
                  </a:lnTo>
                  <a:lnTo>
                    <a:pt x="535" y="313"/>
                  </a:lnTo>
                  <a:lnTo>
                    <a:pt x="566" y="313"/>
                  </a:lnTo>
                  <a:lnTo>
                    <a:pt x="595" y="311"/>
                  </a:lnTo>
                  <a:lnTo>
                    <a:pt x="623" y="310"/>
                  </a:lnTo>
                  <a:lnTo>
                    <a:pt x="650" y="308"/>
                  </a:lnTo>
                  <a:lnTo>
                    <a:pt x="677" y="306"/>
                  </a:lnTo>
                  <a:lnTo>
                    <a:pt x="704" y="304"/>
                  </a:lnTo>
                  <a:lnTo>
                    <a:pt x="729" y="300"/>
                  </a:lnTo>
                  <a:lnTo>
                    <a:pt x="756" y="298"/>
                  </a:lnTo>
                  <a:lnTo>
                    <a:pt x="779" y="296"/>
                  </a:lnTo>
                  <a:lnTo>
                    <a:pt x="804" y="294"/>
                  </a:lnTo>
                  <a:lnTo>
                    <a:pt x="827" y="292"/>
                  </a:lnTo>
                  <a:lnTo>
                    <a:pt x="850" y="288"/>
                  </a:lnTo>
                  <a:lnTo>
                    <a:pt x="871" y="286"/>
                  </a:lnTo>
                  <a:lnTo>
                    <a:pt x="892" y="283"/>
                  </a:lnTo>
                  <a:lnTo>
                    <a:pt x="913" y="281"/>
                  </a:lnTo>
                  <a:lnTo>
                    <a:pt x="934" y="277"/>
                  </a:lnTo>
                  <a:lnTo>
                    <a:pt x="954" y="275"/>
                  </a:lnTo>
                  <a:lnTo>
                    <a:pt x="971" y="271"/>
                  </a:lnTo>
                  <a:lnTo>
                    <a:pt x="990" y="267"/>
                  </a:lnTo>
                  <a:lnTo>
                    <a:pt x="1007" y="265"/>
                  </a:lnTo>
                  <a:lnTo>
                    <a:pt x="1073" y="256"/>
                  </a:lnTo>
                  <a:lnTo>
                    <a:pt x="1140" y="246"/>
                  </a:lnTo>
                  <a:lnTo>
                    <a:pt x="1207" y="238"/>
                  </a:lnTo>
                  <a:lnTo>
                    <a:pt x="1274" y="231"/>
                  </a:lnTo>
                  <a:lnTo>
                    <a:pt x="1343" y="223"/>
                  </a:lnTo>
                  <a:lnTo>
                    <a:pt x="1414" y="215"/>
                  </a:lnTo>
                  <a:lnTo>
                    <a:pt x="1485" y="208"/>
                  </a:lnTo>
                  <a:lnTo>
                    <a:pt x="1556" y="202"/>
                  </a:lnTo>
                  <a:lnTo>
                    <a:pt x="1627" y="194"/>
                  </a:lnTo>
                  <a:lnTo>
                    <a:pt x="1702" y="189"/>
                  </a:lnTo>
                  <a:lnTo>
                    <a:pt x="1775" y="183"/>
                  </a:lnTo>
                  <a:lnTo>
                    <a:pt x="1850" y="175"/>
                  </a:lnTo>
                  <a:lnTo>
                    <a:pt x="1925" y="169"/>
                  </a:lnTo>
                  <a:lnTo>
                    <a:pt x="2002" y="164"/>
                  </a:lnTo>
                  <a:lnTo>
                    <a:pt x="2080" y="160"/>
                  </a:lnTo>
                  <a:lnTo>
                    <a:pt x="2157" y="154"/>
                  </a:lnTo>
                  <a:lnTo>
                    <a:pt x="2194" y="150"/>
                  </a:lnTo>
                  <a:lnTo>
                    <a:pt x="2230" y="146"/>
                  </a:lnTo>
                  <a:lnTo>
                    <a:pt x="2267" y="144"/>
                  </a:lnTo>
                  <a:lnTo>
                    <a:pt x="2301" y="141"/>
                  </a:lnTo>
                  <a:lnTo>
                    <a:pt x="2336" y="137"/>
                  </a:lnTo>
                  <a:lnTo>
                    <a:pt x="2370" y="133"/>
                  </a:lnTo>
                  <a:lnTo>
                    <a:pt x="2405" y="129"/>
                  </a:lnTo>
                  <a:lnTo>
                    <a:pt x="2438" y="125"/>
                  </a:lnTo>
                  <a:lnTo>
                    <a:pt x="2470" y="123"/>
                  </a:lnTo>
                  <a:lnTo>
                    <a:pt x="2503" y="119"/>
                  </a:lnTo>
                  <a:lnTo>
                    <a:pt x="2534" y="116"/>
                  </a:lnTo>
                  <a:lnTo>
                    <a:pt x="2564" y="112"/>
                  </a:lnTo>
                  <a:lnTo>
                    <a:pt x="2595" y="108"/>
                  </a:lnTo>
                  <a:lnTo>
                    <a:pt x="2626" y="104"/>
                  </a:lnTo>
                  <a:lnTo>
                    <a:pt x="2654" y="100"/>
                  </a:lnTo>
                  <a:lnTo>
                    <a:pt x="2683" y="96"/>
                  </a:lnTo>
                  <a:lnTo>
                    <a:pt x="2712" y="93"/>
                  </a:lnTo>
                  <a:lnTo>
                    <a:pt x="2741" y="89"/>
                  </a:lnTo>
                  <a:lnTo>
                    <a:pt x="2768" y="85"/>
                  </a:lnTo>
                  <a:lnTo>
                    <a:pt x="2795" y="81"/>
                  </a:lnTo>
                  <a:lnTo>
                    <a:pt x="2820" y="77"/>
                  </a:lnTo>
                  <a:lnTo>
                    <a:pt x="2846" y="71"/>
                  </a:lnTo>
                  <a:lnTo>
                    <a:pt x="2871" y="68"/>
                  </a:lnTo>
                  <a:lnTo>
                    <a:pt x="2896" y="64"/>
                  </a:lnTo>
                  <a:lnTo>
                    <a:pt x="2919" y="60"/>
                  </a:lnTo>
                  <a:lnTo>
                    <a:pt x="2942" y="56"/>
                  </a:lnTo>
                  <a:lnTo>
                    <a:pt x="2965" y="50"/>
                  </a:lnTo>
                  <a:lnTo>
                    <a:pt x="2988" y="47"/>
                  </a:lnTo>
                  <a:lnTo>
                    <a:pt x="3010" y="43"/>
                  </a:lnTo>
                  <a:lnTo>
                    <a:pt x="3031" y="37"/>
                  </a:lnTo>
                  <a:lnTo>
                    <a:pt x="3052" y="33"/>
                  </a:lnTo>
                  <a:lnTo>
                    <a:pt x="3073" y="29"/>
                  </a:lnTo>
                  <a:lnTo>
                    <a:pt x="3088" y="25"/>
                  </a:lnTo>
                  <a:lnTo>
                    <a:pt x="3104" y="22"/>
                  </a:lnTo>
                  <a:lnTo>
                    <a:pt x="3119" y="18"/>
                  </a:lnTo>
                  <a:lnTo>
                    <a:pt x="3132" y="16"/>
                  </a:lnTo>
                  <a:lnTo>
                    <a:pt x="3146" y="12"/>
                  </a:lnTo>
                  <a:lnTo>
                    <a:pt x="3159" y="10"/>
                  </a:lnTo>
                  <a:lnTo>
                    <a:pt x="3171" y="8"/>
                  </a:lnTo>
                  <a:lnTo>
                    <a:pt x="3182" y="6"/>
                  </a:lnTo>
                  <a:lnTo>
                    <a:pt x="3192" y="6"/>
                  </a:lnTo>
                  <a:lnTo>
                    <a:pt x="3202" y="4"/>
                  </a:lnTo>
                  <a:lnTo>
                    <a:pt x="3211" y="2"/>
                  </a:lnTo>
                  <a:lnTo>
                    <a:pt x="3219" y="2"/>
                  </a:lnTo>
                  <a:lnTo>
                    <a:pt x="3227" y="2"/>
                  </a:lnTo>
                  <a:lnTo>
                    <a:pt x="3232" y="0"/>
                  </a:lnTo>
                  <a:lnTo>
                    <a:pt x="3238" y="0"/>
                  </a:lnTo>
                  <a:lnTo>
                    <a:pt x="324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2290" name="Picture 2" descr="C:\Users\Meishing\Dropbox\meizhouhuayu\pics\全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743201"/>
            <a:ext cx="2362200" cy="113343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0" y="0"/>
            <a:ext cx="434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字：銓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詮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荃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佺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67000" y="838200"/>
            <a:ext cx="2054763" cy="1084857"/>
            <a:chOff x="3279237" y="3279067"/>
            <a:chExt cx="2359563" cy="1237257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279237" y="3362098"/>
              <a:ext cx="1096736" cy="1154226"/>
            </a:xfrm>
            <a:custGeom>
              <a:avLst/>
              <a:gdLst>
                <a:gd name="T0" fmla="*/ 2147483647 w 2495"/>
                <a:gd name="T1" fmla="*/ 2147483647 h 2809"/>
                <a:gd name="T2" fmla="*/ 2147483647 w 2495"/>
                <a:gd name="T3" fmla="*/ 2147483647 h 2809"/>
                <a:gd name="T4" fmla="*/ 2147483647 w 2495"/>
                <a:gd name="T5" fmla="*/ 2147483647 h 2809"/>
                <a:gd name="T6" fmla="*/ 2147483647 w 2495"/>
                <a:gd name="T7" fmla="*/ 2147483647 h 2809"/>
                <a:gd name="T8" fmla="*/ 2147483647 w 2495"/>
                <a:gd name="T9" fmla="*/ 2147483647 h 2809"/>
                <a:gd name="T10" fmla="*/ 2147483647 w 2495"/>
                <a:gd name="T11" fmla="*/ 2147483647 h 2809"/>
                <a:gd name="T12" fmla="*/ 2147483647 w 2495"/>
                <a:gd name="T13" fmla="*/ 2147483647 h 2809"/>
                <a:gd name="T14" fmla="*/ 2147483647 w 2495"/>
                <a:gd name="T15" fmla="*/ 2147483647 h 2809"/>
                <a:gd name="T16" fmla="*/ 2147483647 w 2495"/>
                <a:gd name="T17" fmla="*/ 2147483647 h 2809"/>
                <a:gd name="T18" fmla="*/ 2147483647 w 2495"/>
                <a:gd name="T19" fmla="*/ 2147483647 h 2809"/>
                <a:gd name="T20" fmla="*/ 2147483647 w 2495"/>
                <a:gd name="T21" fmla="*/ 2147483647 h 2809"/>
                <a:gd name="T22" fmla="*/ 2147483647 w 2495"/>
                <a:gd name="T23" fmla="*/ 2147483647 h 2809"/>
                <a:gd name="T24" fmla="*/ 2147483647 w 2495"/>
                <a:gd name="T25" fmla="*/ 2147483647 h 2809"/>
                <a:gd name="T26" fmla="*/ 2147483647 w 2495"/>
                <a:gd name="T27" fmla="*/ 2147483647 h 2809"/>
                <a:gd name="T28" fmla="*/ 2147483647 w 2495"/>
                <a:gd name="T29" fmla="*/ 2147483647 h 2809"/>
                <a:gd name="T30" fmla="*/ 2147483647 w 2495"/>
                <a:gd name="T31" fmla="*/ 2147483647 h 2809"/>
                <a:gd name="T32" fmla="*/ 2147483647 w 2495"/>
                <a:gd name="T33" fmla="*/ 2147483647 h 2809"/>
                <a:gd name="T34" fmla="*/ 2147483647 w 2495"/>
                <a:gd name="T35" fmla="*/ 2147483647 h 2809"/>
                <a:gd name="T36" fmla="*/ 2147483647 w 2495"/>
                <a:gd name="T37" fmla="*/ 2147483647 h 2809"/>
                <a:gd name="T38" fmla="*/ 2147483647 w 2495"/>
                <a:gd name="T39" fmla="*/ 2147483647 h 2809"/>
                <a:gd name="T40" fmla="*/ 2147483647 w 2495"/>
                <a:gd name="T41" fmla="*/ 2147483647 h 2809"/>
                <a:gd name="T42" fmla="*/ 2147483647 w 2495"/>
                <a:gd name="T43" fmla="*/ 2147483647 h 2809"/>
                <a:gd name="T44" fmla="*/ 2147483647 w 2495"/>
                <a:gd name="T45" fmla="*/ 2147483647 h 2809"/>
                <a:gd name="T46" fmla="*/ 2147483647 w 2495"/>
                <a:gd name="T47" fmla="*/ 2147483647 h 2809"/>
                <a:gd name="T48" fmla="*/ 2147483647 w 2495"/>
                <a:gd name="T49" fmla="*/ 2147483647 h 2809"/>
                <a:gd name="T50" fmla="*/ 2147483647 w 2495"/>
                <a:gd name="T51" fmla="*/ 2147483647 h 2809"/>
                <a:gd name="T52" fmla="*/ 2147483647 w 2495"/>
                <a:gd name="T53" fmla="*/ 2147483647 h 2809"/>
                <a:gd name="T54" fmla="*/ 2147483647 w 2495"/>
                <a:gd name="T55" fmla="*/ 2147483647 h 2809"/>
                <a:gd name="T56" fmla="*/ 2147483647 w 2495"/>
                <a:gd name="T57" fmla="*/ 2147483647 h 2809"/>
                <a:gd name="T58" fmla="*/ 2147483647 w 2495"/>
                <a:gd name="T59" fmla="*/ 2147483647 h 2809"/>
                <a:gd name="T60" fmla="*/ 2147483647 w 2495"/>
                <a:gd name="T61" fmla="*/ 2147483647 h 2809"/>
                <a:gd name="T62" fmla="*/ 2147483647 w 2495"/>
                <a:gd name="T63" fmla="*/ 2147483647 h 2809"/>
                <a:gd name="T64" fmla="*/ 2147483647 w 2495"/>
                <a:gd name="T65" fmla="*/ 2147483647 h 2809"/>
                <a:gd name="T66" fmla="*/ 2147483647 w 2495"/>
                <a:gd name="T67" fmla="*/ 2147483647 h 2809"/>
                <a:gd name="T68" fmla="*/ 2147483647 w 2495"/>
                <a:gd name="T69" fmla="*/ 2147483647 h 2809"/>
                <a:gd name="T70" fmla="*/ 2147483647 w 2495"/>
                <a:gd name="T71" fmla="*/ 2147483647 h 2809"/>
                <a:gd name="T72" fmla="*/ 2147483647 w 2495"/>
                <a:gd name="T73" fmla="*/ 2147483647 h 2809"/>
                <a:gd name="T74" fmla="*/ 2147483647 w 2495"/>
                <a:gd name="T75" fmla="*/ 2147483647 h 2809"/>
                <a:gd name="T76" fmla="*/ 2147483647 w 2495"/>
                <a:gd name="T77" fmla="*/ 2147483647 h 2809"/>
                <a:gd name="T78" fmla="*/ 2147483647 w 2495"/>
                <a:gd name="T79" fmla="*/ 2147483647 h 2809"/>
                <a:gd name="T80" fmla="*/ 2147483647 w 2495"/>
                <a:gd name="T81" fmla="*/ 2147483647 h 2809"/>
                <a:gd name="T82" fmla="*/ 2147483647 w 2495"/>
                <a:gd name="T83" fmla="*/ 2147483647 h 2809"/>
                <a:gd name="T84" fmla="*/ 2147483647 w 2495"/>
                <a:gd name="T85" fmla="*/ 2147483647 h 2809"/>
                <a:gd name="T86" fmla="*/ 2147483647 w 2495"/>
                <a:gd name="T87" fmla="*/ 2147483647 h 2809"/>
                <a:gd name="T88" fmla="*/ 2147483647 w 2495"/>
                <a:gd name="T89" fmla="*/ 2147483647 h 2809"/>
                <a:gd name="T90" fmla="*/ 2147483647 w 2495"/>
                <a:gd name="T91" fmla="*/ 2147483647 h 2809"/>
                <a:gd name="T92" fmla="*/ 2147483647 w 2495"/>
                <a:gd name="T93" fmla="*/ 2147483647 h 2809"/>
                <a:gd name="T94" fmla="*/ 2147483647 w 2495"/>
                <a:gd name="T95" fmla="*/ 2147483647 h 2809"/>
                <a:gd name="T96" fmla="*/ 2147483647 w 2495"/>
                <a:gd name="T97" fmla="*/ 2147483647 h 2809"/>
                <a:gd name="T98" fmla="*/ 2147483647 w 2495"/>
                <a:gd name="T99" fmla="*/ 2147483647 h 2809"/>
                <a:gd name="T100" fmla="*/ 2147483647 w 2495"/>
                <a:gd name="T101" fmla="*/ 0 h 2809"/>
                <a:gd name="T102" fmla="*/ 2147483647 w 2495"/>
                <a:gd name="T103" fmla="*/ 0 h 280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95"/>
                <a:gd name="T157" fmla="*/ 0 h 2809"/>
                <a:gd name="T158" fmla="*/ 2495 w 2495"/>
                <a:gd name="T159" fmla="*/ 2809 h 280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95" h="2809">
                  <a:moveTo>
                    <a:pt x="2319" y="0"/>
                  </a:moveTo>
                  <a:lnTo>
                    <a:pt x="2324" y="0"/>
                  </a:lnTo>
                  <a:lnTo>
                    <a:pt x="2330" y="2"/>
                  </a:lnTo>
                  <a:lnTo>
                    <a:pt x="2338" y="6"/>
                  </a:lnTo>
                  <a:lnTo>
                    <a:pt x="2344" y="12"/>
                  </a:lnTo>
                  <a:lnTo>
                    <a:pt x="2351" y="18"/>
                  </a:lnTo>
                  <a:lnTo>
                    <a:pt x="2359" y="25"/>
                  </a:lnTo>
                  <a:lnTo>
                    <a:pt x="2365" y="35"/>
                  </a:lnTo>
                  <a:lnTo>
                    <a:pt x="2372" y="46"/>
                  </a:lnTo>
                  <a:lnTo>
                    <a:pt x="2378" y="58"/>
                  </a:lnTo>
                  <a:lnTo>
                    <a:pt x="2386" y="71"/>
                  </a:lnTo>
                  <a:lnTo>
                    <a:pt x="2394" y="87"/>
                  </a:lnTo>
                  <a:lnTo>
                    <a:pt x="2401" y="102"/>
                  </a:lnTo>
                  <a:lnTo>
                    <a:pt x="2407" y="119"/>
                  </a:lnTo>
                  <a:lnTo>
                    <a:pt x="2415" y="139"/>
                  </a:lnTo>
                  <a:lnTo>
                    <a:pt x="2422" y="160"/>
                  </a:lnTo>
                  <a:lnTo>
                    <a:pt x="2430" y="181"/>
                  </a:lnTo>
                  <a:lnTo>
                    <a:pt x="2445" y="213"/>
                  </a:lnTo>
                  <a:lnTo>
                    <a:pt x="2457" y="246"/>
                  </a:lnTo>
                  <a:lnTo>
                    <a:pt x="2468" y="275"/>
                  </a:lnTo>
                  <a:lnTo>
                    <a:pt x="2472" y="290"/>
                  </a:lnTo>
                  <a:lnTo>
                    <a:pt x="2478" y="304"/>
                  </a:lnTo>
                  <a:lnTo>
                    <a:pt x="2482" y="317"/>
                  </a:lnTo>
                  <a:lnTo>
                    <a:pt x="2486" y="330"/>
                  </a:lnTo>
                  <a:lnTo>
                    <a:pt x="2488" y="342"/>
                  </a:lnTo>
                  <a:lnTo>
                    <a:pt x="2490" y="354"/>
                  </a:lnTo>
                  <a:lnTo>
                    <a:pt x="2491" y="365"/>
                  </a:lnTo>
                  <a:lnTo>
                    <a:pt x="2493" y="377"/>
                  </a:lnTo>
                  <a:lnTo>
                    <a:pt x="2495" y="386"/>
                  </a:lnTo>
                  <a:lnTo>
                    <a:pt x="2495" y="396"/>
                  </a:lnTo>
                  <a:lnTo>
                    <a:pt x="2495" y="407"/>
                  </a:lnTo>
                  <a:lnTo>
                    <a:pt x="2493" y="421"/>
                  </a:lnTo>
                  <a:lnTo>
                    <a:pt x="2491" y="432"/>
                  </a:lnTo>
                  <a:lnTo>
                    <a:pt x="2490" y="446"/>
                  </a:lnTo>
                  <a:lnTo>
                    <a:pt x="2486" y="459"/>
                  </a:lnTo>
                  <a:lnTo>
                    <a:pt x="2482" y="473"/>
                  </a:lnTo>
                  <a:lnTo>
                    <a:pt x="2478" y="486"/>
                  </a:lnTo>
                  <a:lnTo>
                    <a:pt x="2472" y="499"/>
                  </a:lnTo>
                  <a:lnTo>
                    <a:pt x="2468" y="515"/>
                  </a:lnTo>
                  <a:lnTo>
                    <a:pt x="2461" y="530"/>
                  </a:lnTo>
                  <a:lnTo>
                    <a:pt x="2455" y="544"/>
                  </a:lnTo>
                  <a:lnTo>
                    <a:pt x="2447" y="561"/>
                  </a:lnTo>
                  <a:lnTo>
                    <a:pt x="2440" y="576"/>
                  </a:lnTo>
                  <a:lnTo>
                    <a:pt x="2430" y="592"/>
                  </a:lnTo>
                  <a:lnTo>
                    <a:pt x="2422" y="609"/>
                  </a:lnTo>
                  <a:lnTo>
                    <a:pt x="2413" y="626"/>
                  </a:lnTo>
                  <a:lnTo>
                    <a:pt x="2336" y="751"/>
                  </a:lnTo>
                  <a:lnTo>
                    <a:pt x="2261" y="870"/>
                  </a:lnTo>
                  <a:lnTo>
                    <a:pt x="2186" y="985"/>
                  </a:lnTo>
                  <a:lnTo>
                    <a:pt x="2111" y="1096"/>
                  </a:lnTo>
                  <a:lnTo>
                    <a:pt x="2037" y="1204"/>
                  </a:lnTo>
                  <a:lnTo>
                    <a:pt x="1964" y="1306"/>
                  </a:lnTo>
                  <a:lnTo>
                    <a:pt x="1891" y="1404"/>
                  </a:lnTo>
                  <a:lnTo>
                    <a:pt x="1820" y="1496"/>
                  </a:lnTo>
                  <a:lnTo>
                    <a:pt x="1749" y="1586"/>
                  </a:lnTo>
                  <a:lnTo>
                    <a:pt x="1678" y="1670"/>
                  </a:lnTo>
                  <a:lnTo>
                    <a:pt x="1608" y="1749"/>
                  </a:lnTo>
                  <a:lnTo>
                    <a:pt x="1539" y="1826"/>
                  </a:lnTo>
                  <a:lnTo>
                    <a:pt x="1472" y="1897"/>
                  </a:lnTo>
                  <a:lnTo>
                    <a:pt x="1405" y="1964"/>
                  </a:lnTo>
                  <a:lnTo>
                    <a:pt x="1338" y="2027"/>
                  </a:lnTo>
                  <a:lnTo>
                    <a:pt x="1274" y="2085"/>
                  </a:lnTo>
                  <a:lnTo>
                    <a:pt x="1226" y="2131"/>
                  </a:lnTo>
                  <a:lnTo>
                    <a:pt x="1178" y="2175"/>
                  </a:lnTo>
                  <a:lnTo>
                    <a:pt x="1130" y="2219"/>
                  </a:lnTo>
                  <a:lnTo>
                    <a:pt x="1081" y="2262"/>
                  </a:lnTo>
                  <a:lnTo>
                    <a:pt x="1031" y="2302"/>
                  </a:lnTo>
                  <a:lnTo>
                    <a:pt x="979" y="2342"/>
                  </a:lnTo>
                  <a:lnTo>
                    <a:pt x="925" y="2383"/>
                  </a:lnTo>
                  <a:lnTo>
                    <a:pt x="871" y="2421"/>
                  </a:lnTo>
                  <a:lnTo>
                    <a:pt x="816" y="2457"/>
                  </a:lnTo>
                  <a:lnTo>
                    <a:pt x="760" y="2494"/>
                  </a:lnTo>
                  <a:lnTo>
                    <a:pt x="704" y="2530"/>
                  </a:lnTo>
                  <a:lnTo>
                    <a:pt x="647" y="2565"/>
                  </a:lnTo>
                  <a:lnTo>
                    <a:pt x="587" y="2599"/>
                  </a:lnTo>
                  <a:lnTo>
                    <a:pt x="528" y="2632"/>
                  </a:lnTo>
                  <a:lnTo>
                    <a:pt x="468" y="2665"/>
                  </a:lnTo>
                  <a:lnTo>
                    <a:pt x="407" y="2697"/>
                  </a:lnTo>
                  <a:lnTo>
                    <a:pt x="382" y="2711"/>
                  </a:lnTo>
                  <a:lnTo>
                    <a:pt x="357" y="2724"/>
                  </a:lnTo>
                  <a:lnTo>
                    <a:pt x="332" y="2736"/>
                  </a:lnTo>
                  <a:lnTo>
                    <a:pt x="309" y="2747"/>
                  </a:lnTo>
                  <a:lnTo>
                    <a:pt x="284" y="2757"/>
                  </a:lnTo>
                  <a:lnTo>
                    <a:pt x="261" y="2767"/>
                  </a:lnTo>
                  <a:lnTo>
                    <a:pt x="240" y="2774"/>
                  </a:lnTo>
                  <a:lnTo>
                    <a:pt x="217" y="2782"/>
                  </a:lnTo>
                  <a:lnTo>
                    <a:pt x="196" y="2790"/>
                  </a:lnTo>
                  <a:lnTo>
                    <a:pt x="174" y="2793"/>
                  </a:lnTo>
                  <a:lnTo>
                    <a:pt x="153" y="2799"/>
                  </a:lnTo>
                  <a:lnTo>
                    <a:pt x="132" y="2803"/>
                  </a:lnTo>
                  <a:lnTo>
                    <a:pt x="113" y="2805"/>
                  </a:lnTo>
                  <a:lnTo>
                    <a:pt x="94" y="2807"/>
                  </a:lnTo>
                  <a:lnTo>
                    <a:pt x="77" y="2809"/>
                  </a:lnTo>
                  <a:lnTo>
                    <a:pt x="57" y="2809"/>
                  </a:lnTo>
                  <a:lnTo>
                    <a:pt x="50" y="2809"/>
                  </a:lnTo>
                  <a:lnTo>
                    <a:pt x="44" y="2809"/>
                  </a:lnTo>
                  <a:lnTo>
                    <a:pt x="36" y="2807"/>
                  </a:lnTo>
                  <a:lnTo>
                    <a:pt x="30" y="2807"/>
                  </a:lnTo>
                  <a:lnTo>
                    <a:pt x="27" y="2805"/>
                  </a:lnTo>
                  <a:lnTo>
                    <a:pt x="21" y="2803"/>
                  </a:lnTo>
                  <a:lnTo>
                    <a:pt x="17" y="2801"/>
                  </a:lnTo>
                  <a:lnTo>
                    <a:pt x="13" y="2799"/>
                  </a:lnTo>
                  <a:lnTo>
                    <a:pt x="9" y="2795"/>
                  </a:lnTo>
                  <a:lnTo>
                    <a:pt x="7" y="2793"/>
                  </a:lnTo>
                  <a:lnTo>
                    <a:pt x="2" y="2786"/>
                  </a:lnTo>
                  <a:lnTo>
                    <a:pt x="0" y="2776"/>
                  </a:lnTo>
                  <a:lnTo>
                    <a:pt x="0" y="2767"/>
                  </a:lnTo>
                  <a:lnTo>
                    <a:pt x="82" y="2709"/>
                  </a:lnTo>
                  <a:lnTo>
                    <a:pt x="165" y="2649"/>
                  </a:lnTo>
                  <a:lnTo>
                    <a:pt x="245" y="2588"/>
                  </a:lnTo>
                  <a:lnTo>
                    <a:pt x="326" y="2527"/>
                  </a:lnTo>
                  <a:lnTo>
                    <a:pt x="405" y="2463"/>
                  </a:lnTo>
                  <a:lnTo>
                    <a:pt x="484" y="2400"/>
                  </a:lnTo>
                  <a:lnTo>
                    <a:pt x="560" y="2335"/>
                  </a:lnTo>
                  <a:lnTo>
                    <a:pt x="637" y="2267"/>
                  </a:lnTo>
                  <a:lnTo>
                    <a:pt x="712" y="2200"/>
                  </a:lnTo>
                  <a:lnTo>
                    <a:pt x="787" y="2131"/>
                  </a:lnTo>
                  <a:lnTo>
                    <a:pt x="860" y="2060"/>
                  </a:lnTo>
                  <a:lnTo>
                    <a:pt x="933" y="1989"/>
                  </a:lnTo>
                  <a:lnTo>
                    <a:pt x="1004" y="1916"/>
                  </a:lnTo>
                  <a:lnTo>
                    <a:pt x="1073" y="1841"/>
                  </a:lnTo>
                  <a:lnTo>
                    <a:pt x="1142" y="1766"/>
                  </a:lnTo>
                  <a:lnTo>
                    <a:pt x="1209" y="1690"/>
                  </a:lnTo>
                  <a:lnTo>
                    <a:pt x="1280" y="1611"/>
                  </a:lnTo>
                  <a:lnTo>
                    <a:pt x="1351" y="1528"/>
                  </a:lnTo>
                  <a:lnTo>
                    <a:pt x="1422" y="1444"/>
                  </a:lnTo>
                  <a:lnTo>
                    <a:pt x="1491" y="1357"/>
                  </a:lnTo>
                  <a:lnTo>
                    <a:pt x="1560" y="1267"/>
                  </a:lnTo>
                  <a:lnTo>
                    <a:pt x="1630" y="1173"/>
                  </a:lnTo>
                  <a:lnTo>
                    <a:pt x="1697" y="1077"/>
                  </a:lnTo>
                  <a:lnTo>
                    <a:pt x="1762" y="979"/>
                  </a:lnTo>
                  <a:lnTo>
                    <a:pt x="1827" y="878"/>
                  </a:lnTo>
                  <a:lnTo>
                    <a:pt x="1891" y="774"/>
                  </a:lnTo>
                  <a:lnTo>
                    <a:pt x="1954" y="666"/>
                  </a:lnTo>
                  <a:lnTo>
                    <a:pt x="2017" y="555"/>
                  </a:lnTo>
                  <a:lnTo>
                    <a:pt x="2077" y="442"/>
                  </a:lnTo>
                  <a:lnTo>
                    <a:pt x="2136" y="325"/>
                  </a:lnTo>
                  <a:lnTo>
                    <a:pt x="2196" y="206"/>
                  </a:lnTo>
                  <a:lnTo>
                    <a:pt x="2253" y="83"/>
                  </a:lnTo>
                  <a:lnTo>
                    <a:pt x="2257" y="73"/>
                  </a:lnTo>
                  <a:lnTo>
                    <a:pt x="2261" y="64"/>
                  </a:lnTo>
                  <a:lnTo>
                    <a:pt x="2267" y="54"/>
                  </a:lnTo>
                  <a:lnTo>
                    <a:pt x="2271" y="46"/>
                  </a:lnTo>
                  <a:lnTo>
                    <a:pt x="2275" y="39"/>
                  </a:lnTo>
                  <a:lnTo>
                    <a:pt x="2278" y="33"/>
                  </a:lnTo>
                  <a:lnTo>
                    <a:pt x="2282" y="25"/>
                  </a:lnTo>
                  <a:lnTo>
                    <a:pt x="2288" y="21"/>
                  </a:lnTo>
                  <a:lnTo>
                    <a:pt x="2292" y="16"/>
                  </a:lnTo>
                  <a:lnTo>
                    <a:pt x="2296" y="12"/>
                  </a:lnTo>
                  <a:lnTo>
                    <a:pt x="2300" y="8"/>
                  </a:lnTo>
                  <a:lnTo>
                    <a:pt x="2303" y="4"/>
                  </a:lnTo>
                  <a:lnTo>
                    <a:pt x="2307" y="2"/>
                  </a:lnTo>
                  <a:lnTo>
                    <a:pt x="2311" y="0"/>
                  </a:lnTo>
                  <a:lnTo>
                    <a:pt x="2315" y="0"/>
                  </a:lnTo>
                  <a:lnTo>
                    <a:pt x="23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4009515" y="3279067"/>
              <a:ext cx="1629285" cy="1122986"/>
            </a:xfrm>
            <a:custGeom>
              <a:avLst/>
              <a:gdLst>
                <a:gd name="T0" fmla="*/ 2147483647 w 3707"/>
                <a:gd name="T1" fmla="*/ 2147483647 h 2731"/>
                <a:gd name="T2" fmla="*/ 2147483647 w 3707"/>
                <a:gd name="T3" fmla="*/ 2147483647 h 2731"/>
                <a:gd name="T4" fmla="*/ 2147483647 w 3707"/>
                <a:gd name="T5" fmla="*/ 2147483647 h 2731"/>
                <a:gd name="T6" fmla="*/ 2147483647 w 3707"/>
                <a:gd name="T7" fmla="*/ 2147483647 h 2731"/>
                <a:gd name="T8" fmla="*/ 2147483647 w 3707"/>
                <a:gd name="T9" fmla="*/ 2147483647 h 2731"/>
                <a:gd name="T10" fmla="*/ 2147483647 w 3707"/>
                <a:gd name="T11" fmla="*/ 2147483647 h 2731"/>
                <a:gd name="T12" fmla="*/ 2147483647 w 3707"/>
                <a:gd name="T13" fmla="*/ 2147483647 h 2731"/>
                <a:gd name="T14" fmla="*/ 2147483647 w 3707"/>
                <a:gd name="T15" fmla="*/ 2147483647 h 2731"/>
                <a:gd name="T16" fmla="*/ 2147483647 w 3707"/>
                <a:gd name="T17" fmla="*/ 2147483647 h 2731"/>
                <a:gd name="T18" fmla="*/ 2147483647 w 3707"/>
                <a:gd name="T19" fmla="*/ 2147483647 h 2731"/>
                <a:gd name="T20" fmla="*/ 2147483647 w 3707"/>
                <a:gd name="T21" fmla="*/ 2147483647 h 2731"/>
                <a:gd name="T22" fmla="*/ 2147483647 w 3707"/>
                <a:gd name="T23" fmla="*/ 2147483647 h 2731"/>
                <a:gd name="T24" fmla="*/ 2147483647 w 3707"/>
                <a:gd name="T25" fmla="*/ 2147483647 h 2731"/>
                <a:gd name="T26" fmla="*/ 2147483647 w 3707"/>
                <a:gd name="T27" fmla="*/ 2147483647 h 2731"/>
                <a:gd name="T28" fmla="*/ 2147483647 w 3707"/>
                <a:gd name="T29" fmla="*/ 2147483647 h 2731"/>
                <a:gd name="T30" fmla="*/ 2147483647 w 3707"/>
                <a:gd name="T31" fmla="*/ 2147483647 h 2731"/>
                <a:gd name="T32" fmla="*/ 2147483647 w 3707"/>
                <a:gd name="T33" fmla="*/ 2147483647 h 2731"/>
                <a:gd name="T34" fmla="*/ 2147483647 w 3707"/>
                <a:gd name="T35" fmla="*/ 2147483647 h 2731"/>
                <a:gd name="T36" fmla="*/ 2147483647 w 3707"/>
                <a:gd name="T37" fmla="*/ 2147483647 h 2731"/>
                <a:gd name="T38" fmla="*/ 2147483647 w 3707"/>
                <a:gd name="T39" fmla="*/ 2147483647 h 2731"/>
                <a:gd name="T40" fmla="*/ 2147483647 w 3707"/>
                <a:gd name="T41" fmla="*/ 2147483647 h 2731"/>
                <a:gd name="T42" fmla="*/ 2147483647 w 3707"/>
                <a:gd name="T43" fmla="*/ 2147483647 h 2731"/>
                <a:gd name="T44" fmla="*/ 2147483647 w 3707"/>
                <a:gd name="T45" fmla="*/ 2147483647 h 2731"/>
                <a:gd name="T46" fmla="*/ 2147483647 w 3707"/>
                <a:gd name="T47" fmla="*/ 2147483647 h 2731"/>
                <a:gd name="T48" fmla="*/ 2147483647 w 3707"/>
                <a:gd name="T49" fmla="*/ 2147483647 h 2731"/>
                <a:gd name="T50" fmla="*/ 2147483647 w 3707"/>
                <a:gd name="T51" fmla="*/ 2147483647 h 2731"/>
                <a:gd name="T52" fmla="*/ 2147483647 w 3707"/>
                <a:gd name="T53" fmla="*/ 2147483647 h 2731"/>
                <a:gd name="T54" fmla="*/ 2147483647 w 3707"/>
                <a:gd name="T55" fmla="*/ 2147483647 h 2731"/>
                <a:gd name="T56" fmla="*/ 2147483647 w 3707"/>
                <a:gd name="T57" fmla="*/ 2147483647 h 2731"/>
                <a:gd name="T58" fmla="*/ 2147483647 w 3707"/>
                <a:gd name="T59" fmla="*/ 2147483647 h 2731"/>
                <a:gd name="T60" fmla="*/ 2147483647 w 3707"/>
                <a:gd name="T61" fmla="*/ 2147483647 h 2731"/>
                <a:gd name="T62" fmla="*/ 2147483647 w 3707"/>
                <a:gd name="T63" fmla="*/ 2147483647 h 2731"/>
                <a:gd name="T64" fmla="*/ 2147483647 w 3707"/>
                <a:gd name="T65" fmla="*/ 2147483647 h 2731"/>
                <a:gd name="T66" fmla="*/ 2147483647 w 3707"/>
                <a:gd name="T67" fmla="*/ 2147483647 h 2731"/>
                <a:gd name="T68" fmla="*/ 2147483647 w 3707"/>
                <a:gd name="T69" fmla="*/ 2147483647 h 2731"/>
                <a:gd name="T70" fmla="*/ 2147483647 w 3707"/>
                <a:gd name="T71" fmla="*/ 2147483647 h 2731"/>
                <a:gd name="T72" fmla="*/ 2147483647 w 3707"/>
                <a:gd name="T73" fmla="*/ 2147483647 h 2731"/>
                <a:gd name="T74" fmla="*/ 2147483647 w 3707"/>
                <a:gd name="T75" fmla="*/ 2147483647 h 2731"/>
                <a:gd name="T76" fmla="*/ 2147483647 w 3707"/>
                <a:gd name="T77" fmla="*/ 2147483647 h 2731"/>
                <a:gd name="T78" fmla="*/ 2147483647 w 3707"/>
                <a:gd name="T79" fmla="*/ 2147483647 h 2731"/>
                <a:gd name="T80" fmla="*/ 2147483647 w 3707"/>
                <a:gd name="T81" fmla="*/ 2147483647 h 2731"/>
                <a:gd name="T82" fmla="*/ 2147483647 w 3707"/>
                <a:gd name="T83" fmla="*/ 2147483647 h 2731"/>
                <a:gd name="T84" fmla="*/ 2147483647 w 3707"/>
                <a:gd name="T85" fmla="*/ 2147483647 h 2731"/>
                <a:gd name="T86" fmla="*/ 2147483647 w 3707"/>
                <a:gd name="T87" fmla="*/ 2147483647 h 2731"/>
                <a:gd name="T88" fmla="*/ 2147483647 w 3707"/>
                <a:gd name="T89" fmla="*/ 2147483647 h 2731"/>
                <a:gd name="T90" fmla="*/ 2147483647 w 3707"/>
                <a:gd name="T91" fmla="*/ 2147483647 h 2731"/>
                <a:gd name="T92" fmla="*/ 2147483647 w 3707"/>
                <a:gd name="T93" fmla="*/ 2147483647 h 2731"/>
                <a:gd name="T94" fmla="*/ 2147483647 w 3707"/>
                <a:gd name="T95" fmla="*/ 2147483647 h 2731"/>
                <a:gd name="T96" fmla="*/ 2147483647 w 3707"/>
                <a:gd name="T97" fmla="*/ 2147483647 h 2731"/>
                <a:gd name="T98" fmla="*/ 2147483647 w 3707"/>
                <a:gd name="T99" fmla="*/ 2147483647 h 2731"/>
                <a:gd name="T100" fmla="*/ 2147483647 w 3707"/>
                <a:gd name="T101" fmla="*/ 2147483647 h 2731"/>
                <a:gd name="T102" fmla="*/ 2147483647 w 3707"/>
                <a:gd name="T103" fmla="*/ 2147483647 h 2731"/>
                <a:gd name="T104" fmla="*/ 2147483647 w 3707"/>
                <a:gd name="T105" fmla="*/ 0 h 2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07"/>
                <a:gd name="T160" fmla="*/ 0 h 2731"/>
                <a:gd name="T161" fmla="*/ 3707 w 3707"/>
                <a:gd name="T162" fmla="*/ 2731 h 2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07" h="2731">
                  <a:moveTo>
                    <a:pt x="378" y="0"/>
                  </a:moveTo>
                  <a:lnTo>
                    <a:pt x="394" y="0"/>
                  </a:lnTo>
                  <a:lnTo>
                    <a:pt x="411" y="0"/>
                  </a:lnTo>
                  <a:lnTo>
                    <a:pt x="426" y="2"/>
                  </a:lnTo>
                  <a:lnTo>
                    <a:pt x="444" y="4"/>
                  </a:lnTo>
                  <a:lnTo>
                    <a:pt x="459" y="6"/>
                  </a:lnTo>
                  <a:lnTo>
                    <a:pt x="474" y="9"/>
                  </a:lnTo>
                  <a:lnTo>
                    <a:pt x="492" y="13"/>
                  </a:lnTo>
                  <a:lnTo>
                    <a:pt x="507" y="17"/>
                  </a:lnTo>
                  <a:lnTo>
                    <a:pt x="522" y="21"/>
                  </a:lnTo>
                  <a:lnTo>
                    <a:pt x="540" y="27"/>
                  </a:lnTo>
                  <a:lnTo>
                    <a:pt x="555" y="32"/>
                  </a:lnTo>
                  <a:lnTo>
                    <a:pt x="570" y="40"/>
                  </a:lnTo>
                  <a:lnTo>
                    <a:pt x="588" y="46"/>
                  </a:lnTo>
                  <a:lnTo>
                    <a:pt x="603" y="54"/>
                  </a:lnTo>
                  <a:lnTo>
                    <a:pt x="618" y="61"/>
                  </a:lnTo>
                  <a:lnTo>
                    <a:pt x="636" y="71"/>
                  </a:lnTo>
                  <a:lnTo>
                    <a:pt x="651" y="80"/>
                  </a:lnTo>
                  <a:lnTo>
                    <a:pt x="666" y="90"/>
                  </a:lnTo>
                  <a:lnTo>
                    <a:pt x="684" y="100"/>
                  </a:lnTo>
                  <a:lnTo>
                    <a:pt x="699" y="111"/>
                  </a:lnTo>
                  <a:lnTo>
                    <a:pt x="714" y="123"/>
                  </a:lnTo>
                  <a:lnTo>
                    <a:pt x="730" y="134"/>
                  </a:lnTo>
                  <a:lnTo>
                    <a:pt x="745" y="148"/>
                  </a:lnTo>
                  <a:lnTo>
                    <a:pt x="762" y="159"/>
                  </a:lnTo>
                  <a:lnTo>
                    <a:pt x="778" y="173"/>
                  </a:lnTo>
                  <a:lnTo>
                    <a:pt x="793" y="188"/>
                  </a:lnTo>
                  <a:lnTo>
                    <a:pt x="808" y="203"/>
                  </a:lnTo>
                  <a:lnTo>
                    <a:pt x="824" y="219"/>
                  </a:lnTo>
                  <a:lnTo>
                    <a:pt x="839" y="234"/>
                  </a:lnTo>
                  <a:lnTo>
                    <a:pt x="854" y="249"/>
                  </a:lnTo>
                  <a:lnTo>
                    <a:pt x="870" y="267"/>
                  </a:lnTo>
                  <a:lnTo>
                    <a:pt x="885" y="284"/>
                  </a:lnTo>
                  <a:lnTo>
                    <a:pt x="933" y="345"/>
                  </a:lnTo>
                  <a:lnTo>
                    <a:pt x="981" y="407"/>
                  </a:lnTo>
                  <a:lnTo>
                    <a:pt x="1027" y="466"/>
                  </a:lnTo>
                  <a:lnTo>
                    <a:pt x="1073" y="524"/>
                  </a:lnTo>
                  <a:lnTo>
                    <a:pt x="1119" y="579"/>
                  </a:lnTo>
                  <a:lnTo>
                    <a:pt x="1163" y="635"/>
                  </a:lnTo>
                  <a:lnTo>
                    <a:pt x="1208" y="689"/>
                  </a:lnTo>
                  <a:lnTo>
                    <a:pt x="1252" y="741"/>
                  </a:lnTo>
                  <a:lnTo>
                    <a:pt x="1294" y="793"/>
                  </a:lnTo>
                  <a:lnTo>
                    <a:pt x="1338" y="842"/>
                  </a:lnTo>
                  <a:lnTo>
                    <a:pt x="1378" y="890"/>
                  </a:lnTo>
                  <a:lnTo>
                    <a:pt x="1421" y="938"/>
                  </a:lnTo>
                  <a:lnTo>
                    <a:pt x="1461" y="985"/>
                  </a:lnTo>
                  <a:lnTo>
                    <a:pt x="1501" y="1029"/>
                  </a:lnTo>
                  <a:lnTo>
                    <a:pt x="1578" y="1113"/>
                  </a:lnTo>
                  <a:lnTo>
                    <a:pt x="1655" y="1194"/>
                  </a:lnTo>
                  <a:lnTo>
                    <a:pt x="1728" y="1271"/>
                  </a:lnTo>
                  <a:lnTo>
                    <a:pt x="1797" y="1340"/>
                  </a:lnTo>
                  <a:lnTo>
                    <a:pt x="1864" y="1407"/>
                  </a:lnTo>
                  <a:lnTo>
                    <a:pt x="1929" y="1466"/>
                  </a:lnTo>
                  <a:lnTo>
                    <a:pt x="1991" y="1522"/>
                  </a:lnTo>
                  <a:lnTo>
                    <a:pt x="2050" y="1574"/>
                  </a:lnTo>
                  <a:lnTo>
                    <a:pt x="2108" y="1620"/>
                  </a:lnTo>
                  <a:lnTo>
                    <a:pt x="2164" y="1662"/>
                  </a:lnTo>
                  <a:lnTo>
                    <a:pt x="2223" y="1706"/>
                  </a:lnTo>
                  <a:lnTo>
                    <a:pt x="2288" y="1750"/>
                  </a:lnTo>
                  <a:lnTo>
                    <a:pt x="2358" y="1795"/>
                  </a:lnTo>
                  <a:lnTo>
                    <a:pt x="2430" y="1839"/>
                  </a:lnTo>
                  <a:lnTo>
                    <a:pt x="2509" y="1883"/>
                  </a:lnTo>
                  <a:lnTo>
                    <a:pt x="2592" y="1929"/>
                  </a:lnTo>
                  <a:lnTo>
                    <a:pt x="2678" y="1973"/>
                  </a:lnTo>
                  <a:lnTo>
                    <a:pt x="2770" y="2019"/>
                  </a:lnTo>
                  <a:lnTo>
                    <a:pt x="2864" y="2065"/>
                  </a:lnTo>
                  <a:lnTo>
                    <a:pt x="2964" y="2113"/>
                  </a:lnTo>
                  <a:lnTo>
                    <a:pt x="3070" y="2159"/>
                  </a:lnTo>
                  <a:lnTo>
                    <a:pt x="3177" y="2207"/>
                  </a:lnTo>
                  <a:lnTo>
                    <a:pt x="3290" y="2257"/>
                  </a:lnTo>
                  <a:lnTo>
                    <a:pt x="3408" y="2305"/>
                  </a:lnTo>
                  <a:lnTo>
                    <a:pt x="3529" y="2357"/>
                  </a:lnTo>
                  <a:lnTo>
                    <a:pt x="3550" y="2363"/>
                  </a:lnTo>
                  <a:lnTo>
                    <a:pt x="3571" y="2371"/>
                  </a:lnTo>
                  <a:lnTo>
                    <a:pt x="3590" y="2378"/>
                  </a:lnTo>
                  <a:lnTo>
                    <a:pt x="3607" y="2386"/>
                  </a:lnTo>
                  <a:lnTo>
                    <a:pt x="3623" y="2394"/>
                  </a:lnTo>
                  <a:lnTo>
                    <a:pt x="3636" y="2401"/>
                  </a:lnTo>
                  <a:lnTo>
                    <a:pt x="3649" y="2409"/>
                  </a:lnTo>
                  <a:lnTo>
                    <a:pt x="3661" y="2417"/>
                  </a:lnTo>
                  <a:lnTo>
                    <a:pt x="3672" y="2426"/>
                  </a:lnTo>
                  <a:lnTo>
                    <a:pt x="3682" y="2434"/>
                  </a:lnTo>
                  <a:lnTo>
                    <a:pt x="3690" y="2443"/>
                  </a:lnTo>
                  <a:lnTo>
                    <a:pt x="3696" y="2451"/>
                  </a:lnTo>
                  <a:lnTo>
                    <a:pt x="3699" y="2461"/>
                  </a:lnTo>
                  <a:lnTo>
                    <a:pt x="3703" y="2470"/>
                  </a:lnTo>
                  <a:lnTo>
                    <a:pt x="3705" y="2480"/>
                  </a:lnTo>
                  <a:lnTo>
                    <a:pt x="3707" y="2488"/>
                  </a:lnTo>
                  <a:lnTo>
                    <a:pt x="3705" y="2497"/>
                  </a:lnTo>
                  <a:lnTo>
                    <a:pt x="3705" y="2507"/>
                  </a:lnTo>
                  <a:lnTo>
                    <a:pt x="3701" y="2514"/>
                  </a:lnTo>
                  <a:lnTo>
                    <a:pt x="3697" y="2524"/>
                  </a:lnTo>
                  <a:lnTo>
                    <a:pt x="3694" y="2532"/>
                  </a:lnTo>
                  <a:lnTo>
                    <a:pt x="3688" y="2539"/>
                  </a:lnTo>
                  <a:lnTo>
                    <a:pt x="3682" y="2547"/>
                  </a:lnTo>
                  <a:lnTo>
                    <a:pt x="3674" y="2555"/>
                  </a:lnTo>
                  <a:lnTo>
                    <a:pt x="3667" y="2561"/>
                  </a:lnTo>
                  <a:lnTo>
                    <a:pt x="3657" y="2568"/>
                  </a:lnTo>
                  <a:lnTo>
                    <a:pt x="3646" y="2574"/>
                  </a:lnTo>
                  <a:lnTo>
                    <a:pt x="3634" y="2580"/>
                  </a:lnTo>
                  <a:lnTo>
                    <a:pt x="3621" y="2586"/>
                  </a:lnTo>
                  <a:lnTo>
                    <a:pt x="3607" y="2591"/>
                  </a:lnTo>
                  <a:lnTo>
                    <a:pt x="3592" y="2595"/>
                  </a:lnTo>
                  <a:lnTo>
                    <a:pt x="3577" y="2599"/>
                  </a:lnTo>
                  <a:lnTo>
                    <a:pt x="3511" y="2616"/>
                  </a:lnTo>
                  <a:lnTo>
                    <a:pt x="3448" y="2632"/>
                  </a:lnTo>
                  <a:lnTo>
                    <a:pt x="3417" y="2639"/>
                  </a:lnTo>
                  <a:lnTo>
                    <a:pt x="3386" y="2645"/>
                  </a:lnTo>
                  <a:lnTo>
                    <a:pt x="3356" y="2653"/>
                  </a:lnTo>
                  <a:lnTo>
                    <a:pt x="3327" y="2658"/>
                  </a:lnTo>
                  <a:lnTo>
                    <a:pt x="3298" y="2664"/>
                  </a:lnTo>
                  <a:lnTo>
                    <a:pt x="3269" y="2672"/>
                  </a:lnTo>
                  <a:lnTo>
                    <a:pt x="3241" y="2676"/>
                  </a:lnTo>
                  <a:lnTo>
                    <a:pt x="3214" y="2681"/>
                  </a:lnTo>
                  <a:lnTo>
                    <a:pt x="3187" y="2687"/>
                  </a:lnTo>
                  <a:lnTo>
                    <a:pt x="3160" y="2691"/>
                  </a:lnTo>
                  <a:lnTo>
                    <a:pt x="3133" y="2697"/>
                  </a:lnTo>
                  <a:lnTo>
                    <a:pt x="3108" y="2701"/>
                  </a:lnTo>
                  <a:lnTo>
                    <a:pt x="3083" y="2705"/>
                  </a:lnTo>
                  <a:lnTo>
                    <a:pt x="3058" y="2708"/>
                  </a:lnTo>
                  <a:lnTo>
                    <a:pt x="3033" y="2710"/>
                  </a:lnTo>
                  <a:lnTo>
                    <a:pt x="3010" y="2714"/>
                  </a:lnTo>
                  <a:lnTo>
                    <a:pt x="2985" y="2718"/>
                  </a:lnTo>
                  <a:lnTo>
                    <a:pt x="2964" y="2720"/>
                  </a:lnTo>
                  <a:lnTo>
                    <a:pt x="2941" y="2722"/>
                  </a:lnTo>
                  <a:lnTo>
                    <a:pt x="2920" y="2724"/>
                  </a:lnTo>
                  <a:lnTo>
                    <a:pt x="2897" y="2726"/>
                  </a:lnTo>
                  <a:lnTo>
                    <a:pt x="2878" y="2728"/>
                  </a:lnTo>
                  <a:lnTo>
                    <a:pt x="2857" y="2729"/>
                  </a:lnTo>
                  <a:lnTo>
                    <a:pt x="2837" y="2729"/>
                  </a:lnTo>
                  <a:lnTo>
                    <a:pt x="2818" y="2731"/>
                  </a:lnTo>
                  <a:lnTo>
                    <a:pt x="2799" y="2731"/>
                  </a:lnTo>
                  <a:lnTo>
                    <a:pt x="2780" y="2731"/>
                  </a:lnTo>
                  <a:lnTo>
                    <a:pt x="2763" y="2731"/>
                  </a:lnTo>
                  <a:lnTo>
                    <a:pt x="2740" y="2731"/>
                  </a:lnTo>
                  <a:lnTo>
                    <a:pt x="2717" y="2731"/>
                  </a:lnTo>
                  <a:lnTo>
                    <a:pt x="2693" y="2729"/>
                  </a:lnTo>
                  <a:lnTo>
                    <a:pt x="2672" y="2728"/>
                  </a:lnTo>
                  <a:lnTo>
                    <a:pt x="2651" y="2724"/>
                  </a:lnTo>
                  <a:lnTo>
                    <a:pt x="2630" y="2720"/>
                  </a:lnTo>
                  <a:lnTo>
                    <a:pt x="2609" y="2716"/>
                  </a:lnTo>
                  <a:lnTo>
                    <a:pt x="2590" y="2710"/>
                  </a:lnTo>
                  <a:lnTo>
                    <a:pt x="2571" y="2706"/>
                  </a:lnTo>
                  <a:lnTo>
                    <a:pt x="2551" y="2699"/>
                  </a:lnTo>
                  <a:lnTo>
                    <a:pt x="2534" y="2693"/>
                  </a:lnTo>
                  <a:lnTo>
                    <a:pt x="2515" y="2685"/>
                  </a:lnTo>
                  <a:lnTo>
                    <a:pt x="2498" y="2678"/>
                  </a:lnTo>
                  <a:lnTo>
                    <a:pt x="2480" y="2668"/>
                  </a:lnTo>
                  <a:lnTo>
                    <a:pt x="2465" y="2658"/>
                  </a:lnTo>
                  <a:lnTo>
                    <a:pt x="2450" y="2649"/>
                  </a:lnTo>
                  <a:lnTo>
                    <a:pt x="2430" y="2630"/>
                  </a:lnTo>
                  <a:lnTo>
                    <a:pt x="2409" y="2609"/>
                  </a:lnTo>
                  <a:lnTo>
                    <a:pt x="2388" y="2587"/>
                  </a:lnTo>
                  <a:lnTo>
                    <a:pt x="2365" y="2564"/>
                  </a:lnTo>
                  <a:lnTo>
                    <a:pt x="2340" y="2539"/>
                  </a:lnTo>
                  <a:lnTo>
                    <a:pt x="2315" y="2513"/>
                  </a:lnTo>
                  <a:lnTo>
                    <a:pt x="2288" y="2486"/>
                  </a:lnTo>
                  <a:lnTo>
                    <a:pt x="2260" y="2455"/>
                  </a:lnTo>
                  <a:lnTo>
                    <a:pt x="2231" y="2424"/>
                  </a:lnTo>
                  <a:lnTo>
                    <a:pt x="2202" y="2394"/>
                  </a:lnTo>
                  <a:lnTo>
                    <a:pt x="2169" y="2359"/>
                  </a:lnTo>
                  <a:lnTo>
                    <a:pt x="2139" y="2324"/>
                  </a:lnTo>
                  <a:lnTo>
                    <a:pt x="2106" y="2288"/>
                  </a:lnTo>
                  <a:lnTo>
                    <a:pt x="2071" y="2250"/>
                  </a:lnTo>
                  <a:lnTo>
                    <a:pt x="2037" y="2209"/>
                  </a:lnTo>
                  <a:lnTo>
                    <a:pt x="2000" y="2169"/>
                  </a:lnTo>
                  <a:lnTo>
                    <a:pt x="2000" y="2167"/>
                  </a:lnTo>
                  <a:lnTo>
                    <a:pt x="1997" y="2163"/>
                  </a:lnTo>
                  <a:lnTo>
                    <a:pt x="1989" y="2156"/>
                  </a:lnTo>
                  <a:lnTo>
                    <a:pt x="1981" y="2144"/>
                  </a:lnTo>
                  <a:lnTo>
                    <a:pt x="1970" y="2131"/>
                  </a:lnTo>
                  <a:lnTo>
                    <a:pt x="1956" y="2113"/>
                  </a:lnTo>
                  <a:lnTo>
                    <a:pt x="1941" y="2092"/>
                  </a:lnTo>
                  <a:lnTo>
                    <a:pt x="1922" y="2069"/>
                  </a:lnTo>
                  <a:lnTo>
                    <a:pt x="1901" y="2042"/>
                  </a:lnTo>
                  <a:lnTo>
                    <a:pt x="1878" y="2013"/>
                  </a:lnTo>
                  <a:lnTo>
                    <a:pt x="1853" y="1981"/>
                  </a:lnTo>
                  <a:lnTo>
                    <a:pt x="1824" y="1944"/>
                  </a:lnTo>
                  <a:lnTo>
                    <a:pt x="1793" y="1906"/>
                  </a:lnTo>
                  <a:lnTo>
                    <a:pt x="1761" y="1864"/>
                  </a:lnTo>
                  <a:lnTo>
                    <a:pt x="1724" y="1818"/>
                  </a:lnTo>
                  <a:lnTo>
                    <a:pt x="1686" y="1770"/>
                  </a:lnTo>
                  <a:lnTo>
                    <a:pt x="1645" y="1718"/>
                  </a:lnTo>
                  <a:lnTo>
                    <a:pt x="1603" y="1662"/>
                  </a:lnTo>
                  <a:lnTo>
                    <a:pt x="1559" y="1605"/>
                  </a:lnTo>
                  <a:lnTo>
                    <a:pt x="1511" y="1543"/>
                  </a:lnTo>
                  <a:lnTo>
                    <a:pt x="1461" y="1478"/>
                  </a:lnTo>
                  <a:lnTo>
                    <a:pt x="1409" y="1411"/>
                  </a:lnTo>
                  <a:lnTo>
                    <a:pt x="1354" y="1340"/>
                  </a:lnTo>
                  <a:lnTo>
                    <a:pt x="1298" y="1265"/>
                  </a:lnTo>
                  <a:lnTo>
                    <a:pt x="1238" y="1188"/>
                  </a:lnTo>
                  <a:lnTo>
                    <a:pt x="1175" y="1107"/>
                  </a:lnTo>
                  <a:lnTo>
                    <a:pt x="1112" y="1023"/>
                  </a:lnTo>
                  <a:lnTo>
                    <a:pt x="1044" y="937"/>
                  </a:lnTo>
                  <a:lnTo>
                    <a:pt x="977" y="846"/>
                  </a:lnTo>
                  <a:lnTo>
                    <a:pt x="906" y="752"/>
                  </a:lnTo>
                  <a:lnTo>
                    <a:pt x="831" y="656"/>
                  </a:lnTo>
                  <a:lnTo>
                    <a:pt x="757" y="556"/>
                  </a:lnTo>
                  <a:lnTo>
                    <a:pt x="730" y="524"/>
                  </a:lnTo>
                  <a:lnTo>
                    <a:pt x="705" y="493"/>
                  </a:lnTo>
                  <a:lnTo>
                    <a:pt x="678" y="464"/>
                  </a:lnTo>
                  <a:lnTo>
                    <a:pt x="649" y="439"/>
                  </a:lnTo>
                  <a:lnTo>
                    <a:pt x="620" y="414"/>
                  </a:lnTo>
                  <a:lnTo>
                    <a:pt x="591" y="391"/>
                  </a:lnTo>
                  <a:lnTo>
                    <a:pt x="563" y="370"/>
                  </a:lnTo>
                  <a:lnTo>
                    <a:pt x="532" y="351"/>
                  </a:lnTo>
                  <a:lnTo>
                    <a:pt x="499" y="334"/>
                  </a:lnTo>
                  <a:lnTo>
                    <a:pt x="467" y="318"/>
                  </a:lnTo>
                  <a:lnTo>
                    <a:pt x="434" y="305"/>
                  </a:lnTo>
                  <a:lnTo>
                    <a:pt x="401" y="293"/>
                  </a:lnTo>
                  <a:lnTo>
                    <a:pt x="367" y="284"/>
                  </a:lnTo>
                  <a:lnTo>
                    <a:pt x="332" y="274"/>
                  </a:lnTo>
                  <a:lnTo>
                    <a:pt x="296" y="269"/>
                  </a:lnTo>
                  <a:lnTo>
                    <a:pt x="261" y="263"/>
                  </a:lnTo>
                  <a:lnTo>
                    <a:pt x="240" y="259"/>
                  </a:lnTo>
                  <a:lnTo>
                    <a:pt x="221" y="255"/>
                  </a:lnTo>
                  <a:lnTo>
                    <a:pt x="202" y="251"/>
                  </a:lnTo>
                  <a:lnTo>
                    <a:pt x="184" y="247"/>
                  </a:lnTo>
                  <a:lnTo>
                    <a:pt x="167" y="244"/>
                  </a:lnTo>
                  <a:lnTo>
                    <a:pt x="152" y="240"/>
                  </a:lnTo>
                  <a:lnTo>
                    <a:pt x="136" y="234"/>
                  </a:lnTo>
                  <a:lnTo>
                    <a:pt x="123" y="230"/>
                  </a:lnTo>
                  <a:lnTo>
                    <a:pt x="110" y="226"/>
                  </a:lnTo>
                  <a:lnTo>
                    <a:pt x="98" y="221"/>
                  </a:lnTo>
                  <a:lnTo>
                    <a:pt x="88" y="217"/>
                  </a:lnTo>
                  <a:lnTo>
                    <a:pt x="77" y="211"/>
                  </a:lnTo>
                  <a:lnTo>
                    <a:pt x="69" y="205"/>
                  </a:lnTo>
                  <a:lnTo>
                    <a:pt x="62" y="199"/>
                  </a:lnTo>
                  <a:lnTo>
                    <a:pt x="54" y="194"/>
                  </a:lnTo>
                  <a:lnTo>
                    <a:pt x="48" y="188"/>
                  </a:lnTo>
                  <a:lnTo>
                    <a:pt x="39" y="174"/>
                  </a:lnTo>
                  <a:lnTo>
                    <a:pt x="29" y="159"/>
                  </a:lnTo>
                  <a:lnTo>
                    <a:pt x="19" y="146"/>
                  </a:lnTo>
                  <a:lnTo>
                    <a:pt x="14" y="130"/>
                  </a:lnTo>
                  <a:lnTo>
                    <a:pt x="8" y="113"/>
                  </a:lnTo>
                  <a:lnTo>
                    <a:pt x="4" y="98"/>
                  </a:lnTo>
                  <a:lnTo>
                    <a:pt x="2" y="80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2" y="59"/>
                  </a:lnTo>
                  <a:lnTo>
                    <a:pt x="4" y="55"/>
                  </a:lnTo>
                  <a:lnTo>
                    <a:pt x="6" y="54"/>
                  </a:lnTo>
                  <a:lnTo>
                    <a:pt x="8" y="52"/>
                  </a:lnTo>
                  <a:lnTo>
                    <a:pt x="10" y="50"/>
                  </a:lnTo>
                  <a:lnTo>
                    <a:pt x="14" y="46"/>
                  </a:lnTo>
                  <a:lnTo>
                    <a:pt x="17" y="42"/>
                  </a:lnTo>
                  <a:lnTo>
                    <a:pt x="27" y="36"/>
                  </a:lnTo>
                  <a:lnTo>
                    <a:pt x="39" y="29"/>
                  </a:lnTo>
                  <a:lnTo>
                    <a:pt x="50" y="21"/>
                  </a:lnTo>
                  <a:lnTo>
                    <a:pt x="65" y="13"/>
                  </a:lnTo>
                  <a:lnTo>
                    <a:pt x="73" y="11"/>
                  </a:lnTo>
                  <a:lnTo>
                    <a:pt x="85" y="9"/>
                  </a:lnTo>
                  <a:lnTo>
                    <a:pt x="96" y="9"/>
                  </a:lnTo>
                  <a:lnTo>
                    <a:pt x="108" y="7"/>
                  </a:lnTo>
                  <a:lnTo>
                    <a:pt x="123" y="7"/>
                  </a:lnTo>
                  <a:lnTo>
                    <a:pt x="138" y="6"/>
                  </a:lnTo>
                  <a:lnTo>
                    <a:pt x="156" y="4"/>
                  </a:lnTo>
                  <a:lnTo>
                    <a:pt x="173" y="4"/>
                  </a:lnTo>
                  <a:lnTo>
                    <a:pt x="194" y="2"/>
                  </a:lnTo>
                  <a:lnTo>
                    <a:pt x="215" y="2"/>
                  </a:lnTo>
                  <a:lnTo>
                    <a:pt x="238" y="0"/>
                  </a:lnTo>
                  <a:lnTo>
                    <a:pt x="263" y="0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48" y="0"/>
                  </a:lnTo>
                  <a:lnTo>
                    <a:pt x="37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14800" y="3810000"/>
            <a:ext cx="120015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71800" y="2819400"/>
            <a:ext cx="120015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完全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2819400"/>
            <a:ext cx="1600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不完全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86400" y="3810000"/>
            <a:ext cx="12954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全身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53200" y="2819400"/>
            <a:ext cx="1550193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全世界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43200" y="3810000"/>
            <a:ext cx="1219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全能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3810000"/>
            <a:ext cx="1981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全心全力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82000" y="2286000"/>
            <a:ext cx="533400" cy="1077218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全年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0" y="38100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469607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9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3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9167" r="58333"/>
          <a:stretch>
            <a:fillRect/>
          </a:stretch>
        </p:blipFill>
        <p:spPr bwMode="auto">
          <a:xfrm>
            <a:off x="304800" y="1219200"/>
            <a:ext cx="1600200" cy="147515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667000" y="838200"/>
            <a:ext cx="1155700" cy="858044"/>
            <a:chOff x="3590925" y="3278982"/>
            <a:chExt cx="1155700" cy="858044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616325" y="3533775"/>
              <a:ext cx="1130300" cy="203200"/>
            </a:xfrm>
            <a:custGeom>
              <a:avLst/>
              <a:gdLst>
                <a:gd name="T0" fmla="*/ 2147483647 w 2849"/>
                <a:gd name="T1" fmla="*/ 2147483647 h 510"/>
                <a:gd name="T2" fmla="*/ 2147483647 w 2849"/>
                <a:gd name="T3" fmla="*/ 2147483647 h 510"/>
                <a:gd name="T4" fmla="*/ 2147483647 w 2849"/>
                <a:gd name="T5" fmla="*/ 2147483647 h 510"/>
                <a:gd name="T6" fmla="*/ 2147483647 w 2849"/>
                <a:gd name="T7" fmla="*/ 2147483647 h 510"/>
                <a:gd name="T8" fmla="*/ 2147483647 w 2849"/>
                <a:gd name="T9" fmla="*/ 2147483647 h 510"/>
                <a:gd name="T10" fmla="*/ 2147483647 w 2849"/>
                <a:gd name="T11" fmla="*/ 2147483647 h 510"/>
                <a:gd name="T12" fmla="*/ 2147483647 w 2849"/>
                <a:gd name="T13" fmla="*/ 2147483647 h 510"/>
                <a:gd name="T14" fmla="*/ 2147483647 w 2849"/>
                <a:gd name="T15" fmla="*/ 2147483647 h 510"/>
                <a:gd name="T16" fmla="*/ 2147483647 w 2849"/>
                <a:gd name="T17" fmla="*/ 2147483647 h 510"/>
                <a:gd name="T18" fmla="*/ 2147483647 w 2849"/>
                <a:gd name="T19" fmla="*/ 2147483647 h 510"/>
                <a:gd name="T20" fmla="*/ 2147483647 w 2849"/>
                <a:gd name="T21" fmla="*/ 2147483647 h 510"/>
                <a:gd name="T22" fmla="*/ 2147483647 w 2849"/>
                <a:gd name="T23" fmla="*/ 2147483647 h 510"/>
                <a:gd name="T24" fmla="*/ 2147483647 w 2849"/>
                <a:gd name="T25" fmla="*/ 2147483647 h 510"/>
                <a:gd name="T26" fmla="*/ 2147483647 w 2849"/>
                <a:gd name="T27" fmla="*/ 2147483647 h 510"/>
                <a:gd name="T28" fmla="*/ 2147483647 w 2849"/>
                <a:gd name="T29" fmla="*/ 2147483647 h 510"/>
                <a:gd name="T30" fmla="*/ 2147483647 w 2849"/>
                <a:gd name="T31" fmla="*/ 2147483647 h 510"/>
                <a:gd name="T32" fmla="*/ 2147483647 w 2849"/>
                <a:gd name="T33" fmla="*/ 2147483647 h 510"/>
                <a:gd name="T34" fmla="*/ 2147483647 w 2849"/>
                <a:gd name="T35" fmla="*/ 2147483647 h 510"/>
                <a:gd name="T36" fmla="*/ 2147483647 w 2849"/>
                <a:gd name="T37" fmla="*/ 2147483647 h 510"/>
                <a:gd name="T38" fmla="*/ 2147483647 w 2849"/>
                <a:gd name="T39" fmla="*/ 2147483647 h 510"/>
                <a:gd name="T40" fmla="*/ 2147483647 w 2849"/>
                <a:gd name="T41" fmla="*/ 2147483647 h 510"/>
                <a:gd name="T42" fmla="*/ 2147483647 w 2849"/>
                <a:gd name="T43" fmla="*/ 2147483647 h 510"/>
                <a:gd name="T44" fmla="*/ 2147483647 w 2849"/>
                <a:gd name="T45" fmla="*/ 2147483647 h 510"/>
                <a:gd name="T46" fmla="*/ 2147483647 w 2849"/>
                <a:gd name="T47" fmla="*/ 2147483647 h 510"/>
                <a:gd name="T48" fmla="*/ 2147483647 w 2849"/>
                <a:gd name="T49" fmla="*/ 2147483647 h 510"/>
                <a:gd name="T50" fmla="*/ 2147483647 w 2849"/>
                <a:gd name="T51" fmla="*/ 2147483647 h 510"/>
                <a:gd name="T52" fmla="*/ 2147483647 w 2849"/>
                <a:gd name="T53" fmla="*/ 2147483647 h 510"/>
                <a:gd name="T54" fmla="*/ 2147483647 w 2849"/>
                <a:gd name="T55" fmla="*/ 2147483647 h 510"/>
                <a:gd name="T56" fmla="*/ 2147483647 w 2849"/>
                <a:gd name="T57" fmla="*/ 2147483647 h 510"/>
                <a:gd name="T58" fmla="*/ 2147483647 w 2849"/>
                <a:gd name="T59" fmla="*/ 2147483647 h 510"/>
                <a:gd name="T60" fmla="*/ 2147483647 w 2849"/>
                <a:gd name="T61" fmla="*/ 2147483647 h 510"/>
                <a:gd name="T62" fmla="*/ 2147483647 w 2849"/>
                <a:gd name="T63" fmla="*/ 2147483647 h 510"/>
                <a:gd name="T64" fmla="*/ 2147483647 w 2849"/>
                <a:gd name="T65" fmla="*/ 2147483647 h 510"/>
                <a:gd name="T66" fmla="*/ 2147483647 w 2849"/>
                <a:gd name="T67" fmla="*/ 2147483647 h 510"/>
                <a:gd name="T68" fmla="*/ 2147483647 w 2849"/>
                <a:gd name="T69" fmla="*/ 2147483647 h 510"/>
                <a:gd name="T70" fmla="*/ 0 w 2849"/>
                <a:gd name="T71" fmla="*/ 2147483647 h 510"/>
                <a:gd name="T72" fmla="*/ 2147483647 w 2849"/>
                <a:gd name="T73" fmla="*/ 2147483647 h 510"/>
                <a:gd name="T74" fmla="*/ 2147483647 w 2849"/>
                <a:gd name="T75" fmla="*/ 2147483647 h 510"/>
                <a:gd name="T76" fmla="*/ 2147483647 w 2849"/>
                <a:gd name="T77" fmla="*/ 2147483647 h 510"/>
                <a:gd name="T78" fmla="*/ 2147483647 w 2849"/>
                <a:gd name="T79" fmla="*/ 2147483647 h 510"/>
                <a:gd name="T80" fmla="*/ 2147483647 w 2849"/>
                <a:gd name="T81" fmla="*/ 2147483647 h 510"/>
                <a:gd name="T82" fmla="*/ 2147483647 w 2849"/>
                <a:gd name="T83" fmla="*/ 2147483647 h 510"/>
                <a:gd name="T84" fmla="*/ 2147483647 w 2849"/>
                <a:gd name="T85" fmla="*/ 2147483647 h 510"/>
                <a:gd name="T86" fmla="*/ 2147483647 w 2849"/>
                <a:gd name="T87" fmla="*/ 2147483647 h 510"/>
                <a:gd name="T88" fmla="*/ 2147483647 w 2849"/>
                <a:gd name="T89" fmla="*/ 2147483647 h 510"/>
                <a:gd name="T90" fmla="*/ 2147483647 w 2849"/>
                <a:gd name="T91" fmla="*/ 2147483647 h 510"/>
                <a:gd name="T92" fmla="*/ 2147483647 w 2849"/>
                <a:gd name="T93" fmla="*/ 2147483647 h 510"/>
                <a:gd name="T94" fmla="*/ 2147483647 w 2849"/>
                <a:gd name="T95" fmla="*/ 2147483647 h 510"/>
                <a:gd name="T96" fmla="*/ 2147483647 w 2849"/>
                <a:gd name="T97" fmla="*/ 2147483647 h 510"/>
                <a:gd name="T98" fmla="*/ 2147483647 w 2849"/>
                <a:gd name="T99" fmla="*/ 2147483647 h 510"/>
                <a:gd name="T100" fmla="*/ 2147483647 w 2849"/>
                <a:gd name="T101" fmla="*/ 2147483647 h 510"/>
                <a:gd name="T102" fmla="*/ 2147483647 w 2849"/>
                <a:gd name="T103" fmla="*/ 2147483647 h 510"/>
                <a:gd name="T104" fmla="*/ 2147483647 w 2849"/>
                <a:gd name="T105" fmla="*/ 0 h 5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49"/>
                <a:gd name="T160" fmla="*/ 0 h 510"/>
                <a:gd name="T161" fmla="*/ 2849 w 2849"/>
                <a:gd name="T162" fmla="*/ 510 h 5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49" h="510">
                  <a:moveTo>
                    <a:pt x="2451" y="0"/>
                  </a:moveTo>
                  <a:lnTo>
                    <a:pt x="2465" y="0"/>
                  </a:lnTo>
                  <a:lnTo>
                    <a:pt x="2478" y="0"/>
                  </a:lnTo>
                  <a:lnTo>
                    <a:pt x="2494" y="2"/>
                  </a:lnTo>
                  <a:lnTo>
                    <a:pt x="2507" y="4"/>
                  </a:lnTo>
                  <a:lnTo>
                    <a:pt x="2524" y="8"/>
                  </a:lnTo>
                  <a:lnTo>
                    <a:pt x="2540" y="9"/>
                  </a:lnTo>
                  <a:lnTo>
                    <a:pt x="2557" y="15"/>
                  </a:lnTo>
                  <a:lnTo>
                    <a:pt x="2574" y="19"/>
                  </a:lnTo>
                  <a:lnTo>
                    <a:pt x="2592" y="25"/>
                  </a:lnTo>
                  <a:lnTo>
                    <a:pt x="2609" y="31"/>
                  </a:lnTo>
                  <a:lnTo>
                    <a:pt x="2628" y="36"/>
                  </a:lnTo>
                  <a:lnTo>
                    <a:pt x="2647" y="44"/>
                  </a:lnTo>
                  <a:lnTo>
                    <a:pt x="2666" y="52"/>
                  </a:lnTo>
                  <a:lnTo>
                    <a:pt x="2688" y="59"/>
                  </a:lnTo>
                  <a:lnTo>
                    <a:pt x="2707" y="69"/>
                  </a:lnTo>
                  <a:lnTo>
                    <a:pt x="2728" y="79"/>
                  </a:lnTo>
                  <a:lnTo>
                    <a:pt x="2743" y="84"/>
                  </a:lnTo>
                  <a:lnTo>
                    <a:pt x="2757" y="90"/>
                  </a:lnTo>
                  <a:lnTo>
                    <a:pt x="2770" y="96"/>
                  </a:lnTo>
                  <a:lnTo>
                    <a:pt x="2782" y="102"/>
                  </a:lnTo>
                  <a:lnTo>
                    <a:pt x="2793" y="109"/>
                  </a:lnTo>
                  <a:lnTo>
                    <a:pt x="2803" y="115"/>
                  </a:lnTo>
                  <a:lnTo>
                    <a:pt x="2810" y="123"/>
                  </a:lnTo>
                  <a:lnTo>
                    <a:pt x="2820" y="128"/>
                  </a:lnTo>
                  <a:lnTo>
                    <a:pt x="2826" y="136"/>
                  </a:lnTo>
                  <a:lnTo>
                    <a:pt x="2832" y="144"/>
                  </a:lnTo>
                  <a:lnTo>
                    <a:pt x="2837" y="151"/>
                  </a:lnTo>
                  <a:lnTo>
                    <a:pt x="2841" y="159"/>
                  </a:lnTo>
                  <a:lnTo>
                    <a:pt x="2845" y="167"/>
                  </a:lnTo>
                  <a:lnTo>
                    <a:pt x="2847" y="176"/>
                  </a:lnTo>
                  <a:lnTo>
                    <a:pt x="2849" y="184"/>
                  </a:lnTo>
                  <a:lnTo>
                    <a:pt x="2849" y="192"/>
                  </a:lnTo>
                  <a:lnTo>
                    <a:pt x="2847" y="199"/>
                  </a:lnTo>
                  <a:lnTo>
                    <a:pt x="2845" y="205"/>
                  </a:lnTo>
                  <a:lnTo>
                    <a:pt x="2843" y="211"/>
                  </a:lnTo>
                  <a:lnTo>
                    <a:pt x="2837" y="217"/>
                  </a:lnTo>
                  <a:lnTo>
                    <a:pt x="2832" y="223"/>
                  </a:lnTo>
                  <a:lnTo>
                    <a:pt x="2824" y="228"/>
                  </a:lnTo>
                  <a:lnTo>
                    <a:pt x="2816" y="234"/>
                  </a:lnTo>
                  <a:lnTo>
                    <a:pt x="2807" y="238"/>
                  </a:lnTo>
                  <a:lnTo>
                    <a:pt x="2795" y="244"/>
                  </a:lnTo>
                  <a:lnTo>
                    <a:pt x="2782" y="247"/>
                  </a:lnTo>
                  <a:lnTo>
                    <a:pt x="2768" y="253"/>
                  </a:lnTo>
                  <a:lnTo>
                    <a:pt x="2753" y="257"/>
                  </a:lnTo>
                  <a:lnTo>
                    <a:pt x="2736" y="261"/>
                  </a:lnTo>
                  <a:lnTo>
                    <a:pt x="2718" y="265"/>
                  </a:lnTo>
                  <a:lnTo>
                    <a:pt x="2699" y="269"/>
                  </a:lnTo>
                  <a:lnTo>
                    <a:pt x="2678" y="272"/>
                  </a:lnTo>
                  <a:lnTo>
                    <a:pt x="2665" y="274"/>
                  </a:lnTo>
                  <a:lnTo>
                    <a:pt x="2651" y="278"/>
                  </a:lnTo>
                  <a:lnTo>
                    <a:pt x="2636" y="282"/>
                  </a:lnTo>
                  <a:lnTo>
                    <a:pt x="2620" y="286"/>
                  </a:lnTo>
                  <a:lnTo>
                    <a:pt x="2605" y="290"/>
                  </a:lnTo>
                  <a:lnTo>
                    <a:pt x="2586" y="292"/>
                  </a:lnTo>
                  <a:lnTo>
                    <a:pt x="2569" y="295"/>
                  </a:lnTo>
                  <a:lnTo>
                    <a:pt x="2547" y="299"/>
                  </a:lnTo>
                  <a:lnTo>
                    <a:pt x="2528" y="303"/>
                  </a:lnTo>
                  <a:lnTo>
                    <a:pt x="2507" y="307"/>
                  </a:lnTo>
                  <a:lnTo>
                    <a:pt x="2484" y="311"/>
                  </a:lnTo>
                  <a:lnTo>
                    <a:pt x="2461" y="315"/>
                  </a:lnTo>
                  <a:lnTo>
                    <a:pt x="2436" y="319"/>
                  </a:lnTo>
                  <a:lnTo>
                    <a:pt x="2411" y="322"/>
                  </a:lnTo>
                  <a:lnTo>
                    <a:pt x="2384" y="326"/>
                  </a:lnTo>
                  <a:lnTo>
                    <a:pt x="2357" y="330"/>
                  </a:lnTo>
                  <a:lnTo>
                    <a:pt x="2329" y="334"/>
                  </a:lnTo>
                  <a:lnTo>
                    <a:pt x="2300" y="340"/>
                  </a:lnTo>
                  <a:lnTo>
                    <a:pt x="2271" y="343"/>
                  </a:lnTo>
                  <a:lnTo>
                    <a:pt x="2240" y="347"/>
                  </a:lnTo>
                  <a:lnTo>
                    <a:pt x="2208" y="351"/>
                  </a:lnTo>
                  <a:lnTo>
                    <a:pt x="2175" y="357"/>
                  </a:lnTo>
                  <a:lnTo>
                    <a:pt x="2140" y="361"/>
                  </a:lnTo>
                  <a:lnTo>
                    <a:pt x="2106" y="365"/>
                  </a:lnTo>
                  <a:lnTo>
                    <a:pt x="2071" y="370"/>
                  </a:lnTo>
                  <a:lnTo>
                    <a:pt x="2035" y="374"/>
                  </a:lnTo>
                  <a:lnTo>
                    <a:pt x="1996" y="378"/>
                  </a:lnTo>
                  <a:lnTo>
                    <a:pt x="1958" y="384"/>
                  </a:lnTo>
                  <a:lnTo>
                    <a:pt x="1920" y="388"/>
                  </a:lnTo>
                  <a:lnTo>
                    <a:pt x="1879" y="393"/>
                  </a:lnTo>
                  <a:lnTo>
                    <a:pt x="1837" y="397"/>
                  </a:lnTo>
                  <a:lnTo>
                    <a:pt x="1797" y="403"/>
                  </a:lnTo>
                  <a:lnTo>
                    <a:pt x="1732" y="409"/>
                  </a:lnTo>
                  <a:lnTo>
                    <a:pt x="1670" y="416"/>
                  </a:lnTo>
                  <a:lnTo>
                    <a:pt x="1609" y="422"/>
                  </a:lnTo>
                  <a:lnTo>
                    <a:pt x="1549" y="428"/>
                  </a:lnTo>
                  <a:lnTo>
                    <a:pt x="1492" y="436"/>
                  </a:lnTo>
                  <a:lnTo>
                    <a:pt x="1434" y="441"/>
                  </a:lnTo>
                  <a:lnTo>
                    <a:pt x="1380" y="445"/>
                  </a:lnTo>
                  <a:lnTo>
                    <a:pt x="1327" y="451"/>
                  </a:lnTo>
                  <a:lnTo>
                    <a:pt x="1273" y="457"/>
                  </a:lnTo>
                  <a:lnTo>
                    <a:pt x="1223" y="461"/>
                  </a:lnTo>
                  <a:lnTo>
                    <a:pt x="1173" y="466"/>
                  </a:lnTo>
                  <a:lnTo>
                    <a:pt x="1125" y="470"/>
                  </a:lnTo>
                  <a:lnTo>
                    <a:pt x="1077" y="474"/>
                  </a:lnTo>
                  <a:lnTo>
                    <a:pt x="1033" y="478"/>
                  </a:lnTo>
                  <a:lnTo>
                    <a:pt x="989" y="482"/>
                  </a:lnTo>
                  <a:lnTo>
                    <a:pt x="945" y="486"/>
                  </a:lnTo>
                  <a:lnTo>
                    <a:pt x="904" y="487"/>
                  </a:lnTo>
                  <a:lnTo>
                    <a:pt x="864" y="491"/>
                  </a:lnTo>
                  <a:lnTo>
                    <a:pt x="826" y="493"/>
                  </a:lnTo>
                  <a:lnTo>
                    <a:pt x="789" y="497"/>
                  </a:lnTo>
                  <a:lnTo>
                    <a:pt x="753" y="499"/>
                  </a:lnTo>
                  <a:lnTo>
                    <a:pt x="718" y="501"/>
                  </a:lnTo>
                  <a:lnTo>
                    <a:pt x="685" y="503"/>
                  </a:lnTo>
                  <a:lnTo>
                    <a:pt x="655" y="505"/>
                  </a:lnTo>
                  <a:lnTo>
                    <a:pt x="624" y="507"/>
                  </a:lnTo>
                  <a:lnTo>
                    <a:pt x="595" y="507"/>
                  </a:lnTo>
                  <a:lnTo>
                    <a:pt x="568" y="509"/>
                  </a:lnTo>
                  <a:lnTo>
                    <a:pt x="543" y="509"/>
                  </a:lnTo>
                  <a:lnTo>
                    <a:pt x="518" y="510"/>
                  </a:lnTo>
                  <a:lnTo>
                    <a:pt x="495" y="510"/>
                  </a:lnTo>
                  <a:lnTo>
                    <a:pt x="474" y="510"/>
                  </a:lnTo>
                  <a:lnTo>
                    <a:pt x="453" y="510"/>
                  </a:lnTo>
                  <a:lnTo>
                    <a:pt x="422" y="510"/>
                  </a:lnTo>
                  <a:lnTo>
                    <a:pt x="392" y="510"/>
                  </a:lnTo>
                  <a:lnTo>
                    <a:pt x="363" y="509"/>
                  </a:lnTo>
                  <a:lnTo>
                    <a:pt x="336" y="507"/>
                  </a:lnTo>
                  <a:lnTo>
                    <a:pt x="309" y="507"/>
                  </a:lnTo>
                  <a:lnTo>
                    <a:pt x="284" y="503"/>
                  </a:lnTo>
                  <a:lnTo>
                    <a:pt x="259" y="501"/>
                  </a:lnTo>
                  <a:lnTo>
                    <a:pt x="236" y="499"/>
                  </a:lnTo>
                  <a:lnTo>
                    <a:pt x="215" y="495"/>
                  </a:lnTo>
                  <a:lnTo>
                    <a:pt x="194" y="491"/>
                  </a:lnTo>
                  <a:lnTo>
                    <a:pt x="175" y="487"/>
                  </a:lnTo>
                  <a:lnTo>
                    <a:pt x="156" y="482"/>
                  </a:lnTo>
                  <a:lnTo>
                    <a:pt x="138" y="478"/>
                  </a:lnTo>
                  <a:lnTo>
                    <a:pt x="123" y="472"/>
                  </a:lnTo>
                  <a:lnTo>
                    <a:pt x="108" y="466"/>
                  </a:lnTo>
                  <a:lnTo>
                    <a:pt x="94" y="461"/>
                  </a:lnTo>
                  <a:lnTo>
                    <a:pt x="83" y="453"/>
                  </a:lnTo>
                  <a:lnTo>
                    <a:pt x="73" y="445"/>
                  </a:lnTo>
                  <a:lnTo>
                    <a:pt x="63" y="438"/>
                  </a:lnTo>
                  <a:lnTo>
                    <a:pt x="54" y="430"/>
                  </a:lnTo>
                  <a:lnTo>
                    <a:pt x="44" y="422"/>
                  </a:lnTo>
                  <a:lnTo>
                    <a:pt x="37" y="414"/>
                  </a:lnTo>
                  <a:lnTo>
                    <a:pt x="31" y="409"/>
                  </a:lnTo>
                  <a:lnTo>
                    <a:pt x="23" y="401"/>
                  </a:lnTo>
                  <a:lnTo>
                    <a:pt x="17" y="393"/>
                  </a:lnTo>
                  <a:lnTo>
                    <a:pt x="14" y="388"/>
                  </a:lnTo>
                  <a:lnTo>
                    <a:pt x="10" y="380"/>
                  </a:lnTo>
                  <a:lnTo>
                    <a:pt x="6" y="374"/>
                  </a:lnTo>
                  <a:lnTo>
                    <a:pt x="4" y="368"/>
                  </a:lnTo>
                  <a:lnTo>
                    <a:pt x="2" y="363"/>
                  </a:lnTo>
                  <a:lnTo>
                    <a:pt x="0" y="357"/>
                  </a:lnTo>
                  <a:lnTo>
                    <a:pt x="0" y="351"/>
                  </a:lnTo>
                  <a:lnTo>
                    <a:pt x="0" y="349"/>
                  </a:lnTo>
                  <a:lnTo>
                    <a:pt x="2" y="345"/>
                  </a:lnTo>
                  <a:lnTo>
                    <a:pt x="2" y="343"/>
                  </a:lnTo>
                  <a:lnTo>
                    <a:pt x="4" y="342"/>
                  </a:lnTo>
                  <a:lnTo>
                    <a:pt x="6" y="340"/>
                  </a:lnTo>
                  <a:lnTo>
                    <a:pt x="10" y="336"/>
                  </a:lnTo>
                  <a:lnTo>
                    <a:pt x="12" y="334"/>
                  </a:lnTo>
                  <a:lnTo>
                    <a:pt x="15" y="332"/>
                  </a:lnTo>
                  <a:lnTo>
                    <a:pt x="19" y="330"/>
                  </a:lnTo>
                  <a:lnTo>
                    <a:pt x="25" y="328"/>
                  </a:lnTo>
                  <a:lnTo>
                    <a:pt x="29" y="326"/>
                  </a:lnTo>
                  <a:lnTo>
                    <a:pt x="35" y="324"/>
                  </a:lnTo>
                  <a:lnTo>
                    <a:pt x="48" y="320"/>
                  </a:lnTo>
                  <a:lnTo>
                    <a:pt x="62" y="317"/>
                  </a:lnTo>
                  <a:lnTo>
                    <a:pt x="79" y="315"/>
                  </a:lnTo>
                  <a:lnTo>
                    <a:pt x="96" y="311"/>
                  </a:lnTo>
                  <a:lnTo>
                    <a:pt x="117" y="309"/>
                  </a:lnTo>
                  <a:lnTo>
                    <a:pt x="138" y="307"/>
                  </a:lnTo>
                  <a:lnTo>
                    <a:pt x="163" y="305"/>
                  </a:lnTo>
                  <a:lnTo>
                    <a:pt x="188" y="303"/>
                  </a:lnTo>
                  <a:lnTo>
                    <a:pt x="217" y="301"/>
                  </a:lnTo>
                  <a:lnTo>
                    <a:pt x="246" y="301"/>
                  </a:lnTo>
                  <a:lnTo>
                    <a:pt x="319" y="295"/>
                  </a:lnTo>
                  <a:lnTo>
                    <a:pt x="392" y="288"/>
                  </a:lnTo>
                  <a:lnTo>
                    <a:pt x="467" y="282"/>
                  </a:lnTo>
                  <a:lnTo>
                    <a:pt x="541" y="276"/>
                  </a:lnTo>
                  <a:lnTo>
                    <a:pt x="618" y="269"/>
                  </a:lnTo>
                  <a:lnTo>
                    <a:pt x="697" y="261"/>
                  </a:lnTo>
                  <a:lnTo>
                    <a:pt x="776" y="253"/>
                  </a:lnTo>
                  <a:lnTo>
                    <a:pt x="854" y="246"/>
                  </a:lnTo>
                  <a:lnTo>
                    <a:pt x="935" y="236"/>
                  </a:lnTo>
                  <a:lnTo>
                    <a:pt x="1017" y="226"/>
                  </a:lnTo>
                  <a:lnTo>
                    <a:pt x="1100" y="217"/>
                  </a:lnTo>
                  <a:lnTo>
                    <a:pt x="1183" y="207"/>
                  </a:lnTo>
                  <a:lnTo>
                    <a:pt x="1267" y="198"/>
                  </a:lnTo>
                  <a:lnTo>
                    <a:pt x="1352" y="186"/>
                  </a:lnTo>
                  <a:lnTo>
                    <a:pt x="1438" y="175"/>
                  </a:lnTo>
                  <a:lnTo>
                    <a:pt x="1524" y="163"/>
                  </a:lnTo>
                  <a:lnTo>
                    <a:pt x="1584" y="155"/>
                  </a:lnTo>
                  <a:lnTo>
                    <a:pt x="1643" y="148"/>
                  </a:lnTo>
                  <a:lnTo>
                    <a:pt x="1699" y="140"/>
                  </a:lnTo>
                  <a:lnTo>
                    <a:pt x="1755" y="132"/>
                  </a:lnTo>
                  <a:lnTo>
                    <a:pt x="1808" y="125"/>
                  </a:lnTo>
                  <a:lnTo>
                    <a:pt x="1862" y="117"/>
                  </a:lnTo>
                  <a:lnTo>
                    <a:pt x="1914" y="107"/>
                  </a:lnTo>
                  <a:lnTo>
                    <a:pt x="1964" y="100"/>
                  </a:lnTo>
                  <a:lnTo>
                    <a:pt x="2012" y="92"/>
                  </a:lnTo>
                  <a:lnTo>
                    <a:pt x="2058" y="82"/>
                  </a:lnTo>
                  <a:lnTo>
                    <a:pt x="2104" y="75"/>
                  </a:lnTo>
                  <a:lnTo>
                    <a:pt x="2148" y="65"/>
                  </a:lnTo>
                  <a:lnTo>
                    <a:pt x="2190" y="56"/>
                  </a:lnTo>
                  <a:lnTo>
                    <a:pt x="2231" y="46"/>
                  </a:lnTo>
                  <a:lnTo>
                    <a:pt x="2269" y="36"/>
                  </a:lnTo>
                  <a:lnTo>
                    <a:pt x="2307" y="27"/>
                  </a:lnTo>
                  <a:lnTo>
                    <a:pt x="2332" y="21"/>
                  </a:lnTo>
                  <a:lnTo>
                    <a:pt x="2355" y="15"/>
                  </a:lnTo>
                  <a:lnTo>
                    <a:pt x="2365" y="13"/>
                  </a:lnTo>
                  <a:lnTo>
                    <a:pt x="2377" y="11"/>
                  </a:lnTo>
                  <a:lnTo>
                    <a:pt x="2386" y="9"/>
                  </a:lnTo>
                  <a:lnTo>
                    <a:pt x="2396" y="8"/>
                  </a:lnTo>
                  <a:lnTo>
                    <a:pt x="2403" y="6"/>
                  </a:lnTo>
                  <a:lnTo>
                    <a:pt x="2413" y="4"/>
                  </a:lnTo>
                  <a:lnTo>
                    <a:pt x="2421" y="2"/>
                  </a:lnTo>
                  <a:lnTo>
                    <a:pt x="2428" y="2"/>
                  </a:lnTo>
                  <a:lnTo>
                    <a:pt x="2434" y="0"/>
                  </a:lnTo>
                  <a:lnTo>
                    <a:pt x="2440" y="0"/>
                  </a:lnTo>
                  <a:lnTo>
                    <a:pt x="2446" y="0"/>
                  </a:lnTo>
                  <a:lnTo>
                    <a:pt x="245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590925" y="3278982"/>
              <a:ext cx="713582" cy="858044"/>
            </a:xfrm>
            <a:custGeom>
              <a:avLst/>
              <a:gdLst>
                <a:gd name="T0" fmla="*/ 2147483647 w 1797"/>
                <a:gd name="T1" fmla="*/ 2147483647 h 2161"/>
                <a:gd name="T2" fmla="*/ 2147483647 w 1797"/>
                <a:gd name="T3" fmla="*/ 2147483647 h 2161"/>
                <a:gd name="T4" fmla="*/ 2147483647 w 1797"/>
                <a:gd name="T5" fmla="*/ 2147483647 h 2161"/>
                <a:gd name="T6" fmla="*/ 2147483647 w 1797"/>
                <a:gd name="T7" fmla="*/ 2147483647 h 2161"/>
                <a:gd name="T8" fmla="*/ 2147483647 w 1797"/>
                <a:gd name="T9" fmla="*/ 2147483647 h 2161"/>
                <a:gd name="T10" fmla="*/ 2147483647 w 1797"/>
                <a:gd name="T11" fmla="*/ 2147483647 h 2161"/>
                <a:gd name="T12" fmla="*/ 2147483647 w 1797"/>
                <a:gd name="T13" fmla="*/ 2147483647 h 2161"/>
                <a:gd name="T14" fmla="*/ 2147483647 w 1797"/>
                <a:gd name="T15" fmla="*/ 2147483647 h 2161"/>
                <a:gd name="T16" fmla="*/ 2147483647 w 1797"/>
                <a:gd name="T17" fmla="*/ 2147483647 h 2161"/>
                <a:gd name="T18" fmla="*/ 2147483647 w 1797"/>
                <a:gd name="T19" fmla="*/ 2147483647 h 2161"/>
                <a:gd name="T20" fmla="*/ 2147483647 w 1797"/>
                <a:gd name="T21" fmla="*/ 2147483647 h 2161"/>
                <a:gd name="T22" fmla="*/ 2147483647 w 1797"/>
                <a:gd name="T23" fmla="*/ 2147483647 h 2161"/>
                <a:gd name="T24" fmla="*/ 2147483647 w 1797"/>
                <a:gd name="T25" fmla="*/ 2147483647 h 2161"/>
                <a:gd name="T26" fmla="*/ 2147483647 w 1797"/>
                <a:gd name="T27" fmla="*/ 2147483647 h 2161"/>
                <a:gd name="T28" fmla="*/ 2147483647 w 1797"/>
                <a:gd name="T29" fmla="*/ 2147483647 h 2161"/>
                <a:gd name="T30" fmla="*/ 2147483647 w 1797"/>
                <a:gd name="T31" fmla="*/ 2147483647 h 2161"/>
                <a:gd name="T32" fmla="*/ 2147483647 w 1797"/>
                <a:gd name="T33" fmla="*/ 2147483647 h 2161"/>
                <a:gd name="T34" fmla="*/ 2147483647 w 1797"/>
                <a:gd name="T35" fmla="*/ 2147483647 h 2161"/>
                <a:gd name="T36" fmla="*/ 2147483647 w 1797"/>
                <a:gd name="T37" fmla="*/ 2147483647 h 2161"/>
                <a:gd name="T38" fmla="*/ 2147483647 w 1797"/>
                <a:gd name="T39" fmla="*/ 2147483647 h 2161"/>
                <a:gd name="T40" fmla="*/ 2147483647 w 1797"/>
                <a:gd name="T41" fmla="*/ 2147483647 h 2161"/>
                <a:gd name="T42" fmla="*/ 2147483647 w 1797"/>
                <a:gd name="T43" fmla="*/ 2147483647 h 2161"/>
                <a:gd name="T44" fmla="*/ 2147483647 w 1797"/>
                <a:gd name="T45" fmla="*/ 2147483647 h 2161"/>
                <a:gd name="T46" fmla="*/ 2147483647 w 1797"/>
                <a:gd name="T47" fmla="*/ 2147483647 h 2161"/>
                <a:gd name="T48" fmla="*/ 2147483647 w 1797"/>
                <a:gd name="T49" fmla="*/ 2147483647 h 2161"/>
                <a:gd name="T50" fmla="*/ 2147483647 w 1797"/>
                <a:gd name="T51" fmla="*/ 2147483647 h 2161"/>
                <a:gd name="T52" fmla="*/ 0 w 1797"/>
                <a:gd name="T53" fmla="*/ 2147483647 h 2161"/>
                <a:gd name="T54" fmla="*/ 2147483647 w 1797"/>
                <a:gd name="T55" fmla="*/ 2147483647 h 2161"/>
                <a:gd name="T56" fmla="*/ 2147483647 w 1797"/>
                <a:gd name="T57" fmla="*/ 2147483647 h 2161"/>
                <a:gd name="T58" fmla="*/ 2147483647 w 1797"/>
                <a:gd name="T59" fmla="*/ 2147483647 h 2161"/>
                <a:gd name="T60" fmla="*/ 2147483647 w 1797"/>
                <a:gd name="T61" fmla="*/ 2147483647 h 2161"/>
                <a:gd name="T62" fmla="*/ 2147483647 w 1797"/>
                <a:gd name="T63" fmla="*/ 2147483647 h 2161"/>
                <a:gd name="T64" fmla="*/ 2147483647 w 1797"/>
                <a:gd name="T65" fmla="*/ 2147483647 h 2161"/>
                <a:gd name="T66" fmla="*/ 2147483647 w 1797"/>
                <a:gd name="T67" fmla="*/ 2147483647 h 2161"/>
                <a:gd name="T68" fmla="*/ 2147483647 w 1797"/>
                <a:gd name="T69" fmla="*/ 2147483647 h 2161"/>
                <a:gd name="T70" fmla="*/ 2147483647 w 1797"/>
                <a:gd name="T71" fmla="*/ 2147483647 h 2161"/>
                <a:gd name="T72" fmla="*/ 2147483647 w 1797"/>
                <a:gd name="T73" fmla="*/ 2147483647 h 2161"/>
                <a:gd name="T74" fmla="*/ 2147483647 w 1797"/>
                <a:gd name="T75" fmla="*/ 2147483647 h 2161"/>
                <a:gd name="T76" fmla="*/ 2147483647 w 1797"/>
                <a:gd name="T77" fmla="*/ 2147483647 h 2161"/>
                <a:gd name="T78" fmla="*/ 2147483647 w 1797"/>
                <a:gd name="T79" fmla="*/ 2147483647 h 2161"/>
                <a:gd name="T80" fmla="*/ 2147483647 w 1797"/>
                <a:gd name="T81" fmla="*/ 2147483647 h 2161"/>
                <a:gd name="T82" fmla="*/ 2147483647 w 1797"/>
                <a:gd name="T83" fmla="*/ 2147483647 h 2161"/>
                <a:gd name="T84" fmla="*/ 2147483647 w 1797"/>
                <a:gd name="T85" fmla="*/ 2147483647 h 2161"/>
                <a:gd name="T86" fmla="*/ 2147483647 w 1797"/>
                <a:gd name="T87" fmla="*/ 2147483647 h 2161"/>
                <a:gd name="T88" fmla="*/ 2147483647 w 1797"/>
                <a:gd name="T89" fmla="*/ 2147483647 h 2161"/>
                <a:gd name="T90" fmla="*/ 2147483647 w 1797"/>
                <a:gd name="T91" fmla="*/ 2147483647 h 2161"/>
                <a:gd name="T92" fmla="*/ 2147483647 w 1797"/>
                <a:gd name="T93" fmla="*/ 2147483647 h 2161"/>
                <a:gd name="T94" fmla="*/ 2147483647 w 1797"/>
                <a:gd name="T95" fmla="*/ 2147483647 h 2161"/>
                <a:gd name="T96" fmla="*/ 2147483647 w 1797"/>
                <a:gd name="T97" fmla="*/ 2147483647 h 2161"/>
                <a:gd name="T98" fmla="*/ 2147483647 w 1797"/>
                <a:gd name="T99" fmla="*/ 2147483647 h 2161"/>
                <a:gd name="T100" fmla="*/ 2147483647 w 1797"/>
                <a:gd name="T101" fmla="*/ 0 h 216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797"/>
                <a:gd name="T154" fmla="*/ 0 h 2161"/>
                <a:gd name="T155" fmla="*/ 1797 w 1797"/>
                <a:gd name="T156" fmla="*/ 2161 h 216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797" h="2161">
                  <a:moveTo>
                    <a:pt x="1336" y="0"/>
                  </a:moveTo>
                  <a:lnTo>
                    <a:pt x="1347" y="0"/>
                  </a:lnTo>
                  <a:lnTo>
                    <a:pt x="1359" y="0"/>
                  </a:lnTo>
                  <a:lnTo>
                    <a:pt x="1372" y="2"/>
                  </a:lnTo>
                  <a:lnTo>
                    <a:pt x="1386" y="6"/>
                  </a:lnTo>
                  <a:lnTo>
                    <a:pt x="1399" y="9"/>
                  </a:lnTo>
                  <a:lnTo>
                    <a:pt x="1415" y="13"/>
                  </a:lnTo>
                  <a:lnTo>
                    <a:pt x="1432" y="17"/>
                  </a:lnTo>
                  <a:lnTo>
                    <a:pt x="1447" y="23"/>
                  </a:lnTo>
                  <a:lnTo>
                    <a:pt x="1464" y="30"/>
                  </a:lnTo>
                  <a:lnTo>
                    <a:pt x="1484" y="36"/>
                  </a:lnTo>
                  <a:lnTo>
                    <a:pt x="1503" y="46"/>
                  </a:lnTo>
                  <a:lnTo>
                    <a:pt x="1522" y="54"/>
                  </a:lnTo>
                  <a:lnTo>
                    <a:pt x="1543" y="63"/>
                  </a:lnTo>
                  <a:lnTo>
                    <a:pt x="1564" y="73"/>
                  </a:lnTo>
                  <a:lnTo>
                    <a:pt x="1585" y="84"/>
                  </a:lnTo>
                  <a:lnTo>
                    <a:pt x="1606" y="96"/>
                  </a:lnTo>
                  <a:lnTo>
                    <a:pt x="1629" y="107"/>
                  </a:lnTo>
                  <a:lnTo>
                    <a:pt x="1651" y="119"/>
                  </a:lnTo>
                  <a:lnTo>
                    <a:pt x="1672" y="130"/>
                  </a:lnTo>
                  <a:lnTo>
                    <a:pt x="1689" y="142"/>
                  </a:lnTo>
                  <a:lnTo>
                    <a:pt x="1706" y="153"/>
                  </a:lnTo>
                  <a:lnTo>
                    <a:pt x="1722" y="165"/>
                  </a:lnTo>
                  <a:lnTo>
                    <a:pt x="1735" y="174"/>
                  </a:lnTo>
                  <a:lnTo>
                    <a:pt x="1749" y="186"/>
                  </a:lnTo>
                  <a:lnTo>
                    <a:pt x="1760" y="196"/>
                  </a:lnTo>
                  <a:lnTo>
                    <a:pt x="1770" y="207"/>
                  </a:lnTo>
                  <a:lnTo>
                    <a:pt x="1777" y="217"/>
                  </a:lnTo>
                  <a:lnTo>
                    <a:pt x="1785" y="226"/>
                  </a:lnTo>
                  <a:lnTo>
                    <a:pt x="1789" y="238"/>
                  </a:lnTo>
                  <a:lnTo>
                    <a:pt x="1793" y="247"/>
                  </a:lnTo>
                  <a:lnTo>
                    <a:pt x="1795" y="257"/>
                  </a:lnTo>
                  <a:lnTo>
                    <a:pt x="1797" y="267"/>
                  </a:lnTo>
                  <a:lnTo>
                    <a:pt x="1795" y="272"/>
                  </a:lnTo>
                  <a:lnTo>
                    <a:pt x="1795" y="280"/>
                  </a:lnTo>
                  <a:lnTo>
                    <a:pt x="1791" y="286"/>
                  </a:lnTo>
                  <a:lnTo>
                    <a:pt x="1787" y="293"/>
                  </a:lnTo>
                  <a:lnTo>
                    <a:pt x="1781" y="301"/>
                  </a:lnTo>
                  <a:lnTo>
                    <a:pt x="1775" y="309"/>
                  </a:lnTo>
                  <a:lnTo>
                    <a:pt x="1768" y="318"/>
                  </a:lnTo>
                  <a:lnTo>
                    <a:pt x="1758" y="330"/>
                  </a:lnTo>
                  <a:lnTo>
                    <a:pt x="1754" y="338"/>
                  </a:lnTo>
                  <a:lnTo>
                    <a:pt x="1750" y="347"/>
                  </a:lnTo>
                  <a:lnTo>
                    <a:pt x="1747" y="357"/>
                  </a:lnTo>
                  <a:lnTo>
                    <a:pt x="1743" y="368"/>
                  </a:lnTo>
                  <a:lnTo>
                    <a:pt x="1739" y="378"/>
                  </a:lnTo>
                  <a:lnTo>
                    <a:pt x="1735" y="389"/>
                  </a:lnTo>
                  <a:lnTo>
                    <a:pt x="1729" y="403"/>
                  </a:lnTo>
                  <a:lnTo>
                    <a:pt x="1725" y="414"/>
                  </a:lnTo>
                  <a:lnTo>
                    <a:pt x="1720" y="428"/>
                  </a:lnTo>
                  <a:lnTo>
                    <a:pt x="1716" y="443"/>
                  </a:lnTo>
                  <a:lnTo>
                    <a:pt x="1710" y="457"/>
                  </a:lnTo>
                  <a:lnTo>
                    <a:pt x="1704" y="472"/>
                  </a:lnTo>
                  <a:lnTo>
                    <a:pt x="1699" y="487"/>
                  </a:lnTo>
                  <a:lnTo>
                    <a:pt x="1693" y="505"/>
                  </a:lnTo>
                  <a:lnTo>
                    <a:pt x="1689" y="522"/>
                  </a:lnTo>
                  <a:lnTo>
                    <a:pt x="1683" y="539"/>
                  </a:lnTo>
                  <a:lnTo>
                    <a:pt x="1668" y="591"/>
                  </a:lnTo>
                  <a:lnTo>
                    <a:pt x="1653" y="641"/>
                  </a:lnTo>
                  <a:lnTo>
                    <a:pt x="1637" y="691"/>
                  </a:lnTo>
                  <a:lnTo>
                    <a:pt x="1622" y="739"/>
                  </a:lnTo>
                  <a:lnTo>
                    <a:pt x="1606" y="787"/>
                  </a:lnTo>
                  <a:lnTo>
                    <a:pt x="1591" y="831"/>
                  </a:lnTo>
                  <a:lnTo>
                    <a:pt x="1574" y="877"/>
                  </a:lnTo>
                  <a:lnTo>
                    <a:pt x="1558" y="919"/>
                  </a:lnTo>
                  <a:lnTo>
                    <a:pt x="1543" y="962"/>
                  </a:lnTo>
                  <a:lnTo>
                    <a:pt x="1528" y="1004"/>
                  </a:lnTo>
                  <a:lnTo>
                    <a:pt x="1510" y="1044"/>
                  </a:lnTo>
                  <a:lnTo>
                    <a:pt x="1495" y="1082"/>
                  </a:lnTo>
                  <a:lnTo>
                    <a:pt x="1480" y="1121"/>
                  </a:lnTo>
                  <a:lnTo>
                    <a:pt x="1462" y="1157"/>
                  </a:lnTo>
                  <a:lnTo>
                    <a:pt x="1447" y="1192"/>
                  </a:lnTo>
                  <a:lnTo>
                    <a:pt x="1430" y="1228"/>
                  </a:lnTo>
                  <a:lnTo>
                    <a:pt x="1409" y="1267"/>
                  </a:lnTo>
                  <a:lnTo>
                    <a:pt x="1386" y="1303"/>
                  </a:lnTo>
                  <a:lnTo>
                    <a:pt x="1363" y="1342"/>
                  </a:lnTo>
                  <a:lnTo>
                    <a:pt x="1336" y="1378"/>
                  </a:lnTo>
                  <a:lnTo>
                    <a:pt x="1309" y="1415"/>
                  </a:lnTo>
                  <a:lnTo>
                    <a:pt x="1282" y="1451"/>
                  </a:lnTo>
                  <a:lnTo>
                    <a:pt x="1253" y="1487"/>
                  </a:lnTo>
                  <a:lnTo>
                    <a:pt x="1223" y="1522"/>
                  </a:lnTo>
                  <a:lnTo>
                    <a:pt x="1192" y="1557"/>
                  </a:lnTo>
                  <a:lnTo>
                    <a:pt x="1159" y="1593"/>
                  </a:lnTo>
                  <a:lnTo>
                    <a:pt x="1127" y="1628"/>
                  </a:lnTo>
                  <a:lnTo>
                    <a:pt x="1092" y="1662"/>
                  </a:lnTo>
                  <a:lnTo>
                    <a:pt x="1057" y="1695"/>
                  </a:lnTo>
                  <a:lnTo>
                    <a:pt x="1021" y="1729"/>
                  </a:lnTo>
                  <a:lnTo>
                    <a:pt x="983" y="1764"/>
                  </a:lnTo>
                  <a:lnTo>
                    <a:pt x="946" y="1797"/>
                  </a:lnTo>
                  <a:lnTo>
                    <a:pt x="906" y="1825"/>
                  </a:lnTo>
                  <a:lnTo>
                    <a:pt x="867" y="1854"/>
                  </a:lnTo>
                  <a:lnTo>
                    <a:pt x="827" y="1881"/>
                  </a:lnTo>
                  <a:lnTo>
                    <a:pt x="787" y="1908"/>
                  </a:lnTo>
                  <a:lnTo>
                    <a:pt x="745" y="1931"/>
                  </a:lnTo>
                  <a:lnTo>
                    <a:pt x="704" y="1954"/>
                  </a:lnTo>
                  <a:lnTo>
                    <a:pt x="662" y="1977"/>
                  </a:lnTo>
                  <a:lnTo>
                    <a:pt x="620" y="1998"/>
                  </a:lnTo>
                  <a:lnTo>
                    <a:pt x="578" y="2017"/>
                  </a:lnTo>
                  <a:lnTo>
                    <a:pt x="533" y="2035"/>
                  </a:lnTo>
                  <a:lnTo>
                    <a:pt x="489" y="2052"/>
                  </a:lnTo>
                  <a:lnTo>
                    <a:pt x="445" y="2067"/>
                  </a:lnTo>
                  <a:lnTo>
                    <a:pt x="401" y="2083"/>
                  </a:lnTo>
                  <a:lnTo>
                    <a:pt x="357" y="2096"/>
                  </a:lnTo>
                  <a:lnTo>
                    <a:pt x="311" y="2109"/>
                  </a:lnTo>
                  <a:lnTo>
                    <a:pt x="265" y="2121"/>
                  </a:lnTo>
                  <a:lnTo>
                    <a:pt x="247" y="2125"/>
                  </a:lnTo>
                  <a:lnTo>
                    <a:pt x="230" y="2129"/>
                  </a:lnTo>
                  <a:lnTo>
                    <a:pt x="215" y="2132"/>
                  </a:lnTo>
                  <a:lnTo>
                    <a:pt x="199" y="2136"/>
                  </a:lnTo>
                  <a:lnTo>
                    <a:pt x="184" y="2138"/>
                  </a:lnTo>
                  <a:lnTo>
                    <a:pt x="171" y="2142"/>
                  </a:lnTo>
                  <a:lnTo>
                    <a:pt x="157" y="2144"/>
                  </a:lnTo>
                  <a:lnTo>
                    <a:pt x="146" y="2148"/>
                  </a:lnTo>
                  <a:lnTo>
                    <a:pt x="132" y="2150"/>
                  </a:lnTo>
                  <a:lnTo>
                    <a:pt x="121" y="2152"/>
                  </a:lnTo>
                  <a:lnTo>
                    <a:pt x="111" y="2154"/>
                  </a:lnTo>
                  <a:lnTo>
                    <a:pt x="100" y="2156"/>
                  </a:lnTo>
                  <a:lnTo>
                    <a:pt x="90" y="2157"/>
                  </a:lnTo>
                  <a:lnTo>
                    <a:pt x="80" y="2157"/>
                  </a:lnTo>
                  <a:lnTo>
                    <a:pt x="63" y="2161"/>
                  </a:lnTo>
                  <a:lnTo>
                    <a:pt x="55" y="2159"/>
                  </a:lnTo>
                  <a:lnTo>
                    <a:pt x="48" y="2159"/>
                  </a:lnTo>
                  <a:lnTo>
                    <a:pt x="40" y="2159"/>
                  </a:lnTo>
                  <a:lnTo>
                    <a:pt x="34" y="2159"/>
                  </a:lnTo>
                  <a:lnTo>
                    <a:pt x="29" y="2159"/>
                  </a:lnTo>
                  <a:lnTo>
                    <a:pt x="25" y="2157"/>
                  </a:lnTo>
                  <a:lnTo>
                    <a:pt x="19" y="2157"/>
                  </a:lnTo>
                  <a:lnTo>
                    <a:pt x="15" y="2156"/>
                  </a:lnTo>
                  <a:lnTo>
                    <a:pt x="11" y="2154"/>
                  </a:lnTo>
                  <a:lnTo>
                    <a:pt x="9" y="2152"/>
                  </a:lnTo>
                  <a:lnTo>
                    <a:pt x="5" y="2150"/>
                  </a:lnTo>
                  <a:lnTo>
                    <a:pt x="4" y="2148"/>
                  </a:lnTo>
                  <a:lnTo>
                    <a:pt x="2" y="2144"/>
                  </a:lnTo>
                  <a:lnTo>
                    <a:pt x="0" y="2138"/>
                  </a:lnTo>
                  <a:lnTo>
                    <a:pt x="0" y="2134"/>
                  </a:lnTo>
                  <a:lnTo>
                    <a:pt x="2" y="2131"/>
                  </a:lnTo>
                  <a:lnTo>
                    <a:pt x="4" y="2129"/>
                  </a:lnTo>
                  <a:lnTo>
                    <a:pt x="5" y="2125"/>
                  </a:lnTo>
                  <a:lnTo>
                    <a:pt x="7" y="2121"/>
                  </a:lnTo>
                  <a:lnTo>
                    <a:pt x="11" y="2119"/>
                  </a:lnTo>
                  <a:lnTo>
                    <a:pt x="15" y="2115"/>
                  </a:lnTo>
                  <a:lnTo>
                    <a:pt x="19" y="2111"/>
                  </a:lnTo>
                  <a:lnTo>
                    <a:pt x="25" y="2109"/>
                  </a:lnTo>
                  <a:lnTo>
                    <a:pt x="30" y="2106"/>
                  </a:lnTo>
                  <a:lnTo>
                    <a:pt x="38" y="2102"/>
                  </a:lnTo>
                  <a:lnTo>
                    <a:pt x="46" y="2100"/>
                  </a:lnTo>
                  <a:lnTo>
                    <a:pt x="53" y="2096"/>
                  </a:lnTo>
                  <a:lnTo>
                    <a:pt x="61" y="2092"/>
                  </a:lnTo>
                  <a:lnTo>
                    <a:pt x="71" y="2090"/>
                  </a:lnTo>
                  <a:lnTo>
                    <a:pt x="82" y="2086"/>
                  </a:lnTo>
                  <a:lnTo>
                    <a:pt x="107" y="2073"/>
                  </a:lnTo>
                  <a:lnTo>
                    <a:pt x="134" y="2060"/>
                  </a:lnTo>
                  <a:lnTo>
                    <a:pt x="159" y="2046"/>
                  </a:lnTo>
                  <a:lnTo>
                    <a:pt x="184" y="2033"/>
                  </a:lnTo>
                  <a:lnTo>
                    <a:pt x="207" y="2021"/>
                  </a:lnTo>
                  <a:lnTo>
                    <a:pt x="232" y="2008"/>
                  </a:lnTo>
                  <a:lnTo>
                    <a:pt x="255" y="1996"/>
                  </a:lnTo>
                  <a:lnTo>
                    <a:pt x="276" y="1983"/>
                  </a:lnTo>
                  <a:lnTo>
                    <a:pt x="299" y="1971"/>
                  </a:lnTo>
                  <a:lnTo>
                    <a:pt x="320" y="1960"/>
                  </a:lnTo>
                  <a:lnTo>
                    <a:pt x="341" y="1948"/>
                  </a:lnTo>
                  <a:lnTo>
                    <a:pt x="361" y="1935"/>
                  </a:lnTo>
                  <a:lnTo>
                    <a:pt x="382" y="1923"/>
                  </a:lnTo>
                  <a:lnTo>
                    <a:pt x="401" y="1914"/>
                  </a:lnTo>
                  <a:lnTo>
                    <a:pt x="420" y="1902"/>
                  </a:lnTo>
                  <a:lnTo>
                    <a:pt x="437" y="1891"/>
                  </a:lnTo>
                  <a:lnTo>
                    <a:pt x="457" y="1879"/>
                  </a:lnTo>
                  <a:lnTo>
                    <a:pt x="474" y="1870"/>
                  </a:lnTo>
                  <a:lnTo>
                    <a:pt x="489" y="1858"/>
                  </a:lnTo>
                  <a:lnTo>
                    <a:pt x="507" y="1848"/>
                  </a:lnTo>
                  <a:lnTo>
                    <a:pt x="522" y="1837"/>
                  </a:lnTo>
                  <a:lnTo>
                    <a:pt x="537" y="1827"/>
                  </a:lnTo>
                  <a:lnTo>
                    <a:pt x="553" y="1818"/>
                  </a:lnTo>
                  <a:lnTo>
                    <a:pt x="566" y="1808"/>
                  </a:lnTo>
                  <a:lnTo>
                    <a:pt x="579" y="1798"/>
                  </a:lnTo>
                  <a:lnTo>
                    <a:pt x="593" y="1789"/>
                  </a:lnTo>
                  <a:lnTo>
                    <a:pt x="606" y="1779"/>
                  </a:lnTo>
                  <a:lnTo>
                    <a:pt x="618" y="1770"/>
                  </a:lnTo>
                  <a:lnTo>
                    <a:pt x="629" y="1760"/>
                  </a:lnTo>
                  <a:lnTo>
                    <a:pt x="641" y="1750"/>
                  </a:lnTo>
                  <a:lnTo>
                    <a:pt x="650" y="1743"/>
                  </a:lnTo>
                  <a:lnTo>
                    <a:pt x="662" y="1733"/>
                  </a:lnTo>
                  <a:lnTo>
                    <a:pt x="683" y="1716"/>
                  </a:lnTo>
                  <a:lnTo>
                    <a:pt x="704" y="1699"/>
                  </a:lnTo>
                  <a:lnTo>
                    <a:pt x="725" y="1679"/>
                  </a:lnTo>
                  <a:lnTo>
                    <a:pt x="746" y="1658"/>
                  </a:lnTo>
                  <a:lnTo>
                    <a:pt x="768" y="1639"/>
                  </a:lnTo>
                  <a:lnTo>
                    <a:pt x="789" y="1616"/>
                  </a:lnTo>
                  <a:lnTo>
                    <a:pt x="810" y="1595"/>
                  </a:lnTo>
                  <a:lnTo>
                    <a:pt x="831" y="1572"/>
                  </a:lnTo>
                  <a:lnTo>
                    <a:pt x="852" y="1549"/>
                  </a:lnTo>
                  <a:lnTo>
                    <a:pt x="873" y="1524"/>
                  </a:lnTo>
                  <a:lnTo>
                    <a:pt x="894" y="1499"/>
                  </a:lnTo>
                  <a:lnTo>
                    <a:pt x="915" y="1474"/>
                  </a:lnTo>
                  <a:lnTo>
                    <a:pt x="935" y="1447"/>
                  </a:lnTo>
                  <a:lnTo>
                    <a:pt x="956" y="1420"/>
                  </a:lnTo>
                  <a:lnTo>
                    <a:pt x="975" y="1393"/>
                  </a:lnTo>
                  <a:lnTo>
                    <a:pt x="996" y="1365"/>
                  </a:lnTo>
                  <a:lnTo>
                    <a:pt x="1011" y="1342"/>
                  </a:lnTo>
                  <a:lnTo>
                    <a:pt x="1025" y="1317"/>
                  </a:lnTo>
                  <a:lnTo>
                    <a:pt x="1040" y="1294"/>
                  </a:lnTo>
                  <a:lnTo>
                    <a:pt x="1054" y="1269"/>
                  </a:lnTo>
                  <a:lnTo>
                    <a:pt x="1069" y="1242"/>
                  </a:lnTo>
                  <a:lnTo>
                    <a:pt x="1082" y="1215"/>
                  </a:lnTo>
                  <a:lnTo>
                    <a:pt x="1096" y="1188"/>
                  </a:lnTo>
                  <a:lnTo>
                    <a:pt x="1109" y="1159"/>
                  </a:lnTo>
                  <a:lnTo>
                    <a:pt x="1123" y="1130"/>
                  </a:lnTo>
                  <a:lnTo>
                    <a:pt x="1136" y="1102"/>
                  </a:lnTo>
                  <a:lnTo>
                    <a:pt x="1150" y="1071"/>
                  </a:lnTo>
                  <a:lnTo>
                    <a:pt x="1161" y="1040"/>
                  </a:lnTo>
                  <a:lnTo>
                    <a:pt x="1175" y="1009"/>
                  </a:lnTo>
                  <a:lnTo>
                    <a:pt x="1186" y="977"/>
                  </a:lnTo>
                  <a:lnTo>
                    <a:pt x="1198" y="942"/>
                  </a:lnTo>
                  <a:lnTo>
                    <a:pt x="1211" y="910"/>
                  </a:lnTo>
                  <a:lnTo>
                    <a:pt x="1226" y="856"/>
                  </a:lnTo>
                  <a:lnTo>
                    <a:pt x="1240" y="802"/>
                  </a:lnTo>
                  <a:lnTo>
                    <a:pt x="1253" y="747"/>
                  </a:lnTo>
                  <a:lnTo>
                    <a:pt x="1265" y="693"/>
                  </a:lnTo>
                  <a:lnTo>
                    <a:pt x="1274" y="637"/>
                  </a:lnTo>
                  <a:lnTo>
                    <a:pt x="1278" y="610"/>
                  </a:lnTo>
                  <a:lnTo>
                    <a:pt x="1282" y="581"/>
                  </a:lnTo>
                  <a:lnTo>
                    <a:pt x="1286" y="555"/>
                  </a:lnTo>
                  <a:lnTo>
                    <a:pt x="1288" y="526"/>
                  </a:lnTo>
                  <a:lnTo>
                    <a:pt x="1290" y="499"/>
                  </a:lnTo>
                  <a:lnTo>
                    <a:pt x="1292" y="472"/>
                  </a:lnTo>
                  <a:lnTo>
                    <a:pt x="1292" y="430"/>
                  </a:lnTo>
                  <a:lnTo>
                    <a:pt x="1290" y="389"/>
                  </a:lnTo>
                  <a:lnTo>
                    <a:pt x="1286" y="349"/>
                  </a:lnTo>
                  <a:lnTo>
                    <a:pt x="1282" y="313"/>
                  </a:lnTo>
                  <a:lnTo>
                    <a:pt x="1274" y="276"/>
                  </a:lnTo>
                  <a:lnTo>
                    <a:pt x="1267" y="242"/>
                  </a:lnTo>
                  <a:lnTo>
                    <a:pt x="1259" y="207"/>
                  </a:lnTo>
                  <a:lnTo>
                    <a:pt x="1247" y="176"/>
                  </a:lnTo>
                  <a:lnTo>
                    <a:pt x="1242" y="159"/>
                  </a:lnTo>
                  <a:lnTo>
                    <a:pt x="1236" y="144"/>
                  </a:lnTo>
                  <a:lnTo>
                    <a:pt x="1232" y="130"/>
                  </a:lnTo>
                  <a:lnTo>
                    <a:pt x="1228" y="119"/>
                  </a:lnTo>
                  <a:lnTo>
                    <a:pt x="1226" y="109"/>
                  </a:lnTo>
                  <a:lnTo>
                    <a:pt x="1224" y="100"/>
                  </a:lnTo>
                  <a:lnTo>
                    <a:pt x="1223" y="92"/>
                  </a:lnTo>
                  <a:lnTo>
                    <a:pt x="1223" y="84"/>
                  </a:lnTo>
                  <a:lnTo>
                    <a:pt x="1226" y="75"/>
                  </a:lnTo>
                  <a:lnTo>
                    <a:pt x="1230" y="65"/>
                  </a:lnTo>
                  <a:lnTo>
                    <a:pt x="1234" y="55"/>
                  </a:lnTo>
                  <a:lnTo>
                    <a:pt x="1240" y="48"/>
                  </a:lnTo>
                  <a:lnTo>
                    <a:pt x="1246" y="40"/>
                  </a:lnTo>
                  <a:lnTo>
                    <a:pt x="1251" y="32"/>
                  </a:lnTo>
                  <a:lnTo>
                    <a:pt x="1257" y="27"/>
                  </a:lnTo>
                  <a:lnTo>
                    <a:pt x="1265" y="21"/>
                  </a:lnTo>
                  <a:lnTo>
                    <a:pt x="1272" y="15"/>
                  </a:lnTo>
                  <a:lnTo>
                    <a:pt x="1280" y="11"/>
                  </a:lnTo>
                  <a:lnTo>
                    <a:pt x="1288" y="7"/>
                  </a:lnTo>
                  <a:lnTo>
                    <a:pt x="1297" y="4"/>
                  </a:lnTo>
                  <a:lnTo>
                    <a:pt x="1305" y="2"/>
                  </a:lnTo>
                  <a:lnTo>
                    <a:pt x="1315" y="0"/>
                  </a:lnTo>
                  <a:lnTo>
                    <a:pt x="1326" y="0"/>
                  </a:lnTo>
                  <a:lnTo>
                    <a:pt x="13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4103688" y="3694113"/>
              <a:ext cx="497682" cy="396875"/>
            </a:xfrm>
            <a:custGeom>
              <a:avLst/>
              <a:gdLst>
                <a:gd name="T0" fmla="*/ 2147483647 w 1253"/>
                <a:gd name="T1" fmla="*/ 0 h 1000"/>
                <a:gd name="T2" fmla="*/ 2147483647 w 1253"/>
                <a:gd name="T3" fmla="*/ 2147483647 h 1000"/>
                <a:gd name="T4" fmla="*/ 2147483647 w 1253"/>
                <a:gd name="T5" fmla="*/ 2147483647 h 1000"/>
                <a:gd name="T6" fmla="*/ 2147483647 w 1253"/>
                <a:gd name="T7" fmla="*/ 2147483647 h 1000"/>
                <a:gd name="T8" fmla="*/ 2147483647 w 1253"/>
                <a:gd name="T9" fmla="*/ 2147483647 h 1000"/>
                <a:gd name="T10" fmla="*/ 2147483647 w 1253"/>
                <a:gd name="T11" fmla="*/ 2147483647 h 1000"/>
                <a:gd name="T12" fmla="*/ 2147483647 w 1253"/>
                <a:gd name="T13" fmla="*/ 2147483647 h 1000"/>
                <a:gd name="T14" fmla="*/ 2147483647 w 1253"/>
                <a:gd name="T15" fmla="*/ 2147483647 h 1000"/>
                <a:gd name="T16" fmla="*/ 2147483647 w 1253"/>
                <a:gd name="T17" fmla="*/ 2147483647 h 1000"/>
                <a:gd name="T18" fmla="*/ 2147483647 w 1253"/>
                <a:gd name="T19" fmla="*/ 2147483647 h 1000"/>
                <a:gd name="T20" fmla="*/ 2147483647 w 1253"/>
                <a:gd name="T21" fmla="*/ 2147483647 h 1000"/>
                <a:gd name="T22" fmla="*/ 2147483647 w 1253"/>
                <a:gd name="T23" fmla="*/ 2147483647 h 1000"/>
                <a:gd name="T24" fmla="*/ 2147483647 w 1253"/>
                <a:gd name="T25" fmla="*/ 2147483647 h 1000"/>
                <a:gd name="T26" fmla="*/ 2147483647 w 1253"/>
                <a:gd name="T27" fmla="*/ 2147483647 h 1000"/>
                <a:gd name="T28" fmla="*/ 2147483647 w 1253"/>
                <a:gd name="T29" fmla="*/ 2147483647 h 1000"/>
                <a:gd name="T30" fmla="*/ 2147483647 w 1253"/>
                <a:gd name="T31" fmla="*/ 2147483647 h 1000"/>
                <a:gd name="T32" fmla="*/ 2147483647 w 1253"/>
                <a:gd name="T33" fmla="*/ 2147483647 h 1000"/>
                <a:gd name="T34" fmla="*/ 2147483647 w 1253"/>
                <a:gd name="T35" fmla="*/ 2147483647 h 1000"/>
                <a:gd name="T36" fmla="*/ 2147483647 w 1253"/>
                <a:gd name="T37" fmla="*/ 2147483647 h 1000"/>
                <a:gd name="T38" fmla="*/ 2147483647 w 1253"/>
                <a:gd name="T39" fmla="*/ 2147483647 h 1000"/>
                <a:gd name="T40" fmla="*/ 2147483647 w 1253"/>
                <a:gd name="T41" fmla="*/ 2147483647 h 1000"/>
                <a:gd name="T42" fmla="*/ 2147483647 w 1253"/>
                <a:gd name="T43" fmla="*/ 2147483647 h 1000"/>
                <a:gd name="T44" fmla="*/ 2147483647 w 1253"/>
                <a:gd name="T45" fmla="*/ 2147483647 h 1000"/>
                <a:gd name="T46" fmla="*/ 2147483647 w 1253"/>
                <a:gd name="T47" fmla="*/ 2147483647 h 1000"/>
                <a:gd name="T48" fmla="*/ 2147483647 w 1253"/>
                <a:gd name="T49" fmla="*/ 2147483647 h 1000"/>
                <a:gd name="T50" fmla="*/ 2147483647 w 1253"/>
                <a:gd name="T51" fmla="*/ 2147483647 h 1000"/>
                <a:gd name="T52" fmla="*/ 2147483647 w 1253"/>
                <a:gd name="T53" fmla="*/ 2147483647 h 1000"/>
                <a:gd name="T54" fmla="*/ 2147483647 w 1253"/>
                <a:gd name="T55" fmla="*/ 2147483647 h 1000"/>
                <a:gd name="T56" fmla="*/ 2147483647 w 1253"/>
                <a:gd name="T57" fmla="*/ 2147483647 h 1000"/>
                <a:gd name="T58" fmla="*/ 2147483647 w 1253"/>
                <a:gd name="T59" fmla="*/ 2147483647 h 1000"/>
                <a:gd name="T60" fmla="*/ 2147483647 w 1253"/>
                <a:gd name="T61" fmla="*/ 2147483647 h 1000"/>
                <a:gd name="T62" fmla="*/ 2147483647 w 1253"/>
                <a:gd name="T63" fmla="*/ 2147483647 h 1000"/>
                <a:gd name="T64" fmla="*/ 2147483647 w 1253"/>
                <a:gd name="T65" fmla="*/ 2147483647 h 1000"/>
                <a:gd name="T66" fmla="*/ 2147483647 w 1253"/>
                <a:gd name="T67" fmla="*/ 2147483647 h 1000"/>
                <a:gd name="T68" fmla="*/ 2147483647 w 1253"/>
                <a:gd name="T69" fmla="*/ 2147483647 h 1000"/>
                <a:gd name="T70" fmla="*/ 2147483647 w 1253"/>
                <a:gd name="T71" fmla="*/ 2147483647 h 1000"/>
                <a:gd name="T72" fmla="*/ 2147483647 w 1253"/>
                <a:gd name="T73" fmla="*/ 2147483647 h 1000"/>
                <a:gd name="T74" fmla="*/ 2147483647 w 1253"/>
                <a:gd name="T75" fmla="*/ 2147483647 h 1000"/>
                <a:gd name="T76" fmla="*/ 2147483647 w 1253"/>
                <a:gd name="T77" fmla="*/ 2147483647 h 1000"/>
                <a:gd name="T78" fmla="*/ 2147483647 w 1253"/>
                <a:gd name="T79" fmla="*/ 2147483647 h 1000"/>
                <a:gd name="T80" fmla="*/ 2147483647 w 1253"/>
                <a:gd name="T81" fmla="*/ 2147483647 h 1000"/>
                <a:gd name="T82" fmla="*/ 2147483647 w 1253"/>
                <a:gd name="T83" fmla="*/ 2147483647 h 1000"/>
                <a:gd name="T84" fmla="*/ 2147483647 w 1253"/>
                <a:gd name="T85" fmla="*/ 2147483647 h 1000"/>
                <a:gd name="T86" fmla="*/ 2147483647 w 1253"/>
                <a:gd name="T87" fmla="*/ 2147483647 h 1000"/>
                <a:gd name="T88" fmla="*/ 2147483647 w 1253"/>
                <a:gd name="T89" fmla="*/ 2147483647 h 1000"/>
                <a:gd name="T90" fmla="*/ 2147483647 w 1253"/>
                <a:gd name="T91" fmla="*/ 2147483647 h 1000"/>
                <a:gd name="T92" fmla="*/ 0 w 1253"/>
                <a:gd name="T93" fmla="*/ 2147483647 h 1000"/>
                <a:gd name="T94" fmla="*/ 2147483647 w 1253"/>
                <a:gd name="T95" fmla="*/ 2147483647 h 1000"/>
                <a:gd name="T96" fmla="*/ 2147483647 w 1253"/>
                <a:gd name="T97" fmla="*/ 0 h 100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3"/>
                <a:gd name="T148" fmla="*/ 0 h 1000"/>
                <a:gd name="T149" fmla="*/ 1253 w 1253"/>
                <a:gd name="T150" fmla="*/ 1000 h 100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3" h="1000">
                  <a:moveTo>
                    <a:pt x="32" y="0"/>
                  </a:move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6"/>
                  </a:lnTo>
                  <a:lnTo>
                    <a:pt x="101" y="8"/>
                  </a:lnTo>
                  <a:lnTo>
                    <a:pt x="113" y="10"/>
                  </a:lnTo>
                  <a:lnTo>
                    <a:pt x="126" y="11"/>
                  </a:lnTo>
                  <a:lnTo>
                    <a:pt x="140" y="13"/>
                  </a:lnTo>
                  <a:lnTo>
                    <a:pt x="153" y="15"/>
                  </a:lnTo>
                  <a:lnTo>
                    <a:pt x="167" y="19"/>
                  </a:lnTo>
                  <a:lnTo>
                    <a:pt x="182" y="21"/>
                  </a:lnTo>
                  <a:lnTo>
                    <a:pt x="197" y="25"/>
                  </a:lnTo>
                  <a:lnTo>
                    <a:pt x="215" y="29"/>
                  </a:lnTo>
                  <a:lnTo>
                    <a:pt x="280" y="50"/>
                  </a:lnTo>
                  <a:lnTo>
                    <a:pt x="345" y="73"/>
                  </a:lnTo>
                  <a:lnTo>
                    <a:pt x="410" y="96"/>
                  </a:lnTo>
                  <a:lnTo>
                    <a:pt x="476" y="121"/>
                  </a:lnTo>
                  <a:lnTo>
                    <a:pt x="539" y="146"/>
                  </a:lnTo>
                  <a:lnTo>
                    <a:pt x="602" y="173"/>
                  </a:lnTo>
                  <a:lnTo>
                    <a:pt x="668" y="200"/>
                  </a:lnTo>
                  <a:lnTo>
                    <a:pt x="731" y="226"/>
                  </a:lnTo>
                  <a:lnTo>
                    <a:pt x="771" y="248"/>
                  </a:lnTo>
                  <a:lnTo>
                    <a:pt x="810" y="269"/>
                  </a:lnTo>
                  <a:lnTo>
                    <a:pt x="846" y="288"/>
                  </a:lnTo>
                  <a:lnTo>
                    <a:pt x="883" y="307"/>
                  </a:lnTo>
                  <a:lnTo>
                    <a:pt x="917" y="328"/>
                  </a:lnTo>
                  <a:lnTo>
                    <a:pt x="948" y="347"/>
                  </a:lnTo>
                  <a:lnTo>
                    <a:pt x="979" y="367"/>
                  </a:lnTo>
                  <a:lnTo>
                    <a:pt x="1007" y="386"/>
                  </a:lnTo>
                  <a:lnTo>
                    <a:pt x="1034" y="405"/>
                  </a:lnTo>
                  <a:lnTo>
                    <a:pt x="1059" y="422"/>
                  </a:lnTo>
                  <a:lnTo>
                    <a:pt x="1084" y="441"/>
                  </a:lnTo>
                  <a:lnTo>
                    <a:pt x="1105" y="461"/>
                  </a:lnTo>
                  <a:lnTo>
                    <a:pt x="1125" y="480"/>
                  </a:lnTo>
                  <a:lnTo>
                    <a:pt x="1134" y="488"/>
                  </a:lnTo>
                  <a:lnTo>
                    <a:pt x="1142" y="497"/>
                  </a:lnTo>
                  <a:lnTo>
                    <a:pt x="1150" y="507"/>
                  </a:lnTo>
                  <a:lnTo>
                    <a:pt x="1157" y="516"/>
                  </a:lnTo>
                  <a:lnTo>
                    <a:pt x="1165" y="526"/>
                  </a:lnTo>
                  <a:lnTo>
                    <a:pt x="1173" y="534"/>
                  </a:lnTo>
                  <a:lnTo>
                    <a:pt x="1182" y="549"/>
                  </a:lnTo>
                  <a:lnTo>
                    <a:pt x="1192" y="564"/>
                  </a:lnTo>
                  <a:lnTo>
                    <a:pt x="1199" y="580"/>
                  </a:lnTo>
                  <a:lnTo>
                    <a:pt x="1209" y="597"/>
                  </a:lnTo>
                  <a:lnTo>
                    <a:pt x="1215" y="612"/>
                  </a:lnTo>
                  <a:lnTo>
                    <a:pt x="1222" y="628"/>
                  </a:lnTo>
                  <a:lnTo>
                    <a:pt x="1228" y="645"/>
                  </a:lnTo>
                  <a:lnTo>
                    <a:pt x="1234" y="662"/>
                  </a:lnTo>
                  <a:lnTo>
                    <a:pt x="1238" y="678"/>
                  </a:lnTo>
                  <a:lnTo>
                    <a:pt x="1242" y="695"/>
                  </a:lnTo>
                  <a:lnTo>
                    <a:pt x="1245" y="712"/>
                  </a:lnTo>
                  <a:lnTo>
                    <a:pt x="1249" y="729"/>
                  </a:lnTo>
                  <a:lnTo>
                    <a:pt x="1251" y="749"/>
                  </a:lnTo>
                  <a:lnTo>
                    <a:pt x="1253" y="766"/>
                  </a:lnTo>
                  <a:lnTo>
                    <a:pt x="1253" y="783"/>
                  </a:lnTo>
                  <a:lnTo>
                    <a:pt x="1253" y="802"/>
                  </a:lnTo>
                  <a:lnTo>
                    <a:pt x="1253" y="818"/>
                  </a:lnTo>
                  <a:lnTo>
                    <a:pt x="1251" y="835"/>
                  </a:lnTo>
                  <a:lnTo>
                    <a:pt x="1247" y="852"/>
                  </a:lnTo>
                  <a:lnTo>
                    <a:pt x="1244" y="871"/>
                  </a:lnTo>
                  <a:lnTo>
                    <a:pt x="1238" y="889"/>
                  </a:lnTo>
                  <a:lnTo>
                    <a:pt x="1232" y="906"/>
                  </a:lnTo>
                  <a:lnTo>
                    <a:pt x="1224" y="925"/>
                  </a:lnTo>
                  <a:lnTo>
                    <a:pt x="1217" y="944"/>
                  </a:lnTo>
                  <a:lnTo>
                    <a:pt x="1211" y="952"/>
                  </a:lnTo>
                  <a:lnTo>
                    <a:pt x="1207" y="958"/>
                  </a:lnTo>
                  <a:lnTo>
                    <a:pt x="1201" y="964"/>
                  </a:lnTo>
                  <a:lnTo>
                    <a:pt x="1196" y="969"/>
                  </a:lnTo>
                  <a:lnTo>
                    <a:pt x="1190" y="975"/>
                  </a:lnTo>
                  <a:lnTo>
                    <a:pt x="1184" y="979"/>
                  </a:lnTo>
                  <a:lnTo>
                    <a:pt x="1178" y="983"/>
                  </a:lnTo>
                  <a:lnTo>
                    <a:pt x="1173" y="987"/>
                  </a:lnTo>
                  <a:lnTo>
                    <a:pt x="1159" y="992"/>
                  </a:lnTo>
                  <a:lnTo>
                    <a:pt x="1146" y="998"/>
                  </a:lnTo>
                  <a:lnTo>
                    <a:pt x="1130" y="1000"/>
                  </a:lnTo>
                  <a:lnTo>
                    <a:pt x="1115" y="1000"/>
                  </a:lnTo>
                  <a:lnTo>
                    <a:pt x="1102" y="1000"/>
                  </a:lnTo>
                  <a:lnTo>
                    <a:pt x="1088" y="998"/>
                  </a:lnTo>
                  <a:lnTo>
                    <a:pt x="1073" y="992"/>
                  </a:lnTo>
                  <a:lnTo>
                    <a:pt x="1054" y="987"/>
                  </a:lnTo>
                  <a:lnTo>
                    <a:pt x="1046" y="983"/>
                  </a:lnTo>
                  <a:lnTo>
                    <a:pt x="1036" y="979"/>
                  </a:lnTo>
                  <a:lnTo>
                    <a:pt x="1025" y="975"/>
                  </a:lnTo>
                  <a:lnTo>
                    <a:pt x="1015" y="969"/>
                  </a:lnTo>
                  <a:lnTo>
                    <a:pt x="1004" y="964"/>
                  </a:lnTo>
                  <a:lnTo>
                    <a:pt x="994" y="958"/>
                  </a:lnTo>
                  <a:lnTo>
                    <a:pt x="982" y="952"/>
                  </a:lnTo>
                  <a:lnTo>
                    <a:pt x="971" y="944"/>
                  </a:lnTo>
                  <a:lnTo>
                    <a:pt x="952" y="933"/>
                  </a:lnTo>
                  <a:lnTo>
                    <a:pt x="931" y="921"/>
                  </a:lnTo>
                  <a:lnTo>
                    <a:pt x="911" y="908"/>
                  </a:lnTo>
                  <a:lnTo>
                    <a:pt x="890" y="895"/>
                  </a:lnTo>
                  <a:lnTo>
                    <a:pt x="867" y="877"/>
                  </a:lnTo>
                  <a:lnTo>
                    <a:pt x="846" y="860"/>
                  </a:lnTo>
                  <a:lnTo>
                    <a:pt x="823" y="841"/>
                  </a:lnTo>
                  <a:lnTo>
                    <a:pt x="798" y="820"/>
                  </a:lnTo>
                  <a:lnTo>
                    <a:pt x="775" y="799"/>
                  </a:lnTo>
                  <a:lnTo>
                    <a:pt x="750" y="776"/>
                  </a:lnTo>
                  <a:lnTo>
                    <a:pt x="723" y="751"/>
                  </a:lnTo>
                  <a:lnTo>
                    <a:pt x="696" y="724"/>
                  </a:lnTo>
                  <a:lnTo>
                    <a:pt x="670" y="695"/>
                  </a:lnTo>
                  <a:lnTo>
                    <a:pt x="643" y="666"/>
                  </a:lnTo>
                  <a:lnTo>
                    <a:pt x="614" y="635"/>
                  </a:lnTo>
                  <a:lnTo>
                    <a:pt x="585" y="603"/>
                  </a:lnTo>
                  <a:lnTo>
                    <a:pt x="549" y="561"/>
                  </a:lnTo>
                  <a:lnTo>
                    <a:pt x="510" y="522"/>
                  </a:lnTo>
                  <a:lnTo>
                    <a:pt x="476" y="486"/>
                  </a:lnTo>
                  <a:lnTo>
                    <a:pt x="441" y="449"/>
                  </a:lnTo>
                  <a:lnTo>
                    <a:pt x="409" y="415"/>
                  </a:lnTo>
                  <a:lnTo>
                    <a:pt x="376" y="384"/>
                  </a:lnTo>
                  <a:lnTo>
                    <a:pt x="345" y="353"/>
                  </a:lnTo>
                  <a:lnTo>
                    <a:pt x="316" y="324"/>
                  </a:lnTo>
                  <a:lnTo>
                    <a:pt x="288" y="298"/>
                  </a:lnTo>
                  <a:lnTo>
                    <a:pt x="261" y="273"/>
                  </a:lnTo>
                  <a:lnTo>
                    <a:pt x="236" y="250"/>
                  </a:lnTo>
                  <a:lnTo>
                    <a:pt x="211" y="228"/>
                  </a:lnTo>
                  <a:lnTo>
                    <a:pt x="188" y="209"/>
                  </a:lnTo>
                  <a:lnTo>
                    <a:pt x="167" y="190"/>
                  </a:lnTo>
                  <a:lnTo>
                    <a:pt x="146" y="175"/>
                  </a:lnTo>
                  <a:lnTo>
                    <a:pt x="126" y="159"/>
                  </a:lnTo>
                  <a:lnTo>
                    <a:pt x="111" y="148"/>
                  </a:lnTo>
                  <a:lnTo>
                    <a:pt x="98" y="138"/>
                  </a:lnTo>
                  <a:lnTo>
                    <a:pt x="84" y="129"/>
                  </a:lnTo>
                  <a:lnTo>
                    <a:pt x="73" y="119"/>
                  </a:lnTo>
                  <a:lnTo>
                    <a:pt x="61" y="109"/>
                  </a:lnTo>
                  <a:lnTo>
                    <a:pt x="50" y="102"/>
                  </a:lnTo>
                  <a:lnTo>
                    <a:pt x="40" y="94"/>
                  </a:lnTo>
                  <a:lnTo>
                    <a:pt x="32" y="86"/>
                  </a:lnTo>
                  <a:lnTo>
                    <a:pt x="25" y="79"/>
                  </a:lnTo>
                  <a:lnTo>
                    <a:pt x="19" y="71"/>
                  </a:lnTo>
                  <a:lnTo>
                    <a:pt x="13" y="63"/>
                  </a:lnTo>
                  <a:lnTo>
                    <a:pt x="7" y="58"/>
                  </a:lnTo>
                  <a:lnTo>
                    <a:pt x="3" y="52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3"/>
                  </a:lnTo>
                  <a:lnTo>
                    <a:pt x="9" y="8"/>
                  </a:lnTo>
                  <a:lnTo>
                    <a:pt x="13" y="4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209800" y="1600200"/>
            <a:ext cx="2130425" cy="1323976"/>
            <a:chOff x="3126582" y="4086225"/>
            <a:chExt cx="2130425" cy="1323976"/>
          </a:xfrm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126582" y="4086225"/>
              <a:ext cx="2130425" cy="273844"/>
            </a:xfrm>
            <a:custGeom>
              <a:avLst/>
              <a:gdLst>
                <a:gd name="T0" fmla="*/ 2147483647 w 5367"/>
                <a:gd name="T1" fmla="*/ 2147483647 h 689"/>
                <a:gd name="T2" fmla="*/ 2147483647 w 5367"/>
                <a:gd name="T3" fmla="*/ 2147483647 h 689"/>
                <a:gd name="T4" fmla="*/ 2147483647 w 5367"/>
                <a:gd name="T5" fmla="*/ 2147483647 h 689"/>
                <a:gd name="T6" fmla="*/ 2147483647 w 5367"/>
                <a:gd name="T7" fmla="*/ 2147483647 h 689"/>
                <a:gd name="T8" fmla="*/ 2147483647 w 5367"/>
                <a:gd name="T9" fmla="*/ 2147483647 h 689"/>
                <a:gd name="T10" fmla="*/ 2147483647 w 5367"/>
                <a:gd name="T11" fmla="*/ 2147483647 h 689"/>
                <a:gd name="T12" fmla="*/ 2147483647 w 5367"/>
                <a:gd name="T13" fmla="*/ 2147483647 h 689"/>
                <a:gd name="T14" fmla="*/ 2147483647 w 5367"/>
                <a:gd name="T15" fmla="*/ 2147483647 h 689"/>
                <a:gd name="T16" fmla="*/ 2147483647 w 5367"/>
                <a:gd name="T17" fmla="*/ 2147483647 h 689"/>
                <a:gd name="T18" fmla="*/ 2147483647 w 5367"/>
                <a:gd name="T19" fmla="*/ 2147483647 h 689"/>
                <a:gd name="T20" fmla="*/ 2147483647 w 5367"/>
                <a:gd name="T21" fmla="*/ 2147483647 h 689"/>
                <a:gd name="T22" fmla="*/ 2147483647 w 5367"/>
                <a:gd name="T23" fmla="*/ 2147483647 h 689"/>
                <a:gd name="T24" fmla="*/ 2147483647 w 5367"/>
                <a:gd name="T25" fmla="*/ 2147483647 h 689"/>
                <a:gd name="T26" fmla="*/ 2147483647 w 5367"/>
                <a:gd name="T27" fmla="*/ 2147483647 h 689"/>
                <a:gd name="T28" fmla="*/ 2147483647 w 5367"/>
                <a:gd name="T29" fmla="*/ 2147483647 h 689"/>
                <a:gd name="T30" fmla="*/ 2147483647 w 5367"/>
                <a:gd name="T31" fmla="*/ 2147483647 h 689"/>
                <a:gd name="T32" fmla="*/ 2147483647 w 5367"/>
                <a:gd name="T33" fmla="*/ 2147483647 h 689"/>
                <a:gd name="T34" fmla="*/ 2147483647 w 5367"/>
                <a:gd name="T35" fmla="*/ 2147483647 h 689"/>
                <a:gd name="T36" fmla="*/ 2147483647 w 5367"/>
                <a:gd name="T37" fmla="*/ 2147483647 h 689"/>
                <a:gd name="T38" fmla="*/ 2147483647 w 5367"/>
                <a:gd name="T39" fmla="*/ 2147483647 h 689"/>
                <a:gd name="T40" fmla="*/ 2147483647 w 5367"/>
                <a:gd name="T41" fmla="*/ 2147483647 h 689"/>
                <a:gd name="T42" fmla="*/ 2147483647 w 5367"/>
                <a:gd name="T43" fmla="*/ 2147483647 h 689"/>
                <a:gd name="T44" fmla="*/ 2147483647 w 5367"/>
                <a:gd name="T45" fmla="*/ 2147483647 h 689"/>
                <a:gd name="T46" fmla="*/ 2147483647 w 5367"/>
                <a:gd name="T47" fmla="*/ 2147483647 h 689"/>
                <a:gd name="T48" fmla="*/ 2147483647 w 5367"/>
                <a:gd name="T49" fmla="*/ 2147483647 h 689"/>
                <a:gd name="T50" fmla="*/ 2147483647 w 5367"/>
                <a:gd name="T51" fmla="*/ 2147483647 h 689"/>
                <a:gd name="T52" fmla="*/ 2147483647 w 5367"/>
                <a:gd name="T53" fmla="*/ 2147483647 h 689"/>
                <a:gd name="T54" fmla="*/ 2147483647 w 5367"/>
                <a:gd name="T55" fmla="*/ 2147483647 h 689"/>
                <a:gd name="T56" fmla="*/ 2147483647 w 5367"/>
                <a:gd name="T57" fmla="*/ 2147483647 h 689"/>
                <a:gd name="T58" fmla="*/ 2147483647 w 5367"/>
                <a:gd name="T59" fmla="*/ 2147483647 h 689"/>
                <a:gd name="T60" fmla="*/ 2147483647 w 5367"/>
                <a:gd name="T61" fmla="*/ 2147483647 h 689"/>
                <a:gd name="T62" fmla="*/ 2147483647 w 5367"/>
                <a:gd name="T63" fmla="*/ 2147483647 h 689"/>
                <a:gd name="T64" fmla="*/ 2147483647 w 5367"/>
                <a:gd name="T65" fmla="*/ 2147483647 h 689"/>
                <a:gd name="T66" fmla="*/ 2147483647 w 5367"/>
                <a:gd name="T67" fmla="*/ 2147483647 h 689"/>
                <a:gd name="T68" fmla="*/ 2147483647 w 5367"/>
                <a:gd name="T69" fmla="*/ 2147483647 h 689"/>
                <a:gd name="T70" fmla="*/ 2147483647 w 5367"/>
                <a:gd name="T71" fmla="*/ 2147483647 h 689"/>
                <a:gd name="T72" fmla="*/ 2147483647 w 5367"/>
                <a:gd name="T73" fmla="*/ 2147483647 h 689"/>
                <a:gd name="T74" fmla="*/ 2147483647 w 5367"/>
                <a:gd name="T75" fmla="*/ 2147483647 h 689"/>
                <a:gd name="T76" fmla="*/ 0 w 5367"/>
                <a:gd name="T77" fmla="*/ 2147483647 h 689"/>
                <a:gd name="T78" fmla="*/ 2147483647 w 5367"/>
                <a:gd name="T79" fmla="*/ 2147483647 h 689"/>
                <a:gd name="T80" fmla="*/ 2147483647 w 5367"/>
                <a:gd name="T81" fmla="*/ 2147483647 h 689"/>
                <a:gd name="T82" fmla="*/ 2147483647 w 5367"/>
                <a:gd name="T83" fmla="*/ 2147483647 h 689"/>
                <a:gd name="T84" fmla="*/ 2147483647 w 5367"/>
                <a:gd name="T85" fmla="*/ 2147483647 h 689"/>
                <a:gd name="T86" fmla="*/ 2147483647 w 5367"/>
                <a:gd name="T87" fmla="*/ 2147483647 h 689"/>
                <a:gd name="T88" fmla="*/ 2147483647 w 5367"/>
                <a:gd name="T89" fmla="*/ 2147483647 h 689"/>
                <a:gd name="T90" fmla="*/ 2147483647 w 5367"/>
                <a:gd name="T91" fmla="*/ 2147483647 h 689"/>
                <a:gd name="T92" fmla="*/ 2147483647 w 5367"/>
                <a:gd name="T93" fmla="*/ 2147483647 h 689"/>
                <a:gd name="T94" fmla="*/ 2147483647 w 5367"/>
                <a:gd name="T95" fmla="*/ 2147483647 h 689"/>
                <a:gd name="T96" fmla="*/ 2147483647 w 5367"/>
                <a:gd name="T97" fmla="*/ 2147483647 h 689"/>
                <a:gd name="T98" fmla="*/ 2147483647 w 5367"/>
                <a:gd name="T99" fmla="*/ 2147483647 h 689"/>
                <a:gd name="T100" fmla="*/ 2147483647 w 5367"/>
                <a:gd name="T101" fmla="*/ 2147483647 h 689"/>
                <a:gd name="T102" fmla="*/ 2147483647 w 5367"/>
                <a:gd name="T103" fmla="*/ 2147483647 h 689"/>
                <a:gd name="T104" fmla="*/ 2147483647 w 5367"/>
                <a:gd name="T105" fmla="*/ 2147483647 h 689"/>
                <a:gd name="T106" fmla="*/ 2147483647 w 5367"/>
                <a:gd name="T107" fmla="*/ 2147483647 h 689"/>
                <a:gd name="T108" fmla="*/ 2147483647 w 5367"/>
                <a:gd name="T109" fmla="*/ 2147483647 h 689"/>
                <a:gd name="T110" fmla="*/ 2147483647 w 5367"/>
                <a:gd name="T111" fmla="*/ 2147483647 h 689"/>
                <a:gd name="T112" fmla="*/ 2147483647 w 5367"/>
                <a:gd name="T113" fmla="*/ 2147483647 h 689"/>
                <a:gd name="T114" fmla="*/ 2147483647 w 5367"/>
                <a:gd name="T115" fmla="*/ 2147483647 h 689"/>
                <a:gd name="T116" fmla="*/ 2147483647 w 5367"/>
                <a:gd name="T117" fmla="*/ 2147483647 h 689"/>
                <a:gd name="T118" fmla="*/ 2147483647 w 5367"/>
                <a:gd name="T119" fmla="*/ 2147483647 h 689"/>
                <a:gd name="T120" fmla="*/ 2147483647 w 5367"/>
                <a:gd name="T121" fmla="*/ 2147483647 h 689"/>
                <a:gd name="T122" fmla="*/ 2147483647 w 5367"/>
                <a:gd name="T123" fmla="*/ 0 h 6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67"/>
                <a:gd name="T187" fmla="*/ 0 h 689"/>
                <a:gd name="T188" fmla="*/ 5367 w 5367"/>
                <a:gd name="T189" fmla="*/ 689 h 6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67" h="689">
                  <a:moveTo>
                    <a:pt x="4801" y="0"/>
                  </a:moveTo>
                  <a:lnTo>
                    <a:pt x="4808" y="0"/>
                  </a:lnTo>
                  <a:lnTo>
                    <a:pt x="4816" y="2"/>
                  </a:lnTo>
                  <a:lnTo>
                    <a:pt x="4826" y="3"/>
                  </a:lnTo>
                  <a:lnTo>
                    <a:pt x="4839" y="5"/>
                  </a:lnTo>
                  <a:lnTo>
                    <a:pt x="4853" y="9"/>
                  </a:lnTo>
                  <a:lnTo>
                    <a:pt x="4868" y="13"/>
                  </a:lnTo>
                  <a:lnTo>
                    <a:pt x="4885" y="19"/>
                  </a:lnTo>
                  <a:lnTo>
                    <a:pt x="4906" y="25"/>
                  </a:lnTo>
                  <a:lnTo>
                    <a:pt x="4927" y="30"/>
                  </a:lnTo>
                  <a:lnTo>
                    <a:pt x="4950" y="38"/>
                  </a:lnTo>
                  <a:lnTo>
                    <a:pt x="4975" y="46"/>
                  </a:lnTo>
                  <a:lnTo>
                    <a:pt x="5002" y="55"/>
                  </a:lnTo>
                  <a:lnTo>
                    <a:pt x="5031" y="65"/>
                  </a:lnTo>
                  <a:lnTo>
                    <a:pt x="5062" y="74"/>
                  </a:lnTo>
                  <a:lnTo>
                    <a:pt x="5094" y="86"/>
                  </a:lnTo>
                  <a:lnTo>
                    <a:pt x="5129" y="97"/>
                  </a:lnTo>
                  <a:lnTo>
                    <a:pt x="5156" y="113"/>
                  </a:lnTo>
                  <a:lnTo>
                    <a:pt x="5183" y="126"/>
                  </a:lnTo>
                  <a:lnTo>
                    <a:pt x="5208" y="142"/>
                  </a:lnTo>
                  <a:lnTo>
                    <a:pt x="5233" y="155"/>
                  </a:lnTo>
                  <a:lnTo>
                    <a:pt x="5254" y="170"/>
                  </a:lnTo>
                  <a:lnTo>
                    <a:pt x="5273" y="184"/>
                  </a:lnTo>
                  <a:lnTo>
                    <a:pt x="5290" y="197"/>
                  </a:lnTo>
                  <a:lnTo>
                    <a:pt x="5308" y="213"/>
                  </a:lnTo>
                  <a:lnTo>
                    <a:pt x="5321" y="226"/>
                  </a:lnTo>
                  <a:lnTo>
                    <a:pt x="5332" y="238"/>
                  </a:lnTo>
                  <a:lnTo>
                    <a:pt x="5344" y="251"/>
                  </a:lnTo>
                  <a:lnTo>
                    <a:pt x="5352" y="265"/>
                  </a:lnTo>
                  <a:lnTo>
                    <a:pt x="5359" y="276"/>
                  </a:lnTo>
                  <a:lnTo>
                    <a:pt x="5363" y="289"/>
                  </a:lnTo>
                  <a:lnTo>
                    <a:pt x="5365" y="295"/>
                  </a:lnTo>
                  <a:lnTo>
                    <a:pt x="5367" y="301"/>
                  </a:lnTo>
                  <a:lnTo>
                    <a:pt x="5367" y="307"/>
                  </a:lnTo>
                  <a:lnTo>
                    <a:pt x="5367" y="313"/>
                  </a:lnTo>
                  <a:lnTo>
                    <a:pt x="5367" y="318"/>
                  </a:lnTo>
                  <a:lnTo>
                    <a:pt x="5367" y="324"/>
                  </a:lnTo>
                  <a:lnTo>
                    <a:pt x="5365" y="328"/>
                  </a:lnTo>
                  <a:lnTo>
                    <a:pt x="5363" y="334"/>
                  </a:lnTo>
                  <a:lnTo>
                    <a:pt x="5359" y="337"/>
                  </a:lnTo>
                  <a:lnTo>
                    <a:pt x="5356" y="341"/>
                  </a:lnTo>
                  <a:lnTo>
                    <a:pt x="5352" y="347"/>
                  </a:lnTo>
                  <a:lnTo>
                    <a:pt x="5346" y="351"/>
                  </a:lnTo>
                  <a:lnTo>
                    <a:pt x="5340" y="355"/>
                  </a:lnTo>
                  <a:lnTo>
                    <a:pt x="5334" y="359"/>
                  </a:lnTo>
                  <a:lnTo>
                    <a:pt x="5327" y="362"/>
                  </a:lnTo>
                  <a:lnTo>
                    <a:pt x="5321" y="364"/>
                  </a:lnTo>
                  <a:lnTo>
                    <a:pt x="5311" y="368"/>
                  </a:lnTo>
                  <a:lnTo>
                    <a:pt x="5304" y="372"/>
                  </a:lnTo>
                  <a:lnTo>
                    <a:pt x="5294" y="374"/>
                  </a:lnTo>
                  <a:lnTo>
                    <a:pt x="5283" y="378"/>
                  </a:lnTo>
                  <a:lnTo>
                    <a:pt x="5273" y="380"/>
                  </a:lnTo>
                  <a:lnTo>
                    <a:pt x="5261" y="382"/>
                  </a:lnTo>
                  <a:lnTo>
                    <a:pt x="5248" y="384"/>
                  </a:lnTo>
                  <a:lnTo>
                    <a:pt x="5237" y="387"/>
                  </a:lnTo>
                  <a:lnTo>
                    <a:pt x="5223" y="389"/>
                  </a:lnTo>
                  <a:lnTo>
                    <a:pt x="5210" y="389"/>
                  </a:lnTo>
                  <a:lnTo>
                    <a:pt x="5194" y="391"/>
                  </a:lnTo>
                  <a:lnTo>
                    <a:pt x="5179" y="393"/>
                  </a:lnTo>
                  <a:lnTo>
                    <a:pt x="5164" y="395"/>
                  </a:lnTo>
                  <a:lnTo>
                    <a:pt x="5146" y="395"/>
                  </a:lnTo>
                  <a:lnTo>
                    <a:pt x="5129" y="397"/>
                  </a:lnTo>
                  <a:lnTo>
                    <a:pt x="5112" y="397"/>
                  </a:lnTo>
                  <a:lnTo>
                    <a:pt x="5093" y="397"/>
                  </a:lnTo>
                  <a:lnTo>
                    <a:pt x="5073" y="399"/>
                  </a:lnTo>
                  <a:lnTo>
                    <a:pt x="5054" y="399"/>
                  </a:lnTo>
                  <a:lnTo>
                    <a:pt x="5033" y="399"/>
                  </a:lnTo>
                  <a:lnTo>
                    <a:pt x="4970" y="397"/>
                  </a:lnTo>
                  <a:lnTo>
                    <a:pt x="4904" y="397"/>
                  </a:lnTo>
                  <a:lnTo>
                    <a:pt x="4839" y="395"/>
                  </a:lnTo>
                  <a:lnTo>
                    <a:pt x="4774" y="395"/>
                  </a:lnTo>
                  <a:lnTo>
                    <a:pt x="4707" y="393"/>
                  </a:lnTo>
                  <a:lnTo>
                    <a:pt x="4640" y="393"/>
                  </a:lnTo>
                  <a:lnTo>
                    <a:pt x="4572" y="391"/>
                  </a:lnTo>
                  <a:lnTo>
                    <a:pt x="4505" y="391"/>
                  </a:lnTo>
                  <a:lnTo>
                    <a:pt x="4436" y="389"/>
                  </a:lnTo>
                  <a:lnTo>
                    <a:pt x="4367" y="389"/>
                  </a:lnTo>
                  <a:lnTo>
                    <a:pt x="4296" y="389"/>
                  </a:lnTo>
                  <a:lnTo>
                    <a:pt x="4225" y="387"/>
                  </a:lnTo>
                  <a:lnTo>
                    <a:pt x="4154" y="387"/>
                  </a:lnTo>
                  <a:lnTo>
                    <a:pt x="4083" y="387"/>
                  </a:lnTo>
                  <a:lnTo>
                    <a:pt x="4010" y="387"/>
                  </a:lnTo>
                  <a:lnTo>
                    <a:pt x="3937" y="387"/>
                  </a:lnTo>
                  <a:lnTo>
                    <a:pt x="3860" y="387"/>
                  </a:lnTo>
                  <a:lnTo>
                    <a:pt x="3778" y="387"/>
                  </a:lnTo>
                  <a:lnTo>
                    <a:pt x="3695" y="389"/>
                  </a:lnTo>
                  <a:lnTo>
                    <a:pt x="3607" y="391"/>
                  </a:lnTo>
                  <a:lnTo>
                    <a:pt x="3518" y="393"/>
                  </a:lnTo>
                  <a:lnTo>
                    <a:pt x="3424" y="397"/>
                  </a:lnTo>
                  <a:lnTo>
                    <a:pt x="3330" y="399"/>
                  </a:lnTo>
                  <a:lnTo>
                    <a:pt x="3232" y="405"/>
                  </a:lnTo>
                  <a:lnTo>
                    <a:pt x="3131" y="408"/>
                  </a:lnTo>
                  <a:lnTo>
                    <a:pt x="3025" y="414"/>
                  </a:lnTo>
                  <a:lnTo>
                    <a:pt x="2920" y="418"/>
                  </a:lnTo>
                  <a:lnTo>
                    <a:pt x="2808" y="426"/>
                  </a:lnTo>
                  <a:lnTo>
                    <a:pt x="2695" y="432"/>
                  </a:lnTo>
                  <a:lnTo>
                    <a:pt x="2578" y="439"/>
                  </a:lnTo>
                  <a:lnTo>
                    <a:pt x="2459" y="447"/>
                  </a:lnTo>
                  <a:lnTo>
                    <a:pt x="2338" y="456"/>
                  </a:lnTo>
                  <a:lnTo>
                    <a:pt x="2157" y="464"/>
                  </a:lnTo>
                  <a:lnTo>
                    <a:pt x="1977" y="478"/>
                  </a:lnTo>
                  <a:lnTo>
                    <a:pt x="1793" y="493"/>
                  </a:lnTo>
                  <a:lnTo>
                    <a:pt x="1605" y="514"/>
                  </a:lnTo>
                  <a:lnTo>
                    <a:pt x="1415" y="539"/>
                  </a:lnTo>
                  <a:lnTo>
                    <a:pt x="1221" y="570"/>
                  </a:lnTo>
                  <a:lnTo>
                    <a:pt x="1023" y="604"/>
                  </a:lnTo>
                  <a:lnTo>
                    <a:pt x="825" y="643"/>
                  </a:lnTo>
                  <a:lnTo>
                    <a:pt x="796" y="648"/>
                  </a:lnTo>
                  <a:lnTo>
                    <a:pt x="770" y="654"/>
                  </a:lnTo>
                  <a:lnTo>
                    <a:pt x="745" y="658"/>
                  </a:lnTo>
                  <a:lnTo>
                    <a:pt x="722" y="662"/>
                  </a:lnTo>
                  <a:lnTo>
                    <a:pt x="700" y="666"/>
                  </a:lnTo>
                  <a:lnTo>
                    <a:pt x="679" y="670"/>
                  </a:lnTo>
                  <a:lnTo>
                    <a:pt x="658" y="673"/>
                  </a:lnTo>
                  <a:lnTo>
                    <a:pt x="641" y="677"/>
                  </a:lnTo>
                  <a:lnTo>
                    <a:pt x="624" y="679"/>
                  </a:lnTo>
                  <a:lnTo>
                    <a:pt x="608" y="681"/>
                  </a:lnTo>
                  <a:lnTo>
                    <a:pt x="595" y="683"/>
                  </a:lnTo>
                  <a:lnTo>
                    <a:pt x="583" y="685"/>
                  </a:lnTo>
                  <a:lnTo>
                    <a:pt x="572" y="687"/>
                  </a:lnTo>
                  <a:lnTo>
                    <a:pt x="562" y="687"/>
                  </a:lnTo>
                  <a:lnTo>
                    <a:pt x="555" y="689"/>
                  </a:lnTo>
                  <a:lnTo>
                    <a:pt x="547" y="689"/>
                  </a:lnTo>
                  <a:lnTo>
                    <a:pt x="533" y="689"/>
                  </a:lnTo>
                  <a:lnTo>
                    <a:pt x="520" y="687"/>
                  </a:lnTo>
                  <a:lnTo>
                    <a:pt x="505" y="685"/>
                  </a:lnTo>
                  <a:lnTo>
                    <a:pt x="487" y="683"/>
                  </a:lnTo>
                  <a:lnTo>
                    <a:pt x="472" y="681"/>
                  </a:lnTo>
                  <a:lnTo>
                    <a:pt x="453" y="677"/>
                  </a:lnTo>
                  <a:lnTo>
                    <a:pt x="434" y="671"/>
                  </a:lnTo>
                  <a:lnTo>
                    <a:pt x="414" y="668"/>
                  </a:lnTo>
                  <a:lnTo>
                    <a:pt x="393" y="662"/>
                  </a:lnTo>
                  <a:lnTo>
                    <a:pt x="372" y="656"/>
                  </a:lnTo>
                  <a:lnTo>
                    <a:pt x="351" y="648"/>
                  </a:lnTo>
                  <a:lnTo>
                    <a:pt x="328" y="641"/>
                  </a:lnTo>
                  <a:lnTo>
                    <a:pt x="303" y="633"/>
                  </a:lnTo>
                  <a:lnTo>
                    <a:pt x="278" y="623"/>
                  </a:lnTo>
                  <a:lnTo>
                    <a:pt x="253" y="614"/>
                  </a:lnTo>
                  <a:lnTo>
                    <a:pt x="226" y="604"/>
                  </a:lnTo>
                  <a:lnTo>
                    <a:pt x="199" y="593"/>
                  </a:lnTo>
                  <a:lnTo>
                    <a:pt x="173" y="581"/>
                  </a:lnTo>
                  <a:lnTo>
                    <a:pt x="149" y="572"/>
                  </a:lnTo>
                  <a:lnTo>
                    <a:pt x="126" y="562"/>
                  </a:lnTo>
                  <a:lnTo>
                    <a:pt x="107" y="552"/>
                  </a:lnTo>
                  <a:lnTo>
                    <a:pt x="88" y="543"/>
                  </a:lnTo>
                  <a:lnTo>
                    <a:pt x="71" y="533"/>
                  </a:lnTo>
                  <a:lnTo>
                    <a:pt x="55" y="526"/>
                  </a:lnTo>
                  <a:lnTo>
                    <a:pt x="42" y="516"/>
                  </a:lnTo>
                  <a:lnTo>
                    <a:pt x="30" y="508"/>
                  </a:lnTo>
                  <a:lnTo>
                    <a:pt x="21" y="501"/>
                  </a:lnTo>
                  <a:lnTo>
                    <a:pt x="13" y="491"/>
                  </a:lnTo>
                  <a:lnTo>
                    <a:pt x="7" y="483"/>
                  </a:lnTo>
                  <a:lnTo>
                    <a:pt x="2" y="476"/>
                  </a:lnTo>
                  <a:lnTo>
                    <a:pt x="0" y="468"/>
                  </a:lnTo>
                  <a:lnTo>
                    <a:pt x="0" y="460"/>
                  </a:lnTo>
                  <a:lnTo>
                    <a:pt x="0" y="453"/>
                  </a:lnTo>
                  <a:lnTo>
                    <a:pt x="2" y="445"/>
                  </a:lnTo>
                  <a:lnTo>
                    <a:pt x="4" y="437"/>
                  </a:lnTo>
                  <a:lnTo>
                    <a:pt x="7" y="430"/>
                  </a:lnTo>
                  <a:lnTo>
                    <a:pt x="13" y="424"/>
                  </a:lnTo>
                  <a:lnTo>
                    <a:pt x="19" y="416"/>
                  </a:lnTo>
                  <a:lnTo>
                    <a:pt x="27" y="410"/>
                  </a:lnTo>
                  <a:lnTo>
                    <a:pt x="36" y="407"/>
                  </a:lnTo>
                  <a:lnTo>
                    <a:pt x="46" y="401"/>
                  </a:lnTo>
                  <a:lnTo>
                    <a:pt x="55" y="397"/>
                  </a:lnTo>
                  <a:lnTo>
                    <a:pt x="69" y="393"/>
                  </a:lnTo>
                  <a:lnTo>
                    <a:pt x="80" y="389"/>
                  </a:lnTo>
                  <a:lnTo>
                    <a:pt x="96" y="387"/>
                  </a:lnTo>
                  <a:lnTo>
                    <a:pt x="111" y="384"/>
                  </a:lnTo>
                  <a:lnTo>
                    <a:pt x="126" y="382"/>
                  </a:lnTo>
                  <a:lnTo>
                    <a:pt x="144" y="382"/>
                  </a:lnTo>
                  <a:lnTo>
                    <a:pt x="199" y="380"/>
                  </a:lnTo>
                  <a:lnTo>
                    <a:pt x="253" y="380"/>
                  </a:lnTo>
                  <a:lnTo>
                    <a:pt x="307" y="380"/>
                  </a:lnTo>
                  <a:lnTo>
                    <a:pt x="359" y="378"/>
                  </a:lnTo>
                  <a:lnTo>
                    <a:pt x="411" y="378"/>
                  </a:lnTo>
                  <a:lnTo>
                    <a:pt x="460" y="376"/>
                  </a:lnTo>
                  <a:lnTo>
                    <a:pt x="510" y="376"/>
                  </a:lnTo>
                  <a:lnTo>
                    <a:pt x="558" y="374"/>
                  </a:lnTo>
                  <a:lnTo>
                    <a:pt x="606" y="372"/>
                  </a:lnTo>
                  <a:lnTo>
                    <a:pt x="652" y="370"/>
                  </a:lnTo>
                  <a:lnTo>
                    <a:pt x="699" y="370"/>
                  </a:lnTo>
                  <a:lnTo>
                    <a:pt x="745" y="368"/>
                  </a:lnTo>
                  <a:lnTo>
                    <a:pt x="789" y="366"/>
                  </a:lnTo>
                  <a:lnTo>
                    <a:pt x="831" y="364"/>
                  </a:lnTo>
                  <a:lnTo>
                    <a:pt x="873" y="362"/>
                  </a:lnTo>
                  <a:lnTo>
                    <a:pt x="914" y="359"/>
                  </a:lnTo>
                  <a:lnTo>
                    <a:pt x="954" y="357"/>
                  </a:lnTo>
                  <a:lnTo>
                    <a:pt x="994" y="355"/>
                  </a:lnTo>
                  <a:lnTo>
                    <a:pt x="1033" y="353"/>
                  </a:lnTo>
                  <a:lnTo>
                    <a:pt x="1071" y="349"/>
                  </a:lnTo>
                  <a:lnTo>
                    <a:pt x="1107" y="347"/>
                  </a:lnTo>
                  <a:lnTo>
                    <a:pt x="1142" y="343"/>
                  </a:lnTo>
                  <a:lnTo>
                    <a:pt x="1176" y="341"/>
                  </a:lnTo>
                  <a:lnTo>
                    <a:pt x="1211" y="337"/>
                  </a:lnTo>
                  <a:lnTo>
                    <a:pt x="1244" y="334"/>
                  </a:lnTo>
                  <a:lnTo>
                    <a:pt x="1276" y="332"/>
                  </a:lnTo>
                  <a:lnTo>
                    <a:pt x="1307" y="328"/>
                  </a:lnTo>
                  <a:lnTo>
                    <a:pt x="1338" y="324"/>
                  </a:lnTo>
                  <a:lnTo>
                    <a:pt x="1367" y="320"/>
                  </a:lnTo>
                  <a:lnTo>
                    <a:pt x="1395" y="316"/>
                  </a:lnTo>
                  <a:lnTo>
                    <a:pt x="1422" y="313"/>
                  </a:lnTo>
                  <a:lnTo>
                    <a:pt x="1449" y="307"/>
                  </a:lnTo>
                  <a:lnTo>
                    <a:pt x="1547" y="297"/>
                  </a:lnTo>
                  <a:lnTo>
                    <a:pt x="1647" y="288"/>
                  </a:lnTo>
                  <a:lnTo>
                    <a:pt x="1749" y="280"/>
                  </a:lnTo>
                  <a:lnTo>
                    <a:pt x="1850" y="270"/>
                  </a:lnTo>
                  <a:lnTo>
                    <a:pt x="1956" y="261"/>
                  </a:lnTo>
                  <a:lnTo>
                    <a:pt x="2060" y="253"/>
                  </a:lnTo>
                  <a:lnTo>
                    <a:pt x="2275" y="236"/>
                  </a:lnTo>
                  <a:lnTo>
                    <a:pt x="2493" y="220"/>
                  </a:lnTo>
                  <a:lnTo>
                    <a:pt x="2718" y="207"/>
                  </a:lnTo>
                  <a:lnTo>
                    <a:pt x="2946" y="193"/>
                  </a:lnTo>
                  <a:lnTo>
                    <a:pt x="3181" y="182"/>
                  </a:lnTo>
                  <a:lnTo>
                    <a:pt x="3290" y="174"/>
                  </a:lnTo>
                  <a:lnTo>
                    <a:pt x="3398" y="165"/>
                  </a:lnTo>
                  <a:lnTo>
                    <a:pt x="3499" y="155"/>
                  </a:lnTo>
                  <a:lnTo>
                    <a:pt x="3599" y="147"/>
                  </a:lnTo>
                  <a:lnTo>
                    <a:pt x="3695" y="138"/>
                  </a:lnTo>
                  <a:lnTo>
                    <a:pt x="3789" y="128"/>
                  </a:lnTo>
                  <a:lnTo>
                    <a:pt x="3879" y="121"/>
                  </a:lnTo>
                  <a:lnTo>
                    <a:pt x="3966" y="111"/>
                  </a:lnTo>
                  <a:lnTo>
                    <a:pt x="4050" y="101"/>
                  </a:lnTo>
                  <a:lnTo>
                    <a:pt x="4131" y="92"/>
                  </a:lnTo>
                  <a:lnTo>
                    <a:pt x="4208" y="82"/>
                  </a:lnTo>
                  <a:lnTo>
                    <a:pt x="4282" y="73"/>
                  </a:lnTo>
                  <a:lnTo>
                    <a:pt x="4353" y="63"/>
                  </a:lnTo>
                  <a:lnTo>
                    <a:pt x="4423" y="53"/>
                  </a:lnTo>
                  <a:lnTo>
                    <a:pt x="4486" y="44"/>
                  </a:lnTo>
                  <a:lnTo>
                    <a:pt x="4549" y="34"/>
                  </a:lnTo>
                  <a:lnTo>
                    <a:pt x="4572" y="30"/>
                  </a:lnTo>
                  <a:lnTo>
                    <a:pt x="4595" y="26"/>
                  </a:lnTo>
                  <a:lnTo>
                    <a:pt x="4618" y="23"/>
                  </a:lnTo>
                  <a:lnTo>
                    <a:pt x="4638" y="19"/>
                  </a:lnTo>
                  <a:lnTo>
                    <a:pt x="4659" y="17"/>
                  </a:lnTo>
                  <a:lnTo>
                    <a:pt x="4676" y="13"/>
                  </a:lnTo>
                  <a:lnTo>
                    <a:pt x="4693" y="11"/>
                  </a:lnTo>
                  <a:lnTo>
                    <a:pt x="4711" y="9"/>
                  </a:lnTo>
                  <a:lnTo>
                    <a:pt x="4726" y="7"/>
                  </a:lnTo>
                  <a:lnTo>
                    <a:pt x="4739" y="5"/>
                  </a:lnTo>
                  <a:lnTo>
                    <a:pt x="4753" y="3"/>
                  </a:lnTo>
                  <a:lnTo>
                    <a:pt x="4764" y="2"/>
                  </a:lnTo>
                  <a:lnTo>
                    <a:pt x="4774" y="2"/>
                  </a:lnTo>
                  <a:lnTo>
                    <a:pt x="4785" y="2"/>
                  </a:lnTo>
                  <a:lnTo>
                    <a:pt x="4793" y="0"/>
                  </a:lnTo>
                  <a:lnTo>
                    <a:pt x="480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583782" y="4488657"/>
              <a:ext cx="210344" cy="424656"/>
            </a:xfrm>
            <a:custGeom>
              <a:avLst/>
              <a:gdLst>
                <a:gd name="T0" fmla="*/ 2147483647 w 529"/>
                <a:gd name="T1" fmla="*/ 2147483647 h 1069"/>
                <a:gd name="T2" fmla="*/ 2147483647 w 529"/>
                <a:gd name="T3" fmla="*/ 2147483647 h 1069"/>
                <a:gd name="T4" fmla="*/ 2147483647 w 529"/>
                <a:gd name="T5" fmla="*/ 2147483647 h 1069"/>
                <a:gd name="T6" fmla="*/ 2147483647 w 529"/>
                <a:gd name="T7" fmla="*/ 2147483647 h 1069"/>
                <a:gd name="T8" fmla="*/ 2147483647 w 529"/>
                <a:gd name="T9" fmla="*/ 2147483647 h 1069"/>
                <a:gd name="T10" fmla="*/ 2147483647 w 529"/>
                <a:gd name="T11" fmla="*/ 2147483647 h 1069"/>
                <a:gd name="T12" fmla="*/ 2147483647 w 529"/>
                <a:gd name="T13" fmla="*/ 2147483647 h 1069"/>
                <a:gd name="T14" fmla="*/ 2147483647 w 529"/>
                <a:gd name="T15" fmla="*/ 2147483647 h 1069"/>
                <a:gd name="T16" fmla="*/ 2147483647 w 529"/>
                <a:gd name="T17" fmla="*/ 2147483647 h 1069"/>
                <a:gd name="T18" fmla="*/ 2147483647 w 529"/>
                <a:gd name="T19" fmla="*/ 2147483647 h 1069"/>
                <a:gd name="T20" fmla="*/ 2147483647 w 529"/>
                <a:gd name="T21" fmla="*/ 2147483647 h 1069"/>
                <a:gd name="T22" fmla="*/ 2147483647 w 529"/>
                <a:gd name="T23" fmla="*/ 2147483647 h 1069"/>
                <a:gd name="T24" fmla="*/ 2147483647 w 529"/>
                <a:gd name="T25" fmla="*/ 2147483647 h 1069"/>
                <a:gd name="T26" fmla="*/ 2147483647 w 529"/>
                <a:gd name="T27" fmla="*/ 2147483647 h 1069"/>
                <a:gd name="T28" fmla="*/ 2147483647 w 529"/>
                <a:gd name="T29" fmla="*/ 2147483647 h 1069"/>
                <a:gd name="T30" fmla="*/ 2147483647 w 529"/>
                <a:gd name="T31" fmla="*/ 2147483647 h 1069"/>
                <a:gd name="T32" fmla="*/ 2147483647 w 529"/>
                <a:gd name="T33" fmla="*/ 2147483647 h 1069"/>
                <a:gd name="T34" fmla="*/ 2147483647 w 529"/>
                <a:gd name="T35" fmla="*/ 2147483647 h 1069"/>
                <a:gd name="T36" fmla="*/ 2147483647 w 529"/>
                <a:gd name="T37" fmla="*/ 2147483647 h 1069"/>
                <a:gd name="T38" fmla="*/ 2147483647 w 529"/>
                <a:gd name="T39" fmla="*/ 2147483647 h 1069"/>
                <a:gd name="T40" fmla="*/ 2147483647 w 529"/>
                <a:gd name="T41" fmla="*/ 2147483647 h 1069"/>
                <a:gd name="T42" fmla="*/ 2147483647 w 529"/>
                <a:gd name="T43" fmla="*/ 2147483647 h 1069"/>
                <a:gd name="T44" fmla="*/ 2147483647 w 529"/>
                <a:gd name="T45" fmla="*/ 2147483647 h 1069"/>
                <a:gd name="T46" fmla="*/ 2147483647 w 529"/>
                <a:gd name="T47" fmla="*/ 2147483647 h 1069"/>
                <a:gd name="T48" fmla="*/ 2147483647 w 529"/>
                <a:gd name="T49" fmla="*/ 2147483647 h 1069"/>
                <a:gd name="T50" fmla="*/ 2147483647 w 529"/>
                <a:gd name="T51" fmla="*/ 2147483647 h 1069"/>
                <a:gd name="T52" fmla="*/ 2147483647 w 529"/>
                <a:gd name="T53" fmla="*/ 2147483647 h 1069"/>
                <a:gd name="T54" fmla="*/ 2147483647 w 529"/>
                <a:gd name="T55" fmla="*/ 2147483647 h 1069"/>
                <a:gd name="T56" fmla="*/ 2147483647 w 529"/>
                <a:gd name="T57" fmla="*/ 2147483647 h 1069"/>
                <a:gd name="T58" fmla="*/ 2147483647 w 529"/>
                <a:gd name="T59" fmla="*/ 2147483647 h 1069"/>
                <a:gd name="T60" fmla="*/ 2147483647 w 529"/>
                <a:gd name="T61" fmla="*/ 2147483647 h 1069"/>
                <a:gd name="T62" fmla="*/ 2147483647 w 529"/>
                <a:gd name="T63" fmla="*/ 2147483647 h 1069"/>
                <a:gd name="T64" fmla="*/ 2147483647 w 529"/>
                <a:gd name="T65" fmla="*/ 2147483647 h 1069"/>
                <a:gd name="T66" fmla="*/ 2147483647 w 529"/>
                <a:gd name="T67" fmla="*/ 2147483647 h 1069"/>
                <a:gd name="T68" fmla="*/ 2147483647 w 529"/>
                <a:gd name="T69" fmla="*/ 2147483647 h 1069"/>
                <a:gd name="T70" fmla="*/ 2147483647 w 529"/>
                <a:gd name="T71" fmla="*/ 2147483647 h 1069"/>
                <a:gd name="T72" fmla="*/ 2147483647 w 529"/>
                <a:gd name="T73" fmla="*/ 2147483647 h 1069"/>
                <a:gd name="T74" fmla="*/ 2147483647 w 529"/>
                <a:gd name="T75" fmla="*/ 2147483647 h 1069"/>
                <a:gd name="T76" fmla="*/ 2147483647 w 529"/>
                <a:gd name="T77" fmla="*/ 2147483647 h 1069"/>
                <a:gd name="T78" fmla="*/ 2147483647 w 529"/>
                <a:gd name="T79" fmla="*/ 2147483647 h 1069"/>
                <a:gd name="T80" fmla="*/ 2147483647 w 529"/>
                <a:gd name="T81" fmla="*/ 2147483647 h 1069"/>
                <a:gd name="T82" fmla="*/ 2147483647 w 529"/>
                <a:gd name="T83" fmla="*/ 2147483647 h 1069"/>
                <a:gd name="T84" fmla="*/ 2147483647 w 529"/>
                <a:gd name="T85" fmla="*/ 2147483647 h 1069"/>
                <a:gd name="T86" fmla="*/ 2147483647 w 529"/>
                <a:gd name="T87" fmla="*/ 2147483647 h 1069"/>
                <a:gd name="T88" fmla="*/ 2147483647 w 529"/>
                <a:gd name="T89" fmla="*/ 2147483647 h 1069"/>
                <a:gd name="T90" fmla="*/ 2147483647 w 529"/>
                <a:gd name="T91" fmla="*/ 2147483647 h 1069"/>
                <a:gd name="T92" fmla="*/ 2147483647 w 529"/>
                <a:gd name="T93" fmla="*/ 2147483647 h 1069"/>
                <a:gd name="T94" fmla="*/ 2147483647 w 529"/>
                <a:gd name="T95" fmla="*/ 2147483647 h 1069"/>
                <a:gd name="T96" fmla="*/ 2147483647 w 529"/>
                <a:gd name="T97" fmla="*/ 2147483647 h 1069"/>
                <a:gd name="T98" fmla="*/ 2147483647 w 529"/>
                <a:gd name="T99" fmla="*/ 2147483647 h 1069"/>
                <a:gd name="T100" fmla="*/ 2147483647 w 529"/>
                <a:gd name="T101" fmla="*/ 2147483647 h 1069"/>
                <a:gd name="T102" fmla="*/ 2147483647 w 529"/>
                <a:gd name="T103" fmla="*/ 2147483647 h 1069"/>
                <a:gd name="T104" fmla="*/ 2147483647 w 529"/>
                <a:gd name="T105" fmla="*/ 2147483647 h 1069"/>
                <a:gd name="T106" fmla="*/ 2147483647 w 529"/>
                <a:gd name="T107" fmla="*/ 2147483647 h 1069"/>
                <a:gd name="T108" fmla="*/ 2147483647 w 529"/>
                <a:gd name="T109" fmla="*/ 2147483647 h 1069"/>
                <a:gd name="T110" fmla="*/ 0 w 529"/>
                <a:gd name="T111" fmla="*/ 2147483647 h 1069"/>
                <a:gd name="T112" fmla="*/ 2147483647 w 529"/>
                <a:gd name="T113" fmla="*/ 2147483647 h 1069"/>
                <a:gd name="T114" fmla="*/ 2147483647 w 529"/>
                <a:gd name="T115" fmla="*/ 2147483647 h 1069"/>
                <a:gd name="T116" fmla="*/ 2147483647 w 529"/>
                <a:gd name="T117" fmla="*/ 2147483647 h 1069"/>
                <a:gd name="T118" fmla="*/ 2147483647 w 529"/>
                <a:gd name="T119" fmla="*/ 2147483647 h 1069"/>
                <a:gd name="T120" fmla="*/ 2147483647 w 529"/>
                <a:gd name="T121" fmla="*/ 0 h 1069"/>
                <a:gd name="T122" fmla="*/ 2147483647 w 529"/>
                <a:gd name="T123" fmla="*/ 0 h 106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29"/>
                <a:gd name="T187" fmla="*/ 0 h 1069"/>
                <a:gd name="T188" fmla="*/ 529 w 529"/>
                <a:gd name="T189" fmla="*/ 1069 h 106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29" h="1069">
                  <a:moveTo>
                    <a:pt x="76" y="0"/>
                  </a:moveTo>
                  <a:lnTo>
                    <a:pt x="103" y="0"/>
                  </a:lnTo>
                  <a:lnTo>
                    <a:pt x="132" y="2"/>
                  </a:lnTo>
                  <a:lnTo>
                    <a:pt x="159" y="4"/>
                  </a:lnTo>
                  <a:lnTo>
                    <a:pt x="184" y="8"/>
                  </a:lnTo>
                  <a:lnTo>
                    <a:pt x="211" y="14"/>
                  </a:lnTo>
                  <a:lnTo>
                    <a:pt x="236" y="19"/>
                  </a:lnTo>
                  <a:lnTo>
                    <a:pt x="261" y="25"/>
                  </a:lnTo>
                  <a:lnTo>
                    <a:pt x="284" y="35"/>
                  </a:lnTo>
                  <a:lnTo>
                    <a:pt x="307" y="42"/>
                  </a:lnTo>
                  <a:lnTo>
                    <a:pt x="330" y="50"/>
                  </a:lnTo>
                  <a:lnTo>
                    <a:pt x="351" y="58"/>
                  </a:lnTo>
                  <a:lnTo>
                    <a:pt x="370" y="65"/>
                  </a:lnTo>
                  <a:lnTo>
                    <a:pt x="387" y="75"/>
                  </a:lnTo>
                  <a:lnTo>
                    <a:pt x="403" y="83"/>
                  </a:lnTo>
                  <a:lnTo>
                    <a:pt x="418" y="92"/>
                  </a:lnTo>
                  <a:lnTo>
                    <a:pt x="431" y="102"/>
                  </a:lnTo>
                  <a:lnTo>
                    <a:pt x="443" y="112"/>
                  </a:lnTo>
                  <a:lnTo>
                    <a:pt x="453" y="121"/>
                  </a:lnTo>
                  <a:lnTo>
                    <a:pt x="460" y="131"/>
                  </a:lnTo>
                  <a:lnTo>
                    <a:pt x="468" y="140"/>
                  </a:lnTo>
                  <a:lnTo>
                    <a:pt x="472" y="150"/>
                  </a:lnTo>
                  <a:lnTo>
                    <a:pt x="476" y="161"/>
                  </a:lnTo>
                  <a:lnTo>
                    <a:pt x="478" y="171"/>
                  </a:lnTo>
                  <a:lnTo>
                    <a:pt x="479" y="183"/>
                  </a:lnTo>
                  <a:lnTo>
                    <a:pt x="479" y="196"/>
                  </a:lnTo>
                  <a:lnTo>
                    <a:pt x="479" y="213"/>
                  </a:lnTo>
                  <a:lnTo>
                    <a:pt x="479" y="246"/>
                  </a:lnTo>
                  <a:lnTo>
                    <a:pt x="481" y="279"/>
                  </a:lnTo>
                  <a:lnTo>
                    <a:pt x="483" y="296"/>
                  </a:lnTo>
                  <a:lnTo>
                    <a:pt x="485" y="313"/>
                  </a:lnTo>
                  <a:lnTo>
                    <a:pt x="489" y="338"/>
                  </a:lnTo>
                  <a:lnTo>
                    <a:pt x="491" y="363"/>
                  </a:lnTo>
                  <a:lnTo>
                    <a:pt x="493" y="388"/>
                  </a:lnTo>
                  <a:lnTo>
                    <a:pt x="497" y="411"/>
                  </a:lnTo>
                  <a:lnTo>
                    <a:pt x="499" y="434"/>
                  </a:lnTo>
                  <a:lnTo>
                    <a:pt x="501" y="457"/>
                  </a:lnTo>
                  <a:lnTo>
                    <a:pt x="502" y="480"/>
                  </a:lnTo>
                  <a:lnTo>
                    <a:pt x="504" y="501"/>
                  </a:lnTo>
                  <a:lnTo>
                    <a:pt x="508" y="522"/>
                  </a:lnTo>
                  <a:lnTo>
                    <a:pt x="510" y="543"/>
                  </a:lnTo>
                  <a:lnTo>
                    <a:pt x="512" y="565"/>
                  </a:lnTo>
                  <a:lnTo>
                    <a:pt x="512" y="584"/>
                  </a:lnTo>
                  <a:lnTo>
                    <a:pt x="514" y="603"/>
                  </a:lnTo>
                  <a:lnTo>
                    <a:pt x="516" y="622"/>
                  </a:lnTo>
                  <a:lnTo>
                    <a:pt x="518" y="641"/>
                  </a:lnTo>
                  <a:lnTo>
                    <a:pt x="520" y="659"/>
                  </a:lnTo>
                  <a:lnTo>
                    <a:pt x="520" y="676"/>
                  </a:lnTo>
                  <a:lnTo>
                    <a:pt x="522" y="693"/>
                  </a:lnTo>
                  <a:lnTo>
                    <a:pt x="522" y="710"/>
                  </a:lnTo>
                  <a:lnTo>
                    <a:pt x="524" y="726"/>
                  </a:lnTo>
                  <a:lnTo>
                    <a:pt x="526" y="757"/>
                  </a:lnTo>
                  <a:lnTo>
                    <a:pt x="527" y="785"/>
                  </a:lnTo>
                  <a:lnTo>
                    <a:pt x="527" y="812"/>
                  </a:lnTo>
                  <a:lnTo>
                    <a:pt x="529" y="837"/>
                  </a:lnTo>
                  <a:lnTo>
                    <a:pt x="529" y="860"/>
                  </a:lnTo>
                  <a:lnTo>
                    <a:pt x="529" y="881"/>
                  </a:lnTo>
                  <a:lnTo>
                    <a:pt x="529" y="902"/>
                  </a:lnTo>
                  <a:lnTo>
                    <a:pt x="527" y="922"/>
                  </a:lnTo>
                  <a:lnTo>
                    <a:pt x="524" y="941"/>
                  </a:lnTo>
                  <a:lnTo>
                    <a:pt x="520" y="958"/>
                  </a:lnTo>
                  <a:lnTo>
                    <a:pt x="516" y="975"/>
                  </a:lnTo>
                  <a:lnTo>
                    <a:pt x="510" y="991"/>
                  </a:lnTo>
                  <a:lnTo>
                    <a:pt x="504" y="1004"/>
                  </a:lnTo>
                  <a:lnTo>
                    <a:pt x="499" y="1018"/>
                  </a:lnTo>
                  <a:lnTo>
                    <a:pt x="491" y="1029"/>
                  </a:lnTo>
                  <a:lnTo>
                    <a:pt x="483" y="1041"/>
                  </a:lnTo>
                  <a:lnTo>
                    <a:pt x="474" y="1048"/>
                  </a:lnTo>
                  <a:lnTo>
                    <a:pt x="466" y="1056"/>
                  </a:lnTo>
                  <a:lnTo>
                    <a:pt x="456" y="1062"/>
                  </a:lnTo>
                  <a:lnTo>
                    <a:pt x="447" y="1066"/>
                  </a:lnTo>
                  <a:lnTo>
                    <a:pt x="437" y="1068"/>
                  </a:lnTo>
                  <a:lnTo>
                    <a:pt x="430" y="1069"/>
                  </a:lnTo>
                  <a:lnTo>
                    <a:pt x="422" y="1069"/>
                  </a:lnTo>
                  <a:lnTo>
                    <a:pt x="416" y="1068"/>
                  </a:lnTo>
                  <a:lnTo>
                    <a:pt x="410" y="1068"/>
                  </a:lnTo>
                  <a:lnTo>
                    <a:pt x="405" y="1066"/>
                  </a:lnTo>
                  <a:lnTo>
                    <a:pt x="399" y="1062"/>
                  </a:lnTo>
                  <a:lnTo>
                    <a:pt x="393" y="1060"/>
                  </a:lnTo>
                  <a:lnTo>
                    <a:pt x="387" y="1056"/>
                  </a:lnTo>
                  <a:lnTo>
                    <a:pt x="382" y="1052"/>
                  </a:lnTo>
                  <a:lnTo>
                    <a:pt x="370" y="1044"/>
                  </a:lnTo>
                  <a:lnTo>
                    <a:pt x="359" y="1033"/>
                  </a:lnTo>
                  <a:lnTo>
                    <a:pt x="345" y="1021"/>
                  </a:lnTo>
                  <a:lnTo>
                    <a:pt x="334" y="1006"/>
                  </a:lnTo>
                  <a:lnTo>
                    <a:pt x="326" y="995"/>
                  </a:lnTo>
                  <a:lnTo>
                    <a:pt x="318" y="983"/>
                  </a:lnTo>
                  <a:lnTo>
                    <a:pt x="312" y="972"/>
                  </a:lnTo>
                  <a:lnTo>
                    <a:pt x="307" y="960"/>
                  </a:lnTo>
                  <a:lnTo>
                    <a:pt x="299" y="948"/>
                  </a:lnTo>
                  <a:lnTo>
                    <a:pt x="295" y="935"/>
                  </a:lnTo>
                  <a:lnTo>
                    <a:pt x="286" y="912"/>
                  </a:lnTo>
                  <a:lnTo>
                    <a:pt x="278" y="889"/>
                  </a:lnTo>
                  <a:lnTo>
                    <a:pt x="272" y="866"/>
                  </a:lnTo>
                  <a:lnTo>
                    <a:pt x="268" y="843"/>
                  </a:lnTo>
                  <a:lnTo>
                    <a:pt x="264" y="820"/>
                  </a:lnTo>
                  <a:lnTo>
                    <a:pt x="261" y="803"/>
                  </a:lnTo>
                  <a:lnTo>
                    <a:pt x="259" y="787"/>
                  </a:lnTo>
                  <a:lnTo>
                    <a:pt x="255" y="772"/>
                  </a:lnTo>
                  <a:lnTo>
                    <a:pt x="251" y="757"/>
                  </a:lnTo>
                  <a:lnTo>
                    <a:pt x="249" y="743"/>
                  </a:lnTo>
                  <a:lnTo>
                    <a:pt x="245" y="730"/>
                  </a:lnTo>
                  <a:lnTo>
                    <a:pt x="243" y="716"/>
                  </a:lnTo>
                  <a:lnTo>
                    <a:pt x="239" y="703"/>
                  </a:lnTo>
                  <a:lnTo>
                    <a:pt x="238" y="691"/>
                  </a:lnTo>
                  <a:lnTo>
                    <a:pt x="236" y="680"/>
                  </a:lnTo>
                  <a:lnTo>
                    <a:pt x="234" y="668"/>
                  </a:lnTo>
                  <a:lnTo>
                    <a:pt x="230" y="659"/>
                  </a:lnTo>
                  <a:lnTo>
                    <a:pt x="228" y="649"/>
                  </a:lnTo>
                  <a:lnTo>
                    <a:pt x="226" y="639"/>
                  </a:lnTo>
                  <a:lnTo>
                    <a:pt x="224" y="630"/>
                  </a:lnTo>
                  <a:lnTo>
                    <a:pt x="222" y="622"/>
                  </a:lnTo>
                  <a:lnTo>
                    <a:pt x="220" y="614"/>
                  </a:lnTo>
                  <a:lnTo>
                    <a:pt x="218" y="607"/>
                  </a:lnTo>
                  <a:lnTo>
                    <a:pt x="218" y="599"/>
                  </a:lnTo>
                  <a:lnTo>
                    <a:pt x="216" y="593"/>
                  </a:lnTo>
                  <a:lnTo>
                    <a:pt x="215" y="588"/>
                  </a:lnTo>
                  <a:lnTo>
                    <a:pt x="215" y="582"/>
                  </a:lnTo>
                  <a:lnTo>
                    <a:pt x="213" y="578"/>
                  </a:lnTo>
                  <a:lnTo>
                    <a:pt x="213" y="574"/>
                  </a:lnTo>
                  <a:lnTo>
                    <a:pt x="211" y="570"/>
                  </a:lnTo>
                  <a:lnTo>
                    <a:pt x="211" y="566"/>
                  </a:lnTo>
                  <a:lnTo>
                    <a:pt x="211" y="565"/>
                  </a:lnTo>
                  <a:lnTo>
                    <a:pt x="209" y="561"/>
                  </a:lnTo>
                  <a:lnTo>
                    <a:pt x="209" y="559"/>
                  </a:lnTo>
                  <a:lnTo>
                    <a:pt x="209" y="557"/>
                  </a:lnTo>
                  <a:lnTo>
                    <a:pt x="205" y="532"/>
                  </a:lnTo>
                  <a:lnTo>
                    <a:pt x="201" y="507"/>
                  </a:lnTo>
                  <a:lnTo>
                    <a:pt x="197" y="482"/>
                  </a:lnTo>
                  <a:lnTo>
                    <a:pt x="193" y="459"/>
                  </a:lnTo>
                  <a:lnTo>
                    <a:pt x="190" y="438"/>
                  </a:lnTo>
                  <a:lnTo>
                    <a:pt x="186" y="417"/>
                  </a:lnTo>
                  <a:lnTo>
                    <a:pt x="182" y="398"/>
                  </a:lnTo>
                  <a:lnTo>
                    <a:pt x="178" y="378"/>
                  </a:lnTo>
                  <a:lnTo>
                    <a:pt x="174" y="361"/>
                  </a:lnTo>
                  <a:lnTo>
                    <a:pt x="170" y="344"/>
                  </a:lnTo>
                  <a:lnTo>
                    <a:pt x="167" y="328"/>
                  </a:lnTo>
                  <a:lnTo>
                    <a:pt x="163" y="313"/>
                  </a:lnTo>
                  <a:lnTo>
                    <a:pt x="159" y="302"/>
                  </a:lnTo>
                  <a:lnTo>
                    <a:pt x="155" y="288"/>
                  </a:lnTo>
                  <a:lnTo>
                    <a:pt x="149" y="277"/>
                  </a:lnTo>
                  <a:lnTo>
                    <a:pt x="145" y="267"/>
                  </a:lnTo>
                  <a:lnTo>
                    <a:pt x="142" y="255"/>
                  </a:lnTo>
                  <a:lnTo>
                    <a:pt x="140" y="246"/>
                  </a:lnTo>
                  <a:lnTo>
                    <a:pt x="136" y="236"/>
                  </a:lnTo>
                  <a:lnTo>
                    <a:pt x="130" y="225"/>
                  </a:lnTo>
                  <a:lnTo>
                    <a:pt x="126" y="215"/>
                  </a:lnTo>
                  <a:lnTo>
                    <a:pt x="120" y="206"/>
                  </a:lnTo>
                  <a:lnTo>
                    <a:pt x="115" y="196"/>
                  </a:lnTo>
                  <a:lnTo>
                    <a:pt x="107" y="184"/>
                  </a:lnTo>
                  <a:lnTo>
                    <a:pt x="99" y="175"/>
                  </a:lnTo>
                  <a:lnTo>
                    <a:pt x="92" y="165"/>
                  </a:lnTo>
                  <a:lnTo>
                    <a:pt x="84" y="156"/>
                  </a:lnTo>
                  <a:lnTo>
                    <a:pt x="74" y="146"/>
                  </a:lnTo>
                  <a:lnTo>
                    <a:pt x="65" y="136"/>
                  </a:lnTo>
                  <a:lnTo>
                    <a:pt x="53" y="127"/>
                  </a:lnTo>
                  <a:lnTo>
                    <a:pt x="44" y="117"/>
                  </a:lnTo>
                  <a:lnTo>
                    <a:pt x="32" y="108"/>
                  </a:lnTo>
                  <a:lnTo>
                    <a:pt x="24" y="104"/>
                  </a:lnTo>
                  <a:lnTo>
                    <a:pt x="19" y="100"/>
                  </a:lnTo>
                  <a:lnTo>
                    <a:pt x="13" y="96"/>
                  </a:lnTo>
                  <a:lnTo>
                    <a:pt x="9" y="92"/>
                  </a:lnTo>
                  <a:lnTo>
                    <a:pt x="5" y="88"/>
                  </a:lnTo>
                  <a:lnTo>
                    <a:pt x="1" y="85"/>
                  </a:lnTo>
                  <a:lnTo>
                    <a:pt x="1" y="83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3" y="54"/>
                  </a:lnTo>
                  <a:lnTo>
                    <a:pt x="5" y="46"/>
                  </a:lnTo>
                  <a:lnTo>
                    <a:pt x="7" y="39"/>
                  </a:lnTo>
                  <a:lnTo>
                    <a:pt x="11" y="31"/>
                  </a:lnTo>
                  <a:lnTo>
                    <a:pt x="15" y="25"/>
                  </a:lnTo>
                  <a:lnTo>
                    <a:pt x="19" y="19"/>
                  </a:lnTo>
                  <a:lnTo>
                    <a:pt x="24" y="16"/>
                  </a:lnTo>
                  <a:lnTo>
                    <a:pt x="30" y="12"/>
                  </a:lnTo>
                  <a:lnTo>
                    <a:pt x="36" y="8"/>
                  </a:lnTo>
                  <a:lnTo>
                    <a:pt x="44" y="4"/>
                  </a:lnTo>
                  <a:lnTo>
                    <a:pt x="49" y="2"/>
                  </a:lnTo>
                  <a:lnTo>
                    <a:pt x="59" y="0"/>
                  </a:lnTo>
                  <a:lnTo>
                    <a:pt x="67" y="0"/>
                  </a:lnTo>
                  <a:lnTo>
                    <a:pt x="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656807" y="4414044"/>
              <a:ext cx="619919" cy="381794"/>
            </a:xfrm>
            <a:custGeom>
              <a:avLst/>
              <a:gdLst>
                <a:gd name="T0" fmla="*/ 2147483647 w 1562"/>
                <a:gd name="T1" fmla="*/ 2147483647 h 962"/>
                <a:gd name="T2" fmla="*/ 2147483647 w 1562"/>
                <a:gd name="T3" fmla="*/ 2147483647 h 962"/>
                <a:gd name="T4" fmla="*/ 2147483647 w 1562"/>
                <a:gd name="T5" fmla="*/ 2147483647 h 962"/>
                <a:gd name="T6" fmla="*/ 2147483647 w 1562"/>
                <a:gd name="T7" fmla="*/ 2147483647 h 962"/>
                <a:gd name="T8" fmla="*/ 2147483647 w 1562"/>
                <a:gd name="T9" fmla="*/ 2147483647 h 962"/>
                <a:gd name="T10" fmla="*/ 2147483647 w 1562"/>
                <a:gd name="T11" fmla="*/ 2147483647 h 962"/>
                <a:gd name="T12" fmla="*/ 2147483647 w 1562"/>
                <a:gd name="T13" fmla="*/ 2147483647 h 962"/>
                <a:gd name="T14" fmla="*/ 2147483647 w 1562"/>
                <a:gd name="T15" fmla="*/ 2147483647 h 962"/>
                <a:gd name="T16" fmla="*/ 2147483647 w 1562"/>
                <a:gd name="T17" fmla="*/ 2147483647 h 962"/>
                <a:gd name="T18" fmla="*/ 2147483647 w 1562"/>
                <a:gd name="T19" fmla="*/ 2147483647 h 962"/>
                <a:gd name="T20" fmla="*/ 2147483647 w 1562"/>
                <a:gd name="T21" fmla="*/ 2147483647 h 962"/>
                <a:gd name="T22" fmla="*/ 2147483647 w 1562"/>
                <a:gd name="T23" fmla="*/ 2147483647 h 962"/>
                <a:gd name="T24" fmla="*/ 2147483647 w 1562"/>
                <a:gd name="T25" fmla="*/ 2147483647 h 962"/>
                <a:gd name="T26" fmla="*/ 2147483647 w 1562"/>
                <a:gd name="T27" fmla="*/ 2147483647 h 962"/>
                <a:gd name="T28" fmla="*/ 2147483647 w 1562"/>
                <a:gd name="T29" fmla="*/ 2147483647 h 962"/>
                <a:gd name="T30" fmla="*/ 2147483647 w 1562"/>
                <a:gd name="T31" fmla="*/ 2147483647 h 962"/>
                <a:gd name="T32" fmla="*/ 2147483647 w 1562"/>
                <a:gd name="T33" fmla="*/ 2147483647 h 962"/>
                <a:gd name="T34" fmla="*/ 2147483647 w 1562"/>
                <a:gd name="T35" fmla="*/ 2147483647 h 962"/>
                <a:gd name="T36" fmla="*/ 2147483647 w 1562"/>
                <a:gd name="T37" fmla="*/ 2147483647 h 962"/>
                <a:gd name="T38" fmla="*/ 2147483647 w 1562"/>
                <a:gd name="T39" fmla="*/ 2147483647 h 962"/>
                <a:gd name="T40" fmla="*/ 2147483647 w 1562"/>
                <a:gd name="T41" fmla="*/ 2147483647 h 962"/>
                <a:gd name="T42" fmla="*/ 2147483647 w 1562"/>
                <a:gd name="T43" fmla="*/ 2147483647 h 962"/>
                <a:gd name="T44" fmla="*/ 2147483647 w 1562"/>
                <a:gd name="T45" fmla="*/ 2147483647 h 962"/>
                <a:gd name="T46" fmla="*/ 2147483647 w 1562"/>
                <a:gd name="T47" fmla="*/ 2147483647 h 962"/>
                <a:gd name="T48" fmla="*/ 2147483647 w 1562"/>
                <a:gd name="T49" fmla="*/ 2147483647 h 962"/>
                <a:gd name="T50" fmla="*/ 2147483647 w 1562"/>
                <a:gd name="T51" fmla="*/ 2147483647 h 962"/>
                <a:gd name="T52" fmla="*/ 2147483647 w 1562"/>
                <a:gd name="T53" fmla="*/ 2147483647 h 962"/>
                <a:gd name="T54" fmla="*/ 2147483647 w 1562"/>
                <a:gd name="T55" fmla="*/ 2147483647 h 962"/>
                <a:gd name="T56" fmla="*/ 2147483647 w 1562"/>
                <a:gd name="T57" fmla="*/ 2147483647 h 962"/>
                <a:gd name="T58" fmla="*/ 2147483647 w 1562"/>
                <a:gd name="T59" fmla="*/ 2147483647 h 962"/>
                <a:gd name="T60" fmla="*/ 2147483647 w 1562"/>
                <a:gd name="T61" fmla="*/ 2147483647 h 962"/>
                <a:gd name="T62" fmla="*/ 2147483647 w 1562"/>
                <a:gd name="T63" fmla="*/ 2147483647 h 962"/>
                <a:gd name="T64" fmla="*/ 2147483647 w 1562"/>
                <a:gd name="T65" fmla="*/ 2147483647 h 962"/>
                <a:gd name="T66" fmla="*/ 2147483647 w 1562"/>
                <a:gd name="T67" fmla="*/ 2147483647 h 962"/>
                <a:gd name="T68" fmla="*/ 2147483647 w 1562"/>
                <a:gd name="T69" fmla="*/ 2147483647 h 962"/>
                <a:gd name="T70" fmla="*/ 2147483647 w 1562"/>
                <a:gd name="T71" fmla="*/ 2147483647 h 962"/>
                <a:gd name="T72" fmla="*/ 2147483647 w 1562"/>
                <a:gd name="T73" fmla="*/ 2147483647 h 962"/>
                <a:gd name="T74" fmla="*/ 2147483647 w 1562"/>
                <a:gd name="T75" fmla="*/ 2147483647 h 962"/>
                <a:gd name="T76" fmla="*/ 2147483647 w 1562"/>
                <a:gd name="T77" fmla="*/ 2147483647 h 962"/>
                <a:gd name="T78" fmla="*/ 2147483647 w 1562"/>
                <a:gd name="T79" fmla="*/ 2147483647 h 962"/>
                <a:gd name="T80" fmla="*/ 2147483647 w 1562"/>
                <a:gd name="T81" fmla="*/ 2147483647 h 962"/>
                <a:gd name="T82" fmla="*/ 2147483647 w 1562"/>
                <a:gd name="T83" fmla="*/ 2147483647 h 962"/>
                <a:gd name="T84" fmla="*/ 2147483647 w 1562"/>
                <a:gd name="T85" fmla="*/ 2147483647 h 962"/>
                <a:gd name="T86" fmla="*/ 2147483647 w 1562"/>
                <a:gd name="T87" fmla="*/ 2147483647 h 962"/>
                <a:gd name="T88" fmla="*/ 0 w 1562"/>
                <a:gd name="T89" fmla="*/ 2147483647 h 962"/>
                <a:gd name="T90" fmla="*/ 2147483647 w 1562"/>
                <a:gd name="T91" fmla="*/ 2147483647 h 962"/>
                <a:gd name="T92" fmla="*/ 2147483647 w 1562"/>
                <a:gd name="T93" fmla="*/ 2147483647 h 962"/>
                <a:gd name="T94" fmla="*/ 2147483647 w 1562"/>
                <a:gd name="T95" fmla="*/ 2147483647 h 962"/>
                <a:gd name="T96" fmla="*/ 2147483647 w 1562"/>
                <a:gd name="T97" fmla="*/ 2147483647 h 962"/>
                <a:gd name="T98" fmla="*/ 2147483647 w 1562"/>
                <a:gd name="T99" fmla="*/ 2147483647 h 962"/>
                <a:gd name="T100" fmla="*/ 2147483647 w 1562"/>
                <a:gd name="T101" fmla="*/ 2147483647 h 962"/>
                <a:gd name="T102" fmla="*/ 2147483647 w 1562"/>
                <a:gd name="T103" fmla="*/ 2147483647 h 962"/>
                <a:gd name="T104" fmla="*/ 2147483647 w 1562"/>
                <a:gd name="T105" fmla="*/ 2147483647 h 962"/>
                <a:gd name="T106" fmla="*/ 2147483647 w 1562"/>
                <a:gd name="T107" fmla="*/ 2147483647 h 9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2"/>
                <a:gd name="T163" fmla="*/ 0 h 962"/>
                <a:gd name="T164" fmla="*/ 1562 w 1562"/>
                <a:gd name="T165" fmla="*/ 962 h 9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2" h="962">
                  <a:moveTo>
                    <a:pt x="1082" y="0"/>
                  </a:moveTo>
                  <a:lnTo>
                    <a:pt x="1096" y="0"/>
                  </a:lnTo>
                  <a:lnTo>
                    <a:pt x="1111" y="2"/>
                  </a:lnTo>
                  <a:lnTo>
                    <a:pt x="1127" y="4"/>
                  </a:lnTo>
                  <a:lnTo>
                    <a:pt x="1144" y="6"/>
                  </a:lnTo>
                  <a:lnTo>
                    <a:pt x="1163" y="10"/>
                  </a:lnTo>
                  <a:lnTo>
                    <a:pt x="1182" y="13"/>
                  </a:lnTo>
                  <a:lnTo>
                    <a:pt x="1203" y="19"/>
                  </a:lnTo>
                  <a:lnTo>
                    <a:pt x="1225" y="25"/>
                  </a:lnTo>
                  <a:lnTo>
                    <a:pt x="1248" y="33"/>
                  </a:lnTo>
                  <a:lnTo>
                    <a:pt x="1273" y="40"/>
                  </a:lnTo>
                  <a:lnTo>
                    <a:pt x="1297" y="50"/>
                  </a:lnTo>
                  <a:lnTo>
                    <a:pt x="1324" y="60"/>
                  </a:lnTo>
                  <a:lnTo>
                    <a:pt x="1351" y="71"/>
                  </a:lnTo>
                  <a:lnTo>
                    <a:pt x="1380" y="83"/>
                  </a:lnTo>
                  <a:lnTo>
                    <a:pt x="1411" y="94"/>
                  </a:lnTo>
                  <a:lnTo>
                    <a:pt x="1441" y="108"/>
                  </a:lnTo>
                  <a:lnTo>
                    <a:pt x="1457" y="115"/>
                  </a:lnTo>
                  <a:lnTo>
                    <a:pt x="1470" y="123"/>
                  </a:lnTo>
                  <a:lnTo>
                    <a:pt x="1484" y="131"/>
                  </a:lnTo>
                  <a:lnTo>
                    <a:pt x="1495" y="140"/>
                  </a:lnTo>
                  <a:lnTo>
                    <a:pt x="1507" y="148"/>
                  </a:lnTo>
                  <a:lnTo>
                    <a:pt x="1516" y="156"/>
                  </a:lnTo>
                  <a:lnTo>
                    <a:pt x="1524" y="163"/>
                  </a:lnTo>
                  <a:lnTo>
                    <a:pt x="1532" y="173"/>
                  </a:lnTo>
                  <a:lnTo>
                    <a:pt x="1539" y="180"/>
                  </a:lnTo>
                  <a:lnTo>
                    <a:pt x="1545" y="190"/>
                  </a:lnTo>
                  <a:lnTo>
                    <a:pt x="1551" y="198"/>
                  </a:lnTo>
                  <a:lnTo>
                    <a:pt x="1555" y="207"/>
                  </a:lnTo>
                  <a:lnTo>
                    <a:pt x="1557" y="217"/>
                  </a:lnTo>
                  <a:lnTo>
                    <a:pt x="1560" y="227"/>
                  </a:lnTo>
                  <a:lnTo>
                    <a:pt x="1560" y="236"/>
                  </a:lnTo>
                  <a:lnTo>
                    <a:pt x="1562" y="246"/>
                  </a:lnTo>
                  <a:lnTo>
                    <a:pt x="1560" y="259"/>
                  </a:lnTo>
                  <a:lnTo>
                    <a:pt x="1559" y="267"/>
                  </a:lnTo>
                  <a:lnTo>
                    <a:pt x="1559" y="273"/>
                  </a:lnTo>
                  <a:lnTo>
                    <a:pt x="1557" y="280"/>
                  </a:lnTo>
                  <a:lnTo>
                    <a:pt x="1553" y="288"/>
                  </a:lnTo>
                  <a:lnTo>
                    <a:pt x="1551" y="294"/>
                  </a:lnTo>
                  <a:lnTo>
                    <a:pt x="1547" y="301"/>
                  </a:lnTo>
                  <a:lnTo>
                    <a:pt x="1543" y="307"/>
                  </a:lnTo>
                  <a:lnTo>
                    <a:pt x="1537" y="313"/>
                  </a:lnTo>
                  <a:lnTo>
                    <a:pt x="1532" y="321"/>
                  </a:lnTo>
                  <a:lnTo>
                    <a:pt x="1526" y="326"/>
                  </a:lnTo>
                  <a:lnTo>
                    <a:pt x="1520" y="334"/>
                  </a:lnTo>
                  <a:lnTo>
                    <a:pt x="1514" y="340"/>
                  </a:lnTo>
                  <a:lnTo>
                    <a:pt x="1507" y="346"/>
                  </a:lnTo>
                  <a:lnTo>
                    <a:pt x="1499" y="353"/>
                  </a:lnTo>
                  <a:lnTo>
                    <a:pt x="1489" y="363"/>
                  </a:lnTo>
                  <a:lnTo>
                    <a:pt x="1480" y="372"/>
                  </a:lnTo>
                  <a:lnTo>
                    <a:pt x="1470" y="384"/>
                  </a:lnTo>
                  <a:lnTo>
                    <a:pt x="1463" y="396"/>
                  </a:lnTo>
                  <a:lnTo>
                    <a:pt x="1453" y="407"/>
                  </a:lnTo>
                  <a:lnTo>
                    <a:pt x="1445" y="420"/>
                  </a:lnTo>
                  <a:lnTo>
                    <a:pt x="1436" y="434"/>
                  </a:lnTo>
                  <a:lnTo>
                    <a:pt x="1428" y="447"/>
                  </a:lnTo>
                  <a:lnTo>
                    <a:pt x="1420" y="461"/>
                  </a:lnTo>
                  <a:lnTo>
                    <a:pt x="1411" y="476"/>
                  </a:lnTo>
                  <a:lnTo>
                    <a:pt x="1403" y="490"/>
                  </a:lnTo>
                  <a:lnTo>
                    <a:pt x="1395" y="507"/>
                  </a:lnTo>
                  <a:lnTo>
                    <a:pt x="1388" y="522"/>
                  </a:lnTo>
                  <a:lnTo>
                    <a:pt x="1380" y="539"/>
                  </a:lnTo>
                  <a:lnTo>
                    <a:pt x="1372" y="557"/>
                  </a:lnTo>
                  <a:lnTo>
                    <a:pt x="1367" y="574"/>
                  </a:lnTo>
                  <a:lnTo>
                    <a:pt x="1367" y="576"/>
                  </a:lnTo>
                  <a:lnTo>
                    <a:pt x="1365" y="578"/>
                  </a:lnTo>
                  <a:lnTo>
                    <a:pt x="1365" y="580"/>
                  </a:lnTo>
                  <a:lnTo>
                    <a:pt x="1363" y="582"/>
                  </a:lnTo>
                  <a:lnTo>
                    <a:pt x="1363" y="586"/>
                  </a:lnTo>
                  <a:lnTo>
                    <a:pt x="1361" y="589"/>
                  </a:lnTo>
                  <a:lnTo>
                    <a:pt x="1359" y="593"/>
                  </a:lnTo>
                  <a:lnTo>
                    <a:pt x="1357" y="599"/>
                  </a:lnTo>
                  <a:lnTo>
                    <a:pt x="1355" y="605"/>
                  </a:lnTo>
                  <a:lnTo>
                    <a:pt x="1353" y="611"/>
                  </a:lnTo>
                  <a:lnTo>
                    <a:pt x="1349" y="618"/>
                  </a:lnTo>
                  <a:lnTo>
                    <a:pt x="1347" y="624"/>
                  </a:lnTo>
                  <a:lnTo>
                    <a:pt x="1345" y="634"/>
                  </a:lnTo>
                  <a:lnTo>
                    <a:pt x="1342" y="641"/>
                  </a:lnTo>
                  <a:lnTo>
                    <a:pt x="1338" y="651"/>
                  </a:lnTo>
                  <a:lnTo>
                    <a:pt x="1334" y="660"/>
                  </a:lnTo>
                  <a:lnTo>
                    <a:pt x="1330" y="670"/>
                  </a:lnTo>
                  <a:lnTo>
                    <a:pt x="1326" y="682"/>
                  </a:lnTo>
                  <a:lnTo>
                    <a:pt x="1322" y="693"/>
                  </a:lnTo>
                  <a:lnTo>
                    <a:pt x="1319" y="705"/>
                  </a:lnTo>
                  <a:lnTo>
                    <a:pt x="1315" y="718"/>
                  </a:lnTo>
                  <a:lnTo>
                    <a:pt x="1309" y="731"/>
                  </a:lnTo>
                  <a:lnTo>
                    <a:pt x="1305" y="745"/>
                  </a:lnTo>
                  <a:lnTo>
                    <a:pt x="1299" y="758"/>
                  </a:lnTo>
                  <a:lnTo>
                    <a:pt x="1294" y="774"/>
                  </a:lnTo>
                  <a:lnTo>
                    <a:pt x="1290" y="789"/>
                  </a:lnTo>
                  <a:lnTo>
                    <a:pt x="1284" y="806"/>
                  </a:lnTo>
                  <a:lnTo>
                    <a:pt x="1278" y="822"/>
                  </a:lnTo>
                  <a:lnTo>
                    <a:pt x="1271" y="839"/>
                  </a:lnTo>
                  <a:lnTo>
                    <a:pt x="1265" y="858"/>
                  </a:lnTo>
                  <a:lnTo>
                    <a:pt x="1259" y="875"/>
                  </a:lnTo>
                  <a:lnTo>
                    <a:pt x="1253" y="887"/>
                  </a:lnTo>
                  <a:lnTo>
                    <a:pt x="1246" y="897"/>
                  </a:lnTo>
                  <a:lnTo>
                    <a:pt x="1240" y="904"/>
                  </a:lnTo>
                  <a:lnTo>
                    <a:pt x="1230" y="914"/>
                  </a:lnTo>
                  <a:lnTo>
                    <a:pt x="1223" y="921"/>
                  </a:lnTo>
                  <a:lnTo>
                    <a:pt x="1213" y="927"/>
                  </a:lnTo>
                  <a:lnTo>
                    <a:pt x="1205" y="935"/>
                  </a:lnTo>
                  <a:lnTo>
                    <a:pt x="1194" y="941"/>
                  </a:lnTo>
                  <a:lnTo>
                    <a:pt x="1184" y="945"/>
                  </a:lnTo>
                  <a:lnTo>
                    <a:pt x="1175" y="950"/>
                  </a:lnTo>
                  <a:lnTo>
                    <a:pt x="1163" y="952"/>
                  </a:lnTo>
                  <a:lnTo>
                    <a:pt x="1152" y="956"/>
                  </a:lnTo>
                  <a:lnTo>
                    <a:pt x="1140" y="958"/>
                  </a:lnTo>
                  <a:lnTo>
                    <a:pt x="1127" y="960"/>
                  </a:lnTo>
                  <a:lnTo>
                    <a:pt x="1115" y="962"/>
                  </a:lnTo>
                  <a:lnTo>
                    <a:pt x="1102" y="962"/>
                  </a:lnTo>
                  <a:lnTo>
                    <a:pt x="1082" y="962"/>
                  </a:lnTo>
                  <a:lnTo>
                    <a:pt x="1067" y="960"/>
                  </a:lnTo>
                  <a:lnTo>
                    <a:pt x="1050" y="960"/>
                  </a:lnTo>
                  <a:lnTo>
                    <a:pt x="1036" y="958"/>
                  </a:lnTo>
                  <a:lnTo>
                    <a:pt x="1021" y="956"/>
                  </a:lnTo>
                  <a:lnTo>
                    <a:pt x="1010" y="954"/>
                  </a:lnTo>
                  <a:lnTo>
                    <a:pt x="998" y="950"/>
                  </a:lnTo>
                  <a:lnTo>
                    <a:pt x="988" y="948"/>
                  </a:lnTo>
                  <a:lnTo>
                    <a:pt x="979" y="945"/>
                  </a:lnTo>
                  <a:lnTo>
                    <a:pt x="971" y="941"/>
                  </a:lnTo>
                  <a:lnTo>
                    <a:pt x="965" y="935"/>
                  </a:lnTo>
                  <a:lnTo>
                    <a:pt x="960" y="929"/>
                  </a:lnTo>
                  <a:lnTo>
                    <a:pt x="956" y="923"/>
                  </a:lnTo>
                  <a:lnTo>
                    <a:pt x="954" y="918"/>
                  </a:lnTo>
                  <a:lnTo>
                    <a:pt x="952" y="912"/>
                  </a:lnTo>
                  <a:lnTo>
                    <a:pt x="950" y="904"/>
                  </a:lnTo>
                  <a:lnTo>
                    <a:pt x="950" y="900"/>
                  </a:lnTo>
                  <a:lnTo>
                    <a:pt x="950" y="893"/>
                  </a:lnTo>
                  <a:lnTo>
                    <a:pt x="950" y="887"/>
                  </a:lnTo>
                  <a:lnTo>
                    <a:pt x="952" y="877"/>
                  </a:lnTo>
                  <a:lnTo>
                    <a:pt x="952" y="868"/>
                  </a:lnTo>
                  <a:lnTo>
                    <a:pt x="954" y="856"/>
                  </a:lnTo>
                  <a:lnTo>
                    <a:pt x="954" y="845"/>
                  </a:lnTo>
                  <a:lnTo>
                    <a:pt x="958" y="831"/>
                  </a:lnTo>
                  <a:lnTo>
                    <a:pt x="962" y="793"/>
                  </a:lnTo>
                  <a:lnTo>
                    <a:pt x="965" y="756"/>
                  </a:lnTo>
                  <a:lnTo>
                    <a:pt x="971" y="720"/>
                  </a:lnTo>
                  <a:lnTo>
                    <a:pt x="975" y="685"/>
                  </a:lnTo>
                  <a:lnTo>
                    <a:pt x="979" y="653"/>
                  </a:lnTo>
                  <a:lnTo>
                    <a:pt x="983" y="622"/>
                  </a:lnTo>
                  <a:lnTo>
                    <a:pt x="985" y="591"/>
                  </a:lnTo>
                  <a:lnTo>
                    <a:pt x="988" y="563"/>
                  </a:lnTo>
                  <a:lnTo>
                    <a:pt x="988" y="547"/>
                  </a:lnTo>
                  <a:lnTo>
                    <a:pt x="990" y="532"/>
                  </a:lnTo>
                  <a:lnTo>
                    <a:pt x="992" y="516"/>
                  </a:lnTo>
                  <a:lnTo>
                    <a:pt x="992" y="503"/>
                  </a:lnTo>
                  <a:lnTo>
                    <a:pt x="994" y="476"/>
                  </a:lnTo>
                  <a:lnTo>
                    <a:pt x="996" y="451"/>
                  </a:lnTo>
                  <a:lnTo>
                    <a:pt x="998" y="426"/>
                  </a:lnTo>
                  <a:lnTo>
                    <a:pt x="1000" y="405"/>
                  </a:lnTo>
                  <a:lnTo>
                    <a:pt x="1000" y="384"/>
                  </a:lnTo>
                  <a:lnTo>
                    <a:pt x="1002" y="365"/>
                  </a:lnTo>
                  <a:lnTo>
                    <a:pt x="1000" y="357"/>
                  </a:lnTo>
                  <a:lnTo>
                    <a:pt x="1000" y="351"/>
                  </a:lnTo>
                  <a:lnTo>
                    <a:pt x="998" y="346"/>
                  </a:lnTo>
                  <a:lnTo>
                    <a:pt x="996" y="342"/>
                  </a:lnTo>
                  <a:lnTo>
                    <a:pt x="994" y="338"/>
                  </a:lnTo>
                  <a:lnTo>
                    <a:pt x="990" y="332"/>
                  </a:lnTo>
                  <a:lnTo>
                    <a:pt x="987" y="328"/>
                  </a:lnTo>
                  <a:lnTo>
                    <a:pt x="983" y="326"/>
                  </a:lnTo>
                  <a:lnTo>
                    <a:pt x="977" y="323"/>
                  </a:lnTo>
                  <a:lnTo>
                    <a:pt x="971" y="321"/>
                  </a:lnTo>
                  <a:lnTo>
                    <a:pt x="965" y="319"/>
                  </a:lnTo>
                  <a:lnTo>
                    <a:pt x="958" y="317"/>
                  </a:lnTo>
                  <a:lnTo>
                    <a:pt x="950" y="315"/>
                  </a:lnTo>
                  <a:lnTo>
                    <a:pt x="942" y="313"/>
                  </a:lnTo>
                  <a:lnTo>
                    <a:pt x="935" y="313"/>
                  </a:lnTo>
                  <a:lnTo>
                    <a:pt x="925" y="313"/>
                  </a:lnTo>
                  <a:lnTo>
                    <a:pt x="898" y="313"/>
                  </a:lnTo>
                  <a:lnTo>
                    <a:pt x="871" y="315"/>
                  </a:lnTo>
                  <a:lnTo>
                    <a:pt x="841" y="317"/>
                  </a:lnTo>
                  <a:lnTo>
                    <a:pt x="810" y="321"/>
                  </a:lnTo>
                  <a:lnTo>
                    <a:pt x="777" y="326"/>
                  </a:lnTo>
                  <a:lnTo>
                    <a:pt x="760" y="328"/>
                  </a:lnTo>
                  <a:lnTo>
                    <a:pt x="743" y="332"/>
                  </a:lnTo>
                  <a:lnTo>
                    <a:pt x="725" y="336"/>
                  </a:lnTo>
                  <a:lnTo>
                    <a:pt x="706" y="338"/>
                  </a:lnTo>
                  <a:lnTo>
                    <a:pt x="687" y="344"/>
                  </a:lnTo>
                  <a:lnTo>
                    <a:pt x="668" y="348"/>
                  </a:lnTo>
                  <a:lnTo>
                    <a:pt x="626" y="355"/>
                  </a:lnTo>
                  <a:lnTo>
                    <a:pt x="587" y="363"/>
                  </a:lnTo>
                  <a:lnTo>
                    <a:pt x="551" y="371"/>
                  </a:lnTo>
                  <a:lnTo>
                    <a:pt x="516" y="378"/>
                  </a:lnTo>
                  <a:lnTo>
                    <a:pt x="484" y="384"/>
                  </a:lnTo>
                  <a:lnTo>
                    <a:pt x="453" y="390"/>
                  </a:lnTo>
                  <a:lnTo>
                    <a:pt x="424" y="394"/>
                  </a:lnTo>
                  <a:lnTo>
                    <a:pt x="395" y="399"/>
                  </a:lnTo>
                  <a:lnTo>
                    <a:pt x="370" y="403"/>
                  </a:lnTo>
                  <a:lnTo>
                    <a:pt x="345" y="405"/>
                  </a:lnTo>
                  <a:lnTo>
                    <a:pt x="324" y="409"/>
                  </a:lnTo>
                  <a:lnTo>
                    <a:pt x="303" y="411"/>
                  </a:lnTo>
                  <a:lnTo>
                    <a:pt x="284" y="413"/>
                  </a:lnTo>
                  <a:lnTo>
                    <a:pt x="267" y="415"/>
                  </a:lnTo>
                  <a:lnTo>
                    <a:pt x="251" y="415"/>
                  </a:lnTo>
                  <a:lnTo>
                    <a:pt x="238" y="415"/>
                  </a:lnTo>
                  <a:lnTo>
                    <a:pt x="228" y="415"/>
                  </a:lnTo>
                  <a:lnTo>
                    <a:pt x="219" y="415"/>
                  </a:lnTo>
                  <a:lnTo>
                    <a:pt x="209" y="413"/>
                  </a:lnTo>
                  <a:lnTo>
                    <a:pt x="201" y="411"/>
                  </a:lnTo>
                  <a:lnTo>
                    <a:pt x="192" y="409"/>
                  </a:lnTo>
                  <a:lnTo>
                    <a:pt x="182" y="407"/>
                  </a:lnTo>
                  <a:lnTo>
                    <a:pt x="173" y="403"/>
                  </a:lnTo>
                  <a:lnTo>
                    <a:pt x="163" y="399"/>
                  </a:lnTo>
                  <a:lnTo>
                    <a:pt x="144" y="390"/>
                  </a:lnTo>
                  <a:lnTo>
                    <a:pt x="125" y="380"/>
                  </a:lnTo>
                  <a:lnTo>
                    <a:pt x="105" y="367"/>
                  </a:lnTo>
                  <a:lnTo>
                    <a:pt x="88" y="353"/>
                  </a:lnTo>
                  <a:lnTo>
                    <a:pt x="77" y="348"/>
                  </a:lnTo>
                  <a:lnTo>
                    <a:pt x="67" y="342"/>
                  </a:lnTo>
                  <a:lnTo>
                    <a:pt x="57" y="338"/>
                  </a:lnTo>
                  <a:lnTo>
                    <a:pt x="50" y="332"/>
                  </a:lnTo>
                  <a:lnTo>
                    <a:pt x="42" y="328"/>
                  </a:lnTo>
                  <a:lnTo>
                    <a:pt x="34" y="323"/>
                  </a:lnTo>
                  <a:lnTo>
                    <a:pt x="29" y="319"/>
                  </a:lnTo>
                  <a:lnTo>
                    <a:pt x="21" y="315"/>
                  </a:lnTo>
                  <a:lnTo>
                    <a:pt x="17" y="309"/>
                  </a:lnTo>
                  <a:lnTo>
                    <a:pt x="11" y="305"/>
                  </a:lnTo>
                  <a:lnTo>
                    <a:pt x="8" y="301"/>
                  </a:lnTo>
                  <a:lnTo>
                    <a:pt x="6" y="298"/>
                  </a:lnTo>
                  <a:lnTo>
                    <a:pt x="2" y="294"/>
                  </a:lnTo>
                  <a:lnTo>
                    <a:pt x="0" y="292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78"/>
                  </a:lnTo>
                  <a:lnTo>
                    <a:pt x="0" y="275"/>
                  </a:lnTo>
                  <a:lnTo>
                    <a:pt x="2" y="271"/>
                  </a:lnTo>
                  <a:lnTo>
                    <a:pt x="4" y="267"/>
                  </a:lnTo>
                  <a:lnTo>
                    <a:pt x="6" y="263"/>
                  </a:lnTo>
                  <a:lnTo>
                    <a:pt x="9" y="259"/>
                  </a:lnTo>
                  <a:lnTo>
                    <a:pt x="13" y="257"/>
                  </a:lnTo>
                  <a:lnTo>
                    <a:pt x="17" y="253"/>
                  </a:lnTo>
                  <a:lnTo>
                    <a:pt x="23" y="252"/>
                  </a:lnTo>
                  <a:lnTo>
                    <a:pt x="29" y="250"/>
                  </a:lnTo>
                  <a:lnTo>
                    <a:pt x="34" y="248"/>
                  </a:lnTo>
                  <a:lnTo>
                    <a:pt x="42" y="248"/>
                  </a:lnTo>
                  <a:lnTo>
                    <a:pt x="48" y="246"/>
                  </a:lnTo>
                  <a:lnTo>
                    <a:pt x="57" y="246"/>
                  </a:lnTo>
                  <a:lnTo>
                    <a:pt x="65" y="246"/>
                  </a:lnTo>
                  <a:lnTo>
                    <a:pt x="75" y="246"/>
                  </a:lnTo>
                  <a:lnTo>
                    <a:pt x="109" y="242"/>
                  </a:lnTo>
                  <a:lnTo>
                    <a:pt x="144" y="238"/>
                  </a:lnTo>
                  <a:lnTo>
                    <a:pt x="178" y="234"/>
                  </a:lnTo>
                  <a:lnTo>
                    <a:pt x="211" y="230"/>
                  </a:lnTo>
                  <a:lnTo>
                    <a:pt x="244" y="227"/>
                  </a:lnTo>
                  <a:lnTo>
                    <a:pt x="276" y="223"/>
                  </a:lnTo>
                  <a:lnTo>
                    <a:pt x="307" y="219"/>
                  </a:lnTo>
                  <a:lnTo>
                    <a:pt x="338" y="215"/>
                  </a:lnTo>
                  <a:lnTo>
                    <a:pt x="368" y="211"/>
                  </a:lnTo>
                  <a:lnTo>
                    <a:pt x="397" y="205"/>
                  </a:lnTo>
                  <a:lnTo>
                    <a:pt x="426" y="202"/>
                  </a:lnTo>
                  <a:lnTo>
                    <a:pt x="455" y="196"/>
                  </a:lnTo>
                  <a:lnTo>
                    <a:pt x="482" y="192"/>
                  </a:lnTo>
                  <a:lnTo>
                    <a:pt x="509" y="186"/>
                  </a:lnTo>
                  <a:lnTo>
                    <a:pt x="533" y="182"/>
                  </a:lnTo>
                  <a:lnTo>
                    <a:pt x="560" y="177"/>
                  </a:lnTo>
                  <a:lnTo>
                    <a:pt x="610" y="165"/>
                  </a:lnTo>
                  <a:lnTo>
                    <a:pt x="662" y="152"/>
                  </a:lnTo>
                  <a:lnTo>
                    <a:pt x="714" y="136"/>
                  </a:lnTo>
                  <a:lnTo>
                    <a:pt x="764" y="121"/>
                  </a:lnTo>
                  <a:lnTo>
                    <a:pt x="814" y="104"/>
                  </a:lnTo>
                  <a:lnTo>
                    <a:pt x="864" y="85"/>
                  </a:lnTo>
                  <a:lnTo>
                    <a:pt x="914" y="63"/>
                  </a:lnTo>
                  <a:lnTo>
                    <a:pt x="963" y="40"/>
                  </a:lnTo>
                  <a:lnTo>
                    <a:pt x="983" y="31"/>
                  </a:lnTo>
                  <a:lnTo>
                    <a:pt x="1002" y="21"/>
                  </a:lnTo>
                  <a:lnTo>
                    <a:pt x="1019" y="15"/>
                  </a:lnTo>
                  <a:lnTo>
                    <a:pt x="1035" y="10"/>
                  </a:lnTo>
                  <a:lnTo>
                    <a:pt x="1048" y="6"/>
                  </a:lnTo>
                  <a:lnTo>
                    <a:pt x="1061" y="2"/>
                  </a:lnTo>
                  <a:lnTo>
                    <a:pt x="1073" y="0"/>
                  </a:lnTo>
                  <a:lnTo>
                    <a:pt x="108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726657" y="4737100"/>
              <a:ext cx="469900" cy="126207"/>
            </a:xfrm>
            <a:custGeom>
              <a:avLst/>
              <a:gdLst>
                <a:gd name="T0" fmla="*/ 2147483647 w 1185"/>
                <a:gd name="T1" fmla="*/ 0 h 319"/>
                <a:gd name="T2" fmla="*/ 2147483647 w 1185"/>
                <a:gd name="T3" fmla="*/ 2147483647 h 319"/>
                <a:gd name="T4" fmla="*/ 2147483647 w 1185"/>
                <a:gd name="T5" fmla="*/ 2147483647 h 319"/>
                <a:gd name="T6" fmla="*/ 2147483647 w 1185"/>
                <a:gd name="T7" fmla="*/ 2147483647 h 319"/>
                <a:gd name="T8" fmla="*/ 2147483647 w 1185"/>
                <a:gd name="T9" fmla="*/ 2147483647 h 319"/>
                <a:gd name="T10" fmla="*/ 2147483647 w 1185"/>
                <a:gd name="T11" fmla="*/ 2147483647 h 319"/>
                <a:gd name="T12" fmla="*/ 2147483647 w 1185"/>
                <a:gd name="T13" fmla="*/ 2147483647 h 319"/>
                <a:gd name="T14" fmla="*/ 2147483647 w 1185"/>
                <a:gd name="T15" fmla="*/ 2147483647 h 319"/>
                <a:gd name="T16" fmla="*/ 2147483647 w 1185"/>
                <a:gd name="T17" fmla="*/ 2147483647 h 319"/>
                <a:gd name="T18" fmla="*/ 2147483647 w 1185"/>
                <a:gd name="T19" fmla="*/ 2147483647 h 319"/>
                <a:gd name="T20" fmla="*/ 2147483647 w 1185"/>
                <a:gd name="T21" fmla="*/ 2147483647 h 319"/>
                <a:gd name="T22" fmla="*/ 2147483647 w 1185"/>
                <a:gd name="T23" fmla="*/ 2147483647 h 319"/>
                <a:gd name="T24" fmla="*/ 2147483647 w 1185"/>
                <a:gd name="T25" fmla="*/ 2147483647 h 319"/>
                <a:gd name="T26" fmla="*/ 2147483647 w 1185"/>
                <a:gd name="T27" fmla="*/ 2147483647 h 319"/>
                <a:gd name="T28" fmla="*/ 2147483647 w 1185"/>
                <a:gd name="T29" fmla="*/ 2147483647 h 319"/>
                <a:gd name="T30" fmla="*/ 2147483647 w 1185"/>
                <a:gd name="T31" fmla="*/ 2147483647 h 319"/>
                <a:gd name="T32" fmla="*/ 2147483647 w 1185"/>
                <a:gd name="T33" fmla="*/ 2147483647 h 319"/>
                <a:gd name="T34" fmla="*/ 2147483647 w 1185"/>
                <a:gd name="T35" fmla="*/ 2147483647 h 319"/>
                <a:gd name="T36" fmla="*/ 2147483647 w 1185"/>
                <a:gd name="T37" fmla="*/ 2147483647 h 319"/>
                <a:gd name="T38" fmla="*/ 2147483647 w 1185"/>
                <a:gd name="T39" fmla="*/ 2147483647 h 319"/>
                <a:gd name="T40" fmla="*/ 2147483647 w 1185"/>
                <a:gd name="T41" fmla="*/ 2147483647 h 319"/>
                <a:gd name="T42" fmla="*/ 2147483647 w 1185"/>
                <a:gd name="T43" fmla="*/ 2147483647 h 319"/>
                <a:gd name="T44" fmla="*/ 2147483647 w 1185"/>
                <a:gd name="T45" fmla="*/ 2147483647 h 319"/>
                <a:gd name="T46" fmla="*/ 2147483647 w 1185"/>
                <a:gd name="T47" fmla="*/ 2147483647 h 319"/>
                <a:gd name="T48" fmla="*/ 2147483647 w 1185"/>
                <a:gd name="T49" fmla="*/ 2147483647 h 319"/>
                <a:gd name="T50" fmla="*/ 2147483647 w 1185"/>
                <a:gd name="T51" fmla="*/ 2147483647 h 319"/>
                <a:gd name="T52" fmla="*/ 2147483647 w 1185"/>
                <a:gd name="T53" fmla="*/ 2147483647 h 319"/>
                <a:gd name="T54" fmla="*/ 2147483647 w 1185"/>
                <a:gd name="T55" fmla="*/ 2147483647 h 319"/>
                <a:gd name="T56" fmla="*/ 2147483647 w 1185"/>
                <a:gd name="T57" fmla="*/ 2147483647 h 319"/>
                <a:gd name="T58" fmla="*/ 2147483647 w 1185"/>
                <a:gd name="T59" fmla="*/ 2147483647 h 319"/>
                <a:gd name="T60" fmla="*/ 2147483647 w 1185"/>
                <a:gd name="T61" fmla="*/ 2147483647 h 319"/>
                <a:gd name="T62" fmla="*/ 2147483647 w 1185"/>
                <a:gd name="T63" fmla="*/ 2147483647 h 319"/>
                <a:gd name="T64" fmla="*/ 2147483647 w 1185"/>
                <a:gd name="T65" fmla="*/ 2147483647 h 319"/>
                <a:gd name="T66" fmla="*/ 2147483647 w 1185"/>
                <a:gd name="T67" fmla="*/ 2147483647 h 319"/>
                <a:gd name="T68" fmla="*/ 2147483647 w 1185"/>
                <a:gd name="T69" fmla="*/ 2147483647 h 319"/>
                <a:gd name="T70" fmla="*/ 2147483647 w 1185"/>
                <a:gd name="T71" fmla="*/ 2147483647 h 319"/>
                <a:gd name="T72" fmla="*/ 2147483647 w 1185"/>
                <a:gd name="T73" fmla="*/ 2147483647 h 319"/>
                <a:gd name="T74" fmla="*/ 0 w 1185"/>
                <a:gd name="T75" fmla="*/ 2147483647 h 319"/>
                <a:gd name="T76" fmla="*/ 2147483647 w 1185"/>
                <a:gd name="T77" fmla="*/ 2147483647 h 319"/>
                <a:gd name="T78" fmla="*/ 2147483647 w 1185"/>
                <a:gd name="T79" fmla="*/ 2147483647 h 319"/>
                <a:gd name="T80" fmla="*/ 2147483647 w 1185"/>
                <a:gd name="T81" fmla="*/ 2147483647 h 319"/>
                <a:gd name="T82" fmla="*/ 2147483647 w 1185"/>
                <a:gd name="T83" fmla="*/ 2147483647 h 319"/>
                <a:gd name="T84" fmla="*/ 2147483647 w 1185"/>
                <a:gd name="T85" fmla="*/ 2147483647 h 319"/>
                <a:gd name="T86" fmla="*/ 2147483647 w 1185"/>
                <a:gd name="T87" fmla="*/ 2147483647 h 319"/>
                <a:gd name="T88" fmla="*/ 2147483647 w 1185"/>
                <a:gd name="T89" fmla="*/ 2147483647 h 319"/>
                <a:gd name="T90" fmla="*/ 2147483647 w 1185"/>
                <a:gd name="T91" fmla="*/ 2147483647 h 319"/>
                <a:gd name="T92" fmla="*/ 2147483647 w 1185"/>
                <a:gd name="T93" fmla="*/ 2147483647 h 319"/>
                <a:gd name="T94" fmla="*/ 2147483647 w 1185"/>
                <a:gd name="T95" fmla="*/ 2147483647 h 319"/>
                <a:gd name="T96" fmla="*/ 2147483647 w 1185"/>
                <a:gd name="T97" fmla="*/ 2147483647 h 319"/>
                <a:gd name="T98" fmla="*/ 2147483647 w 1185"/>
                <a:gd name="T99" fmla="*/ 0 h 319"/>
                <a:gd name="T100" fmla="*/ 2147483647 w 1185"/>
                <a:gd name="T101" fmla="*/ 0 h 3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85"/>
                <a:gd name="T154" fmla="*/ 0 h 319"/>
                <a:gd name="T155" fmla="*/ 1185 w 1185"/>
                <a:gd name="T156" fmla="*/ 319 h 3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85" h="319">
                  <a:moveTo>
                    <a:pt x="812" y="0"/>
                  </a:moveTo>
                  <a:lnTo>
                    <a:pt x="824" y="0"/>
                  </a:lnTo>
                  <a:lnTo>
                    <a:pt x="835" y="0"/>
                  </a:lnTo>
                  <a:lnTo>
                    <a:pt x="847" y="2"/>
                  </a:lnTo>
                  <a:lnTo>
                    <a:pt x="860" y="4"/>
                  </a:lnTo>
                  <a:lnTo>
                    <a:pt x="872" y="6"/>
                  </a:lnTo>
                  <a:lnTo>
                    <a:pt x="887" y="10"/>
                  </a:lnTo>
                  <a:lnTo>
                    <a:pt x="901" y="13"/>
                  </a:lnTo>
                  <a:lnTo>
                    <a:pt x="916" y="17"/>
                  </a:lnTo>
                  <a:lnTo>
                    <a:pt x="931" y="21"/>
                  </a:lnTo>
                  <a:lnTo>
                    <a:pt x="949" y="27"/>
                  </a:lnTo>
                  <a:lnTo>
                    <a:pt x="964" y="33"/>
                  </a:lnTo>
                  <a:lnTo>
                    <a:pt x="983" y="40"/>
                  </a:lnTo>
                  <a:lnTo>
                    <a:pt x="1001" y="48"/>
                  </a:lnTo>
                  <a:lnTo>
                    <a:pt x="1020" y="56"/>
                  </a:lnTo>
                  <a:lnTo>
                    <a:pt x="1039" y="63"/>
                  </a:lnTo>
                  <a:lnTo>
                    <a:pt x="1058" y="73"/>
                  </a:lnTo>
                  <a:lnTo>
                    <a:pt x="1074" y="83"/>
                  </a:lnTo>
                  <a:lnTo>
                    <a:pt x="1087" y="92"/>
                  </a:lnTo>
                  <a:lnTo>
                    <a:pt x="1100" y="102"/>
                  </a:lnTo>
                  <a:lnTo>
                    <a:pt x="1112" y="109"/>
                  </a:lnTo>
                  <a:lnTo>
                    <a:pt x="1123" y="119"/>
                  </a:lnTo>
                  <a:lnTo>
                    <a:pt x="1133" y="127"/>
                  </a:lnTo>
                  <a:lnTo>
                    <a:pt x="1143" y="134"/>
                  </a:lnTo>
                  <a:lnTo>
                    <a:pt x="1152" y="142"/>
                  </a:lnTo>
                  <a:lnTo>
                    <a:pt x="1160" y="150"/>
                  </a:lnTo>
                  <a:lnTo>
                    <a:pt x="1166" y="157"/>
                  </a:lnTo>
                  <a:lnTo>
                    <a:pt x="1171" y="165"/>
                  </a:lnTo>
                  <a:lnTo>
                    <a:pt x="1175" y="171"/>
                  </a:lnTo>
                  <a:lnTo>
                    <a:pt x="1179" y="179"/>
                  </a:lnTo>
                  <a:lnTo>
                    <a:pt x="1181" y="184"/>
                  </a:lnTo>
                  <a:lnTo>
                    <a:pt x="1183" y="192"/>
                  </a:lnTo>
                  <a:lnTo>
                    <a:pt x="1185" y="198"/>
                  </a:lnTo>
                  <a:lnTo>
                    <a:pt x="1183" y="205"/>
                  </a:lnTo>
                  <a:lnTo>
                    <a:pt x="1181" y="213"/>
                  </a:lnTo>
                  <a:lnTo>
                    <a:pt x="1179" y="219"/>
                  </a:lnTo>
                  <a:lnTo>
                    <a:pt x="1173" y="225"/>
                  </a:lnTo>
                  <a:lnTo>
                    <a:pt x="1168" y="228"/>
                  </a:lnTo>
                  <a:lnTo>
                    <a:pt x="1160" y="230"/>
                  </a:lnTo>
                  <a:lnTo>
                    <a:pt x="1150" y="232"/>
                  </a:lnTo>
                  <a:lnTo>
                    <a:pt x="1141" y="232"/>
                  </a:lnTo>
                  <a:lnTo>
                    <a:pt x="1100" y="232"/>
                  </a:lnTo>
                  <a:lnTo>
                    <a:pt x="1060" y="234"/>
                  </a:lnTo>
                  <a:lnTo>
                    <a:pt x="1022" y="236"/>
                  </a:lnTo>
                  <a:lnTo>
                    <a:pt x="985" y="238"/>
                  </a:lnTo>
                  <a:lnTo>
                    <a:pt x="949" y="240"/>
                  </a:lnTo>
                  <a:lnTo>
                    <a:pt x="912" y="244"/>
                  </a:lnTo>
                  <a:lnTo>
                    <a:pt x="878" y="250"/>
                  </a:lnTo>
                  <a:lnTo>
                    <a:pt x="843" y="255"/>
                  </a:lnTo>
                  <a:lnTo>
                    <a:pt x="818" y="257"/>
                  </a:lnTo>
                  <a:lnTo>
                    <a:pt x="793" y="261"/>
                  </a:lnTo>
                  <a:lnTo>
                    <a:pt x="770" y="263"/>
                  </a:lnTo>
                  <a:lnTo>
                    <a:pt x="745" y="265"/>
                  </a:lnTo>
                  <a:lnTo>
                    <a:pt x="724" y="269"/>
                  </a:lnTo>
                  <a:lnTo>
                    <a:pt x="703" y="271"/>
                  </a:lnTo>
                  <a:lnTo>
                    <a:pt x="682" y="273"/>
                  </a:lnTo>
                  <a:lnTo>
                    <a:pt x="661" y="274"/>
                  </a:lnTo>
                  <a:lnTo>
                    <a:pt x="642" y="276"/>
                  </a:lnTo>
                  <a:lnTo>
                    <a:pt x="624" y="278"/>
                  </a:lnTo>
                  <a:lnTo>
                    <a:pt x="607" y="280"/>
                  </a:lnTo>
                  <a:lnTo>
                    <a:pt x="590" y="282"/>
                  </a:lnTo>
                  <a:lnTo>
                    <a:pt x="574" y="284"/>
                  </a:lnTo>
                  <a:lnTo>
                    <a:pt x="559" y="286"/>
                  </a:lnTo>
                  <a:lnTo>
                    <a:pt x="546" y="288"/>
                  </a:lnTo>
                  <a:lnTo>
                    <a:pt x="532" y="290"/>
                  </a:lnTo>
                  <a:lnTo>
                    <a:pt x="519" y="290"/>
                  </a:lnTo>
                  <a:lnTo>
                    <a:pt x="507" y="292"/>
                  </a:lnTo>
                  <a:lnTo>
                    <a:pt x="496" y="294"/>
                  </a:lnTo>
                  <a:lnTo>
                    <a:pt x="486" y="294"/>
                  </a:lnTo>
                  <a:lnTo>
                    <a:pt x="476" y="296"/>
                  </a:lnTo>
                  <a:lnTo>
                    <a:pt x="469" y="296"/>
                  </a:lnTo>
                  <a:lnTo>
                    <a:pt x="461" y="298"/>
                  </a:lnTo>
                  <a:lnTo>
                    <a:pt x="453" y="298"/>
                  </a:lnTo>
                  <a:lnTo>
                    <a:pt x="448" y="299"/>
                  </a:lnTo>
                  <a:lnTo>
                    <a:pt x="442" y="299"/>
                  </a:lnTo>
                  <a:lnTo>
                    <a:pt x="438" y="299"/>
                  </a:lnTo>
                  <a:lnTo>
                    <a:pt x="434" y="299"/>
                  </a:lnTo>
                  <a:lnTo>
                    <a:pt x="430" y="301"/>
                  </a:lnTo>
                  <a:lnTo>
                    <a:pt x="429" y="301"/>
                  </a:lnTo>
                  <a:lnTo>
                    <a:pt x="400" y="305"/>
                  </a:lnTo>
                  <a:lnTo>
                    <a:pt x="375" y="309"/>
                  </a:lnTo>
                  <a:lnTo>
                    <a:pt x="350" y="311"/>
                  </a:lnTo>
                  <a:lnTo>
                    <a:pt x="329" y="313"/>
                  </a:lnTo>
                  <a:lnTo>
                    <a:pt x="308" y="315"/>
                  </a:lnTo>
                  <a:lnTo>
                    <a:pt x="286" y="317"/>
                  </a:lnTo>
                  <a:lnTo>
                    <a:pt x="269" y="317"/>
                  </a:lnTo>
                  <a:lnTo>
                    <a:pt x="252" y="319"/>
                  </a:lnTo>
                  <a:lnTo>
                    <a:pt x="235" y="317"/>
                  </a:lnTo>
                  <a:lnTo>
                    <a:pt x="217" y="317"/>
                  </a:lnTo>
                  <a:lnTo>
                    <a:pt x="200" y="317"/>
                  </a:lnTo>
                  <a:lnTo>
                    <a:pt x="185" y="315"/>
                  </a:lnTo>
                  <a:lnTo>
                    <a:pt x="171" y="313"/>
                  </a:lnTo>
                  <a:lnTo>
                    <a:pt x="156" y="311"/>
                  </a:lnTo>
                  <a:lnTo>
                    <a:pt x="142" y="309"/>
                  </a:lnTo>
                  <a:lnTo>
                    <a:pt x="129" y="305"/>
                  </a:lnTo>
                  <a:lnTo>
                    <a:pt x="118" y="301"/>
                  </a:lnTo>
                  <a:lnTo>
                    <a:pt x="106" y="298"/>
                  </a:lnTo>
                  <a:lnTo>
                    <a:pt x="94" y="294"/>
                  </a:lnTo>
                  <a:lnTo>
                    <a:pt x="83" y="290"/>
                  </a:lnTo>
                  <a:lnTo>
                    <a:pt x="73" y="284"/>
                  </a:lnTo>
                  <a:lnTo>
                    <a:pt x="66" y="278"/>
                  </a:lnTo>
                  <a:lnTo>
                    <a:pt x="58" y="273"/>
                  </a:lnTo>
                  <a:lnTo>
                    <a:pt x="50" y="267"/>
                  </a:lnTo>
                  <a:lnTo>
                    <a:pt x="39" y="255"/>
                  </a:lnTo>
                  <a:lnTo>
                    <a:pt x="29" y="244"/>
                  </a:lnTo>
                  <a:lnTo>
                    <a:pt x="20" y="232"/>
                  </a:lnTo>
                  <a:lnTo>
                    <a:pt x="14" y="221"/>
                  </a:lnTo>
                  <a:lnTo>
                    <a:pt x="8" y="209"/>
                  </a:lnTo>
                  <a:lnTo>
                    <a:pt x="2" y="198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69"/>
                  </a:lnTo>
                  <a:lnTo>
                    <a:pt x="0" y="161"/>
                  </a:lnTo>
                  <a:lnTo>
                    <a:pt x="2" y="155"/>
                  </a:lnTo>
                  <a:lnTo>
                    <a:pt x="4" y="150"/>
                  </a:lnTo>
                  <a:lnTo>
                    <a:pt x="6" y="144"/>
                  </a:lnTo>
                  <a:lnTo>
                    <a:pt x="10" y="140"/>
                  </a:lnTo>
                  <a:lnTo>
                    <a:pt x="14" y="136"/>
                  </a:lnTo>
                  <a:lnTo>
                    <a:pt x="20" y="132"/>
                  </a:lnTo>
                  <a:lnTo>
                    <a:pt x="23" y="129"/>
                  </a:lnTo>
                  <a:lnTo>
                    <a:pt x="31" y="127"/>
                  </a:lnTo>
                  <a:lnTo>
                    <a:pt x="37" y="125"/>
                  </a:lnTo>
                  <a:lnTo>
                    <a:pt x="45" y="123"/>
                  </a:lnTo>
                  <a:lnTo>
                    <a:pt x="52" y="121"/>
                  </a:lnTo>
                  <a:lnTo>
                    <a:pt x="62" y="119"/>
                  </a:lnTo>
                  <a:lnTo>
                    <a:pt x="71" y="119"/>
                  </a:lnTo>
                  <a:lnTo>
                    <a:pt x="81" y="119"/>
                  </a:lnTo>
                  <a:lnTo>
                    <a:pt x="154" y="111"/>
                  </a:lnTo>
                  <a:lnTo>
                    <a:pt x="225" y="104"/>
                  </a:lnTo>
                  <a:lnTo>
                    <a:pt x="294" y="94"/>
                  </a:lnTo>
                  <a:lnTo>
                    <a:pt x="361" y="84"/>
                  </a:lnTo>
                  <a:lnTo>
                    <a:pt x="429" y="73"/>
                  </a:lnTo>
                  <a:lnTo>
                    <a:pt x="494" y="61"/>
                  </a:lnTo>
                  <a:lnTo>
                    <a:pt x="559" y="48"/>
                  </a:lnTo>
                  <a:lnTo>
                    <a:pt x="624" y="35"/>
                  </a:lnTo>
                  <a:lnTo>
                    <a:pt x="642" y="29"/>
                  </a:lnTo>
                  <a:lnTo>
                    <a:pt x="657" y="25"/>
                  </a:lnTo>
                  <a:lnTo>
                    <a:pt x="672" y="21"/>
                  </a:lnTo>
                  <a:lnTo>
                    <a:pt x="688" y="19"/>
                  </a:lnTo>
                  <a:lnTo>
                    <a:pt x="703" y="15"/>
                  </a:lnTo>
                  <a:lnTo>
                    <a:pt x="716" y="13"/>
                  </a:lnTo>
                  <a:lnTo>
                    <a:pt x="730" y="10"/>
                  </a:lnTo>
                  <a:lnTo>
                    <a:pt x="741" y="8"/>
                  </a:lnTo>
                  <a:lnTo>
                    <a:pt x="753" y="6"/>
                  </a:lnTo>
                  <a:lnTo>
                    <a:pt x="763" y="4"/>
                  </a:lnTo>
                  <a:lnTo>
                    <a:pt x="774" y="2"/>
                  </a:lnTo>
                  <a:lnTo>
                    <a:pt x="782" y="2"/>
                  </a:lnTo>
                  <a:lnTo>
                    <a:pt x="791" y="0"/>
                  </a:lnTo>
                  <a:lnTo>
                    <a:pt x="799" y="0"/>
                  </a:lnTo>
                  <a:lnTo>
                    <a:pt x="807" y="0"/>
                  </a:lnTo>
                  <a:lnTo>
                    <a:pt x="81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198938" y="4208463"/>
              <a:ext cx="492919" cy="1201738"/>
            </a:xfrm>
            <a:custGeom>
              <a:avLst/>
              <a:gdLst>
                <a:gd name="T0" fmla="*/ 2147483647 w 1242"/>
                <a:gd name="T1" fmla="*/ 2147483647 h 3027"/>
                <a:gd name="T2" fmla="*/ 2147483647 w 1242"/>
                <a:gd name="T3" fmla="*/ 2147483647 h 3027"/>
                <a:gd name="T4" fmla="*/ 2147483647 w 1242"/>
                <a:gd name="T5" fmla="*/ 2147483647 h 3027"/>
                <a:gd name="T6" fmla="*/ 2147483647 w 1242"/>
                <a:gd name="T7" fmla="*/ 2147483647 h 3027"/>
                <a:gd name="T8" fmla="*/ 2147483647 w 1242"/>
                <a:gd name="T9" fmla="*/ 2147483647 h 3027"/>
                <a:gd name="T10" fmla="*/ 2147483647 w 1242"/>
                <a:gd name="T11" fmla="*/ 2147483647 h 3027"/>
                <a:gd name="T12" fmla="*/ 2147483647 w 1242"/>
                <a:gd name="T13" fmla="*/ 2147483647 h 3027"/>
                <a:gd name="T14" fmla="*/ 2147483647 w 1242"/>
                <a:gd name="T15" fmla="*/ 2147483647 h 3027"/>
                <a:gd name="T16" fmla="*/ 2147483647 w 1242"/>
                <a:gd name="T17" fmla="*/ 2147483647 h 3027"/>
                <a:gd name="T18" fmla="*/ 2147483647 w 1242"/>
                <a:gd name="T19" fmla="*/ 2147483647 h 3027"/>
                <a:gd name="T20" fmla="*/ 2147483647 w 1242"/>
                <a:gd name="T21" fmla="*/ 2147483647 h 3027"/>
                <a:gd name="T22" fmla="*/ 2147483647 w 1242"/>
                <a:gd name="T23" fmla="*/ 2147483647 h 3027"/>
                <a:gd name="T24" fmla="*/ 2147483647 w 1242"/>
                <a:gd name="T25" fmla="*/ 2147483647 h 3027"/>
                <a:gd name="T26" fmla="*/ 2147483647 w 1242"/>
                <a:gd name="T27" fmla="*/ 2147483647 h 3027"/>
                <a:gd name="T28" fmla="*/ 2147483647 w 1242"/>
                <a:gd name="T29" fmla="*/ 2147483647 h 3027"/>
                <a:gd name="T30" fmla="*/ 2147483647 w 1242"/>
                <a:gd name="T31" fmla="*/ 2147483647 h 3027"/>
                <a:gd name="T32" fmla="*/ 2147483647 w 1242"/>
                <a:gd name="T33" fmla="*/ 2147483647 h 3027"/>
                <a:gd name="T34" fmla="*/ 2147483647 w 1242"/>
                <a:gd name="T35" fmla="*/ 2147483647 h 3027"/>
                <a:gd name="T36" fmla="*/ 2147483647 w 1242"/>
                <a:gd name="T37" fmla="*/ 2147483647 h 3027"/>
                <a:gd name="T38" fmla="*/ 2147483647 w 1242"/>
                <a:gd name="T39" fmla="*/ 2147483647 h 3027"/>
                <a:gd name="T40" fmla="*/ 2147483647 w 1242"/>
                <a:gd name="T41" fmla="*/ 2147483647 h 3027"/>
                <a:gd name="T42" fmla="*/ 2147483647 w 1242"/>
                <a:gd name="T43" fmla="*/ 2147483647 h 3027"/>
                <a:gd name="T44" fmla="*/ 2147483647 w 1242"/>
                <a:gd name="T45" fmla="*/ 2147483647 h 3027"/>
                <a:gd name="T46" fmla="*/ 2147483647 w 1242"/>
                <a:gd name="T47" fmla="*/ 2147483647 h 3027"/>
                <a:gd name="T48" fmla="*/ 2147483647 w 1242"/>
                <a:gd name="T49" fmla="*/ 2147483647 h 3027"/>
                <a:gd name="T50" fmla="*/ 2147483647 w 1242"/>
                <a:gd name="T51" fmla="*/ 2147483647 h 3027"/>
                <a:gd name="T52" fmla="*/ 2147483647 w 1242"/>
                <a:gd name="T53" fmla="*/ 2147483647 h 3027"/>
                <a:gd name="T54" fmla="*/ 2147483647 w 1242"/>
                <a:gd name="T55" fmla="*/ 2147483647 h 3027"/>
                <a:gd name="T56" fmla="*/ 2147483647 w 1242"/>
                <a:gd name="T57" fmla="*/ 2147483647 h 3027"/>
                <a:gd name="T58" fmla="*/ 2147483647 w 1242"/>
                <a:gd name="T59" fmla="*/ 2147483647 h 3027"/>
                <a:gd name="T60" fmla="*/ 2147483647 w 1242"/>
                <a:gd name="T61" fmla="*/ 2147483647 h 3027"/>
                <a:gd name="T62" fmla="*/ 2147483647 w 1242"/>
                <a:gd name="T63" fmla="*/ 2147483647 h 3027"/>
                <a:gd name="T64" fmla="*/ 2147483647 w 1242"/>
                <a:gd name="T65" fmla="*/ 2147483647 h 3027"/>
                <a:gd name="T66" fmla="*/ 2147483647 w 1242"/>
                <a:gd name="T67" fmla="*/ 2147483647 h 3027"/>
                <a:gd name="T68" fmla="*/ 2147483647 w 1242"/>
                <a:gd name="T69" fmla="*/ 2147483647 h 3027"/>
                <a:gd name="T70" fmla="*/ 2147483647 w 1242"/>
                <a:gd name="T71" fmla="*/ 2147483647 h 3027"/>
                <a:gd name="T72" fmla="*/ 2147483647 w 1242"/>
                <a:gd name="T73" fmla="*/ 2147483647 h 3027"/>
                <a:gd name="T74" fmla="*/ 2147483647 w 1242"/>
                <a:gd name="T75" fmla="*/ 2147483647 h 3027"/>
                <a:gd name="T76" fmla="*/ 2147483647 w 1242"/>
                <a:gd name="T77" fmla="*/ 2147483647 h 3027"/>
                <a:gd name="T78" fmla="*/ 2147483647 w 1242"/>
                <a:gd name="T79" fmla="*/ 2147483647 h 3027"/>
                <a:gd name="T80" fmla="*/ 2147483647 w 1242"/>
                <a:gd name="T81" fmla="*/ 2147483647 h 3027"/>
                <a:gd name="T82" fmla="*/ 2147483647 w 1242"/>
                <a:gd name="T83" fmla="*/ 2147483647 h 3027"/>
                <a:gd name="T84" fmla="*/ 2147483647 w 1242"/>
                <a:gd name="T85" fmla="*/ 2147483647 h 3027"/>
                <a:gd name="T86" fmla="*/ 2147483647 w 1242"/>
                <a:gd name="T87" fmla="*/ 2147483647 h 3027"/>
                <a:gd name="T88" fmla="*/ 2147483647 w 1242"/>
                <a:gd name="T89" fmla="*/ 2147483647 h 3027"/>
                <a:gd name="T90" fmla="*/ 2147483647 w 1242"/>
                <a:gd name="T91" fmla="*/ 2147483647 h 3027"/>
                <a:gd name="T92" fmla="*/ 2147483647 w 1242"/>
                <a:gd name="T93" fmla="*/ 2147483647 h 3027"/>
                <a:gd name="T94" fmla="*/ 2147483647 w 1242"/>
                <a:gd name="T95" fmla="*/ 2147483647 h 3027"/>
                <a:gd name="T96" fmla="*/ 2147483647 w 1242"/>
                <a:gd name="T97" fmla="*/ 2147483647 h 3027"/>
                <a:gd name="T98" fmla="*/ 2147483647 w 1242"/>
                <a:gd name="T99" fmla="*/ 2147483647 h 3027"/>
                <a:gd name="T100" fmla="*/ 2147483647 w 1242"/>
                <a:gd name="T101" fmla="*/ 2147483647 h 3027"/>
                <a:gd name="T102" fmla="*/ 2147483647 w 1242"/>
                <a:gd name="T103" fmla="*/ 2147483647 h 3027"/>
                <a:gd name="T104" fmla="*/ 2147483647 w 1242"/>
                <a:gd name="T105" fmla="*/ 2147483647 h 302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2"/>
                <a:gd name="T160" fmla="*/ 0 h 3027"/>
                <a:gd name="T161" fmla="*/ 1242 w 1242"/>
                <a:gd name="T162" fmla="*/ 3027 h 302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2" h="3027">
                  <a:moveTo>
                    <a:pt x="737" y="0"/>
                  </a:moveTo>
                  <a:lnTo>
                    <a:pt x="754" y="0"/>
                  </a:lnTo>
                  <a:lnTo>
                    <a:pt x="773" y="2"/>
                  </a:lnTo>
                  <a:lnTo>
                    <a:pt x="792" y="4"/>
                  </a:lnTo>
                  <a:lnTo>
                    <a:pt x="814" y="6"/>
                  </a:lnTo>
                  <a:lnTo>
                    <a:pt x="835" y="9"/>
                  </a:lnTo>
                  <a:lnTo>
                    <a:pt x="856" y="13"/>
                  </a:lnTo>
                  <a:lnTo>
                    <a:pt x="879" y="17"/>
                  </a:lnTo>
                  <a:lnTo>
                    <a:pt x="902" y="23"/>
                  </a:lnTo>
                  <a:lnTo>
                    <a:pt x="927" y="29"/>
                  </a:lnTo>
                  <a:lnTo>
                    <a:pt x="950" y="34"/>
                  </a:lnTo>
                  <a:lnTo>
                    <a:pt x="977" y="42"/>
                  </a:lnTo>
                  <a:lnTo>
                    <a:pt x="1002" y="50"/>
                  </a:lnTo>
                  <a:lnTo>
                    <a:pt x="1029" y="59"/>
                  </a:lnTo>
                  <a:lnTo>
                    <a:pt x="1057" y="69"/>
                  </a:lnTo>
                  <a:lnTo>
                    <a:pt x="1086" y="80"/>
                  </a:lnTo>
                  <a:lnTo>
                    <a:pt x="1115" y="92"/>
                  </a:lnTo>
                  <a:lnTo>
                    <a:pt x="1130" y="96"/>
                  </a:lnTo>
                  <a:lnTo>
                    <a:pt x="1144" y="101"/>
                  </a:lnTo>
                  <a:lnTo>
                    <a:pt x="1157" y="107"/>
                  </a:lnTo>
                  <a:lnTo>
                    <a:pt x="1169" y="115"/>
                  </a:lnTo>
                  <a:lnTo>
                    <a:pt x="1180" y="123"/>
                  </a:lnTo>
                  <a:lnTo>
                    <a:pt x="1190" y="132"/>
                  </a:lnTo>
                  <a:lnTo>
                    <a:pt x="1199" y="140"/>
                  </a:lnTo>
                  <a:lnTo>
                    <a:pt x="1209" y="151"/>
                  </a:lnTo>
                  <a:lnTo>
                    <a:pt x="1217" y="161"/>
                  </a:lnTo>
                  <a:lnTo>
                    <a:pt x="1222" y="173"/>
                  </a:lnTo>
                  <a:lnTo>
                    <a:pt x="1228" y="186"/>
                  </a:lnTo>
                  <a:lnTo>
                    <a:pt x="1232" y="197"/>
                  </a:lnTo>
                  <a:lnTo>
                    <a:pt x="1236" y="211"/>
                  </a:lnTo>
                  <a:lnTo>
                    <a:pt x="1238" y="226"/>
                  </a:lnTo>
                  <a:lnTo>
                    <a:pt x="1240" y="242"/>
                  </a:lnTo>
                  <a:lnTo>
                    <a:pt x="1242" y="257"/>
                  </a:lnTo>
                  <a:lnTo>
                    <a:pt x="1240" y="261"/>
                  </a:lnTo>
                  <a:lnTo>
                    <a:pt x="1240" y="267"/>
                  </a:lnTo>
                  <a:lnTo>
                    <a:pt x="1240" y="272"/>
                  </a:lnTo>
                  <a:lnTo>
                    <a:pt x="1240" y="278"/>
                  </a:lnTo>
                  <a:lnTo>
                    <a:pt x="1240" y="284"/>
                  </a:lnTo>
                  <a:lnTo>
                    <a:pt x="1238" y="292"/>
                  </a:lnTo>
                  <a:lnTo>
                    <a:pt x="1238" y="299"/>
                  </a:lnTo>
                  <a:lnTo>
                    <a:pt x="1236" y="307"/>
                  </a:lnTo>
                  <a:lnTo>
                    <a:pt x="1234" y="324"/>
                  </a:lnTo>
                  <a:lnTo>
                    <a:pt x="1232" y="343"/>
                  </a:lnTo>
                  <a:lnTo>
                    <a:pt x="1230" y="364"/>
                  </a:lnTo>
                  <a:lnTo>
                    <a:pt x="1228" y="388"/>
                  </a:lnTo>
                  <a:lnTo>
                    <a:pt x="1222" y="403"/>
                  </a:lnTo>
                  <a:lnTo>
                    <a:pt x="1217" y="420"/>
                  </a:lnTo>
                  <a:lnTo>
                    <a:pt x="1213" y="437"/>
                  </a:lnTo>
                  <a:lnTo>
                    <a:pt x="1209" y="457"/>
                  </a:lnTo>
                  <a:lnTo>
                    <a:pt x="1203" y="478"/>
                  </a:lnTo>
                  <a:lnTo>
                    <a:pt x="1201" y="499"/>
                  </a:lnTo>
                  <a:lnTo>
                    <a:pt x="1197" y="522"/>
                  </a:lnTo>
                  <a:lnTo>
                    <a:pt x="1194" y="547"/>
                  </a:lnTo>
                  <a:lnTo>
                    <a:pt x="1192" y="572"/>
                  </a:lnTo>
                  <a:lnTo>
                    <a:pt x="1190" y="599"/>
                  </a:lnTo>
                  <a:lnTo>
                    <a:pt x="1188" y="626"/>
                  </a:lnTo>
                  <a:lnTo>
                    <a:pt x="1186" y="654"/>
                  </a:lnTo>
                  <a:lnTo>
                    <a:pt x="1186" y="685"/>
                  </a:lnTo>
                  <a:lnTo>
                    <a:pt x="1184" y="718"/>
                  </a:lnTo>
                  <a:lnTo>
                    <a:pt x="1184" y="750"/>
                  </a:lnTo>
                  <a:lnTo>
                    <a:pt x="1184" y="785"/>
                  </a:lnTo>
                  <a:lnTo>
                    <a:pt x="1184" y="842"/>
                  </a:lnTo>
                  <a:lnTo>
                    <a:pt x="1184" y="900"/>
                  </a:lnTo>
                  <a:lnTo>
                    <a:pt x="1184" y="954"/>
                  </a:lnTo>
                  <a:lnTo>
                    <a:pt x="1186" y="1008"/>
                  </a:lnTo>
                  <a:lnTo>
                    <a:pt x="1186" y="1059"/>
                  </a:lnTo>
                  <a:lnTo>
                    <a:pt x="1186" y="1109"/>
                  </a:lnTo>
                  <a:lnTo>
                    <a:pt x="1188" y="1157"/>
                  </a:lnTo>
                  <a:lnTo>
                    <a:pt x="1188" y="1205"/>
                  </a:lnTo>
                  <a:lnTo>
                    <a:pt x="1190" y="1251"/>
                  </a:lnTo>
                  <a:lnTo>
                    <a:pt x="1192" y="1296"/>
                  </a:lnTo>
                  <a:lnTo>
                    <a:pt x="1194" y="1338"/>
                  </a:lnTo>
                  <a:lnTo>
                    <a:pt x="1196" y="1378"/>
                  </a:lnTo>
                  <a:lnTo>
                    <a:pt x="1196" y="1418"/>
                  </a:lnTo>
                  <a:lnTo>
                    <a:pt x="1197" y="1457"/>
                  </a:lnTo>
                  <a:lnTo>
                    <a:pt x="1201" y="1495"/>
                  </a:lnTo>
                  <a:lnTo>
                    <a:pt x="1203" y="1530"/>
                  </a:lnTo>
                  <a:lnTo>
                    <a:pt x="1207" y="1606"/>
                  </a:lnTo>
                  <a:lnTo>
                    <a:pt x="1211" y="1683"/>
                  </a:lnTo>
                  <a:lnTo>
                    <a:pt x="1215" y="1760"/>
                  </a:lnTo>
                  <a:lnTo>
                    <a:pt x="1217" y="1837"/>
                  </a:lnTo>
                  <a:lnTo>
                    <a:pt x="1219" y="1914"/>
                  </a:lnTo>
                  <a:lnTo>
                    <a:pt x="1220" y="1989"/>
                  </a:lnTo>
                  <a:lnTo>
                    <a:pt x="1222" y="2063"/>
                  </a:lnTo>
                  <a:lnTo>
                    <a:pt x="1222" y="2140"/>
                  </a:lnTo>
                  <a:lnTo>
                    <a:pt x="1222" y="2169"/>
                  </a:lnTo>
                  <a:lnTo>
                    <a:pt x="1220" y="2198"/>
                  </a:lnTo>
                  <a:lnTo>
                    <a:pt x="1220" y="2227"/>
                  </a:lnTo>
                  <a:lnTo>
                    <a:pt x="1220" y="2253"/>
                  </a:lnTo>
                  <a:lnTo>
                    <a:pt x="1219" y="2282"/>
                  </a:lnTo>
                  <a:lnTo>
                    <a:pt x="1217" y="2307"/>
                  </a:lnTo>
                  <a:lnTo>
                    <a:pt x="1215" y="2334"/>
                  </a:lnTo>
                  <a:lnTo>
                    <a:pt x="1213" y="2359"/>
                  </a:lnTo>
                  <a:lnTo>
                    <a:pt x="1211" y="2384"/>
                  </a:lnTo>
                  <a:lnTo>
                    <a:pt x="1209" y="2409"/>
                  </a:lnTo>
                  <a:lnTo>
                    <a:pt x="1207" y="2432"/>
                  </a:lnTo>
                  <a:lnTo>
                    <a:pt x="1203" y="2457"/>
                  </a:lnTo>
                  <a:lnTo>
                    <a:pt x="1199" y="2478"/>
                  </a:lnTo>
                  <a:lnTo>
                    <a:pt x="1197" y="2501"/>
                  </a:lnTo>
                  <a:lnTo>
                    <a:pt x="1194" y="2522"/>
                  </a:lnTo>
                  <a:lnTo>
                    <a:pt x="1190" y="2543"/>
                  </a:lnTo>
                  <a:lnTo>
                    <a:pt x="1184" y="2564"/>
                  </a:lnTo>
                  <a:lnTo>
                    <a:pt x="1180" y="2584"/>
                  </a:lnTo>
                  <a:lnTo>
                    <a:pt x="1176" y="2603"/>
                  </a:lnTo>
                  <a:lnTo>
                    <a:pt x="1171" y="2622"/>
                  </a:lnTo>
                  <a:lnTo>
                    <a:pt x="1167" y="2639"/>
                  </a:lnTo>
                  <a:lnTo>
                    <a:pt x="1161" y="2657"/>
                  </a:lnTo>
                  <a:lnTo>
                    <a:pt x="1155" y="2674"/>
                  </a:lnTo>
                  <a:lnTo>
                    <a:pt x="1149" y="2689"/>
                  </a:lnTo>
                  <a:lnTo>
                    <a:pt x="1144" y="2705"/>
                  </a:lnTo>
                  <a:lnTo>
                    <a:pt x="1138" y="2720"/>
                  </a:lnTo>
                  <a:lnTo>
                    <a:pt x="1130" y="2735"/>
                  </a:lnTo>
                  <a:lnTo>
                    <a:pt x="1125" y="2749"/>
                  </a:lnTo>
                  <a:lnTo>
                    <a:pt x="1117" y="2762"/>
                  </a:lnTo>
                  <a:lnTo>
                    <a:pt x="1111" y="2776"/>
                  </a:lnTo>
                  <a:lnTo>
                    <a:pt x="1103" y="2787"/>
                  </a:lnTo>
                  <a:lnTo>
                    <a:pt x="1096" y="2799"/>
                  </a:lnTo>
                  <a:lnTo>
                    <a:pt x="1082" y="2812"/>
                  </a:lnTo>
                  <a:lnTo>
                    <a:pt x="1069" y="2827"/>
                  </a:lnTo>
                  <a:lnTo>
                    <a:pt x="1044" y="2852"/>
                  </a:lnTo>
                  <a:lnTo>
                    <a:pt x="1019" y="2877"/>
                  </a:lnTo>
                  <a:lnTo>
                    <a:pt x="994" y="2900"/>
                  </a:lnTo>
                  <a:lnTo>
                    <a:pt x="969" y="2920"/>
                  </a:lnTo>
                  <a:lnTo>
                    <a:pt x="946" y="2939"/>
                  </a:lnTo>
                  <a:lnTo>
                    <a:pt x="923" y="2956"/>
                  </a:lnTo>
                  <a:lnTo>
                    <a:pt x="902" y="2971"/>
                  </a:lnTo>
                  <a:lnTo>
                    <a:pt x="881" y="2985"/>
                  </a:lnTo>
                  <a:lnTo>
                    <a:pt x="860" y="2994"/>
                  </a:lnTo>
                  <a:lnTo>
                    <a:pt x="840" y="3004"/>
                  </a:lnTo>
                  <a:lnTo>
                    <a:pt x="821" y="3014"/>
                  </a:lnTo>
                  <a:lnTo>
                    <a:pt x="802" y="3019"/>
                  </a:lnTo>
                  <a:lnTo>
                    <a:pt x="783" y="3023"/>
                  </a:lnTo>
                  <a:lnTo>
                    <a:pt x="766" y="3025"/>
                  </a:lnTo>
                  <a:lnTo>
                    <a:pt x="750" y="3027"/>
                  </a:lnTo>
                  <a:lnTo>
                    <a:pt x="739" y="3027"/>
                  </a:lnTo>
                  <a:lnTo>
                    <a:pt x="729" y="3025"/>
                  </a:lnTo>
                  <a:lnTo>
                    <a:pt x="718" y="3023"/>
                  </a:lnTo>
                  <a:lnTo>
                    <a:pt x="708" y="3021"/>
                  </a:lnTo>
                  <a:lnTo>
                    <a:pt x="698" y="3019"/>
                  </a:lnTo>
                  <a:lnTo>
                    <a:pt x="689" y="3016"/>
                  </a:lnTo>
                  <a:lnTo>
                    <a:pt x="677" y="3012"/>
                  </a:lnTo>
                  <a:lnTo>
                    <a:pt x="668" y="3006"/>
                  </a:lnTo>
                  <a:lnTo>
                    <a:pt x="660" y="3000"/>
                  </a:lnTo>
                  <a:lnTo>
                    <a:pt x="650" y="2994"/>
                  </a:lnTo>
                  <a:lnTo>
                    <a:pt x="641" y="2989"/>
                  </a:lnTo>
                  <a:lnTo>
                    <a:pt x="631" y="2981"/>
                  </a:lnTo>
                  <a:lnTo>
                    <a:pt x="623" y="2973"/>
                  </a:lnTo>
                  <a:lnTo>
                    <a:pt x="614" y="2966"/>
                  </a:lnTo>
                  <a:lnTo>
                    <a:pt x="606" y="2956"/>
                  </a:lnTo>
                  <a:lnTo>
                    <a:pt x="599" y="2946"/>
                  </a:lnTo>
                  <a:lnTo>
                    <a:pt x="575" y="2920"/>
                  </a:lnTo>
                  <a:lnTo>
                    <a:pt x="551" y="2893"/>
                  </a:lnTo>
                  <a:lnTo>
                    <a:pt x="526" y="2866"/>
                  </a:lnTo>
                  <a:lnTo>
                    <a:pt x="501" y="2837"/>
                  </a:lnTo>
                  <a:lnTo>
                    <a:pt x="474" y="2810"/>
                  </a:lnTo>
                  <a:lnTo>
                    <a:pt x="445" y="2781"/>
                  </a:lnTo>
                  <a:lnTo>
                    <a:pt x="416" y="2754"/>
                  </a:lnTo>
                  <a:lnTo>
                    <a:pt x="385" y="2726"/>
                  </a:lnTo>
                  <a:lnTo>
                    <a:pt x="353" y="2697"/>
                  </a:lnTo>
                  <a:lnTo>
                    <a:pt x="322" y="2668"/>
                  </a:lnTo>
                  <a:lnTo>
                    <a:pt x="288" y="2637"/>
                  </a:lnTo>
                  <a:lnTo>
                    <a:pt x="253" y="2609"/>
                  </a:lnTo>
                  <a:lnTo>
                    <a:pt x="218" y="2578"/>
                  </a:lnTo>
                  <a:lnTo>
                    <a:pt x="182" y="2547"/>
                  </a:lnTo>
                  <a:lnTo>
                    <a:pt x="144" y="2516"/>
                  </a:lnTo>
                  <a:lnTo>
                    <a:pt x="107" y="2486"/>
                  </a:lnTo>
                  <a:lnTo>
                    <a:pt x="94" y="2478"/>
                  </a:lnTo>
                  <a:lnTo>
                    <a:pt x="82" y="2470"/>
                  </a:lnTo>
                  <a:lnTo>
                    <a:pt x="71" y="2465"/>
                  </a:lnTo>
                  <a:lnTo>
                    <a:pt x="61" y="2457"/>
                  </a:lnTo>
                  <a:lnTo>
                    <a:pt x="51" y="2449"/>
                  </a:lnTo>
                  <a:lnTo>
                    <a:pt x="42" y="2443"/>
                  </a:lnTo>
                  <a:lnTo>
                    <a:pt x="34" y="2436"/>
                  </a:lnTo>
                  <a:lnTo>
                    <a:pt x="26" y="2430"/>
                  </a:lnTo>
                  <a:lnTo>
                    <a:pt x="21" y="2424"/>
                  </a:lnTo>
                  <a:lnTo>
                    <a:pt x="15" y="2419"/>
                  </a:lnTo>
                  <a:lnTo>
                    <a:pt x="11" y="2411"/>
                  </a:lnTo>
                  <a:lnTo>
                    <a:pt x="5" y="2405"/>
                  </a:lnTo>
                  <a:lnTo>
                    <a:pt x="3" y="2399"/>
                  </a:lnTo>
                  <a:lnTo>
                    <a:pt x="2" y="2394"/>
                  </a:lnTo>
                  <a:lnTo>
                    <a:pt x="0" y="2390"/>
                  </a:lnTo>
                  <a:lnTo>
                    <a:pt x="0" y="2384"/>
                  </a:lnTo>
                  <a:lnTo>
                    <a:pt x="0" y="2374"/>
                  </a:lnTo>
                  <a:lnTo>
                    <a:pt x="2" y="2365"/>
                  </a:lnTo>
                  <a:lnTo>
                    <a:pt x="5" y="2359"/>
                  </a:lnTo>
                  <a:lnTo>
                    <a:pt x="9" y="2353"/>
                  </a:lnTo>
                  <a:lnTo>
                    <a:pt x="15" y="2349"/>
                  </a:lnTo>
                  <a:lnTo>
                    <a:pt x="23" y="2346"/>
                  </a:lnTo>
                  <a:lnTo>
                    <a:pt x="32" y="2344"/>
                  </a:lnTo>
                  <a:lnTo>
                    <a:pt x="44" y="2344"/>
                  </a:lnTo>
                  <a:lnTo>
                    <a:pt x="53" y="2344"/>
                  </a:lnTo>
                  <a:lnTo>
                    <a:pt x="65" y="2346"/>
                  </a:lnTo>
                  <a:lnTo>
                    <a:pt x="76" y="2346"/>
                  </a:lnTo>
                  <a:lnTo>
                    <a:pt x="90" y="2347"/>
                  </a:lnTo>
                  <a:lnTo>
                    <a:pt x="105" y="2349"/>
                  </a:lnTo>
                  <a:lnTo>
                    <a:pt x="121" y="2351"/>
                  </a:lnTo>
                  <a:lnTo>
                    <a:pt x="138" y="2353"/>
                  </a:lnTo>
                  <a:lnTo>
                    <a:pt x="157" y="2355"/>
                  </a:lnTo>
                  <a:lnTo>
                    <a:pt x="178" y="2357"/>
                  </a:lnTo>
                  <a:lnTo>
                    <a:pt x="199" y="2361"/>
                  </a:lnTo>
                  <a:lnTo>
                    <a:pt x="220" y="2363"/>
                  </a:lnTo>
                  <a:lnTo>
                    <a:pt x="240" y="2365"/>
                  </a:lnTo>
                  <a:lnTo>
                    <a:pt x="259" y="2367"/>
                  </a:lnTo>
                  <a:lnTo>
                    <a:pt x="278" y="2371"/>
                  </a:lnTo>
                  <a:lnTo>
                    <a:pt x="297" y="2372"/>
                  </a:lnTo>
                  <a:lnTo>
                    <a:pt x="314" y="2374"/>
                  </a:lnTo>
                  <a:lnTo>
                    <a:pt x="332" y="2376"/>
                  </a:lnTo>
                  <a:lnTo>
                    <a:pt x="349" y="2378"/>
                  </a:lnTo>
                  <a:lnTo>
                    <a:pt x="366" y="2378"/>
                  </a:lnTo>
                  <a:lnTo>
                    <a:pt x="382" y="2380"/>
                  </a:lnTo>
                  <a:lnTo>
                    <a:pt x="397" y="2382"/>
                  </a:lnTo>
                  <a:lnTo>
                    <a:pt x="412" y="2384"/>
                  </a:lnTo>
                  <a:lnTo>
                    <a:pt x="428" y="2384"/>
                  </a:lnTo>
                  <a:lnTo>
                    <a:pt x="441" y="2386"/>
                  </a:lnTo>
                  <a:lnTo>
                    <a:pt x="455" y="2388"/>
                  </a:lnTo>
                  <a:lnTo>
                    <a:pt x="468" y="2388"/>
                  </a:lnTo>
                  <a:lnTo>
                    <a:pt x="480" y="2390"/>
                  </a:lnTo>
                  <a:lnTo>
                    <a:pt x="491" y="2390"/>
                  </a:lnTo>
                  <a:lnTo>
                    <a:pt x="503" y="2392"/>
                  </a:lnTo>
                  <a:lnTo>
                    <a:pt x="514" y="2392"/>
                  </a:lnTo>
                  <a:lnTo>
                    <a:pt x="526" y="2392"/>
                  </a:lnTo>
                  <a:lnTo>
                    <a:pt x="535" y="2394"/>
                  </a:lnTo>
                  <a:lnTo>
                    <a:pt x="545" y="2394"/>
                  </a:lnTo>
                  <a:lnTo>
                    <a:pt x="554" y="2394"/>
                  </a:lnTo>
                  <a:lnTo>
                    <a:pt x="562" y="2394"/>
                  </a:lnTo>
                  <a:lnTo>
                    <a:pt x="570" y="2395"/>
                  </a:lnTo>
                  <a:lnTo>
                    <a:pt x="577" y="2395"/>
                  </a:lnTo>
                  <a:lnTo>
                    <a:pt x="585" y="2395"/>
                  </a:lnTo>
                  <a:lnTo>
                    <a:pt x="591" y="2395"/>
                  </a:lnTo>
                  <a:lnTo>
                    <a:pt x="599" y="2395"/>
                  </a:lnTo>
                  <a:lnTo>
                    <a:pt x="612" y="2394"/>
                  </a:lnTo>
                  <a:lnTo>
                    <a:pt x="625" y="2394"/>
                  </a:lnTo>
                  <a:lnTo>
                    <a:pt x="637" y="2390"/>
                  </a:lnTo>
                  <a:lnTo>
                    <a:pt x="650" y="2386"/>
                  </a:lnTo>
                  <a:lnTo>
                    <a:pt x="662" y="2382"/>
                  </a:lnTo>
                  <a:lnTo>
                    <a:pt x="671" y="2376"/>
                  </a:lnTo>
                  <a:lnTo>
                    <a:pt x="683" y="2369"/>
                  </a:lnTo>
                  <a:lnTo>
                    <a:pt x="693" y="2361"/>
                  </a:lnTo>
                  <a:lnTo>
                    <a:pt x="702" y="2351"/>
                  </a:lnTo>
                  <a:lnTo>
                    <a:pt x="710" y="2340"/>
                  </a:lnTo>
                  <a:lnTo>
                    <a:pt x="718" y="2328"/>
                  </a:lnTo>
                  <a:lnTo>
                    <a:pt x="725" y="2317"/>
                  </a:lnTo>
                  <a:lnTo>
                    <a:pt x="733" y="2301"/>
                  </a:lnTo>
                  <a:lnTo>
                    <a:pt x="739" y="2286"/>
                  </a:lnTo>
                  <a:lnTo>
                    <a:pt x="744" y="2271"/>
                  </a:lnTo>
                  <a:lnTo>
                    <a:pt x="750" y="2253"/>
                  </a:lnTo>
                  <a:lnTo>
                    <a:pt x="754" y="2240"/>
                  </a:lnTo>
                  <a:lnTo>
                    <a:pt x="758" y="2225"/>
                  </a:lnTo>
                  <a:lnTo>
                    <a:pt x="762" y="2209"/>
                  </a:lnTo>
                  <a:lnTo>
                    <a:pt x="764" y="2192"/>
                  </a:lnTo>
                  <a:lnTo>
                    <a:pt x="767" y="2173"/>
                  </a:lnTo>
                  <a:lnTo>
                    <a:pt x="771" y="2154"/>
                  </a:lnTo>
                  <a:lnTo>
                    <a:pt x="775" y="2131"/>
                  </a:lnTo>
                  <a:lnTo>
                    <a:pt x="777" y="2108"/>
                  </a:lnTo>
                  <a:lnTo>
                    <a:pt x="781" y="2083"/>
                  </a:lnTo>
                  <a:lnTo>
                    <a:pt x="783" y="2058"/>
                  </a:lnTo>
                  <a:lnTo>
                    <a:pt x="785" y="2029"/>
                  </a:lnTo>
                  <a:lnTo>
                    <a:pt x="789" y="2000"/>
                  </a:lnTo>
                  <a:lnTo>
                    <a:pt x="790" y="1969"/>
                  </a:lnTo>
                  <a:lnTo>
                    <a:pt x="792" y="1937"/>
                  </a:lnTo>
                  <a:lnTo>
                    <a:pt x="794" y="1904"/>
                  </a:lnTo>
                  <a:lnTo>
                    <a:pt x="796" y="1869"/>
                  </a:lnTo>
                  <a:lnTo>
                    <a:pt x="798" y="1833"/>
                  </a:lnTo>
                  <a:lnTo>
                    <a:pt x="800" y="1795"/>
                  </a:lnTo>
                  <a:lnTo>
                    <a:pt x="802" y="1754"/>
                  </a:lnTo>
                  <a:lnTo>
                    <a:pt x="804" y="1714"/>
                  </a:lnTo>
                  <a:lnTo>
                    <a:pt x="806" y="1672"/>
                  </a:lnTo>
                  <a:lnTo>
                    <a:pt x="806" y="1628"/>
                  </a:lnTo>
                  <a:lnTo>
                    <a:pt x="808" y="1583"/>
                  </a:lnTo>
                  <a:lnTo>
                    <a:pt x="808" y="1535"/>
                  </a:lnTo>
                  <a:lnTo>
                    <a:pt x="810" y="1487"/>
                  </a:lnTo>
                  <a:lnTo>
                    <a:pt x="810" y="1438"/>
                  </a:lnTo>
                  <a:lnTo>
                    <a:pt x="812" y="1388"/>
                  </a:lnTo>
                  <a:lnTo>
                    <a:pt x="812" y="1334"/>
                  </a:lnTo>
                  <a:lnTo>
                    <a:pt x="812" y="1280"/>
                  </a:lnTo>
                  <a:lnTo>
                    <a:pt x="812" y="1224"/>
                  </a:lnTo>
                  <a:lnTo>
                    <a:pt x="812" y="1167"/>
                  </a:lnTo>
                  <a:lnTo>
                    <a:pt x="812" y="1109"/>
                  </a:lnTo>
                  <a:lnTo>
                    <a:pt x="812" y="1046"/>
                  </a:lnTo>
                  <a:lnTo>
                    <a:pt x="810" y="985"/>
                  </a:lnTo>
                  <a:lnTo>
                    <a:pt x="808" y="923"/>
                  </a:lnTo>
                  <a:lnTo>
                    <a:pt x="806" y="866"/>
                  </a:lnTo>
                  <a:lnTo>
                    <a:pt x="802" y="808"/>
                  </a:lnTo>
                  <a:lnTo>
                    <a:pt x="798" y="752"/>
                  </a:lnTo>
                  <a:lnTo>
                    <a:pt x="792" y="697"/>
                  </a:lnTo>
                  <a:lnTo>
                    <a:pt x="787" y="645"/>
                  </a:lnTo>
                  <a:lnTo>
                    <a:pt x="781" y="593"/>
                  </a:lnTo>
                  <a:lnTo>
                    <a:pt x="773" y="541"/>
                  </a:lnTo>
                  <a:lnTo>
                    <a:pt x="766" y="493"/>
                  </a:lnTo>
                  <a:lnTo>
                    <a:pt x="756" y="445"/>
                  </a:lnTo>
                  <a:lnTo>
                    <a:pt x="746" y="399"/>
                  </a:lnTo>
                  <a:lnTo>
                    <a:pt x="735" y="353"/>
                  </a:lnTo>
                  <a:lnTo>
                    <a:pt x="723" y="311"/>
                  </a:lnTo>
                  <a:lnTo>
                    <a:pt x="712" y="268"/>
                  </a:lnTo>
                  <a:lnTo>
                    <a:pt x="700" y="240"/>
                  </a:lnTo>
                  <a:lnTo>
                    <a:pt x="691" y="215"/>
                  </a:lnTo>
                  <a:lnTo>
                    <a:pt x="681" y="190"/>
                  </a:lnTo>
                  <a:lnTo>
                    <a:pt x="675" y="167"/>
                  </a:lnTo>
                  <a:lnTo>
                    <a:pt x="670" y="146"/>
                  </a:lnTo>
                  <a:lnTo>
                    <a:pt x="664" y="125"/>
                  </a:lnTo>
                  <a:lnTo>
                    <a:pt x="664" y="117"/>
                  </a:lnTo>
                  <a:lnTo>
                    <a:pt x="662" y="107"/>
                  </a:lnTo>
                  <a:lnTo>
                    <a:pt x="662" y="100"/>
                  </a:lnTo>
                  <a:lnTo>
                    <a:pt x="662" y="92"/>
                  </a:lnTo>
                  <a:lnTo>
                    <a:pt x="662" y="80"/>
                  </a:lnTo>
                  <a:lnTo>
                    <a:pt x="662" y="69"/>
                  </a:lnTo>
                  <a:lnTo>
                    <a:pt x="664" y="59"/>
                  </a:lnTo>
                  <a:lnTo>
                    <a:pt x="666" y="52"/>
                  </a:lnTo>
                  <a:lnTo>
                    <a:pt x="668" y="42"/>
                  </a:lnTo>
                  <a:lnTo>
                    <a:pt x="671" y="34"/>
                  </a:lnTo>
                  <a:lnTo>
                    <a:pt x="675" y="29"/>
                  </a:lnTo>
                  <a:lnTo>
                    <a:pt x="679" y="23"/>
                  </a:lnTo>
                  <a:lnTo>
                    <a:pt x="685" y="17"/>
                  </a:lnTo>
                  <a:lnTo>
                    <a:pt x="691" y="13"/>
                  </a:lnTo>
                  <a:lnTo>
                    <a:pt x="696" y="9"/>
                  </a:lnTo>
                  <a:lnTo>
                    <a:pt x="704" y="6"/>
                  </a:lnTo>
                  <a:lnTo>
                    <a:pt x="710" y="4"/>
                  </a:lnTo>
                  <a:lnTo>
                    <a:pt x="719" y="2"/>
                  </a:lnTo>
                  <a:lnTo>
                    <a:pt x="727" y="0"/>
                  </a:lnTo>
                  <a:lnTo>
                    <a:pt x="7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 descr="C:\Users\Meishing\Dropbox\meizhouhuayu\pics\奇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1295400"/>
            <a:ext cx="22352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0"/>
            <a:ext cx="4343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形聲字：騎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崎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琦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埼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碕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8200" y="5264807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8200" y="4075837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7800" y="4660612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0984" y="5876620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好奇心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48200" y="2920425"/>
            <a:ext cx="15240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新奇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81100" y="3505200"/>
            <a:ext cx="1981200" cy="584775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不足為奇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45720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737557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3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3333" r="44167"/>
          <a:stretch>
            <a:fillRect/>
          </a:stretch>
        </p:blipFill>
        <p:spPr bwMode="auto">
          <a:xfrm>
            <a:off x="228600" y="1219200"/>
            <a:ext cx="1752600" cy="1615641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209800" y="990600"/>
            <a:ext cx="914400" cy="1901712"/>
            <a:chOff x="3051627" y="3737088"/>
            <a:chExt cx="891390" cy="2206512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051627" y="4453958"/>
              <a:ext cx="251185" cy="578757"/>
            </a:xfrm>
            <a:custGeom>
              <a:avLst/>
              <a:gdLst>
                <a:gd name="T0" fmla="*/ 2147483647 w 554"/>
                <a:gd name="T1" fmla="*/ 2147483647 h 1407"/>
                <a:gd name="T2" fmla="*/ 2147483647 w 554"/>
                <a:gd name="T3" fmla="*/ 2147483647 h 1407"/>
                <a:gd name="T4" fmla="*/ 2147483647 w 554"/>
                <a:gd name="T5" fmla="*/ 2147483647 h 1407"/>
                <a:gd name="T6" fmla="*/ 2147483647 w 554"/>
                <a:gd name="T7" fmla="*/ 2147483647 h 1407"/>
                <a:gd name="T8" fmla="*/ 2147483647 w 554"/>
                <a:gd name="T9" fmla="*/ 2147483647 h 1407"/>
                <a:gd name="T10" fmla="*/ 2147483647 w 554"/>
                <a:gd name="T11" fmla="*/ 2147483647 h 1407"/>
                <a:gd name="T12" fmla="*/ 2147483647 w 554"/>
                <a:gd name="T13" fmla="*/ 2147483647 h 1407"/>
                <a:gd name="T14" fmla="*/ 2147483647 w 554"/>
                <a:gd name="T15" fmla="*/ 2147483647 h 1407"/>
                <a:gd name="T16" fmla="*/ 2147483647 w 554"/>
                <a:gd name="T17" fmla="*/ 2147483647 h 1407"/>
                <a:gd name="T18" fmla="*/ 2147483647 w 554"/>
                <a:gd name="T19" fmla="*/ 2147483647 h 1407"/>
                <a:gd name="T20" fmla="*/ 2147483647 w 554"/>
                <a:gd name="T21" fmla="*/ 2147483647 h 1407"/>
                <a:gd name="T22" fmla="*/ 2147483647 w 554"/>
                <a:gd name="T23" fmla="*/ 2147483647 h 1407"/>
                <a:gd name="T24" fmla="*/ 2147483647 w 554"/>
                <a:gd name="T25" fmla="*/ 2147483647 h 1407"/>
                <a:gd name="T26" fmla="*/ 2147483647 w 554"/>
                <a:gd name="T27" fmla="*/ 2147483647 h 1407"/>
                <a:gd name="T28" fmla="*/ 2147483647 w 554"/>
                <a:gd name="T29" fmla="*/ 2147483647 h 1407"/>
                <a:gd name="T30" fmla="*/ 2147483647 w 554"/>
                <a:gd name="T31" fmla="*/ 2147483647 h 1407"/>
                <a:gd name="T32" fmla="*/ 2147483647 w 554"/>
                <a:gd name="T33" fmla="*/ 2147483647 h 1407"/>
                <a:gd name="T34" fmla="*/ 2147483647 w 554"/>
                <a:gd name="T35" fmla="*/ 2147483647 h 1407"/>
                <a:gd name="T36" fmla="*/ 2147483647 w 554"/>
                <a:gd name="T37" fmla="*/ 2147483647 h 1407"/>
                <a:gd name="T38" fmla="*/ 2147483647 w 554"/>
                <a:gd name="T39" fmla="*/ 2147483647 h 1407"/>
                <a:gd name="T40" fmla="*/ 2147483647 w 554"/>
                <a:gd name="T41" fmla="*/ 2147483647 h 1407"/>
                <a:gd name="T42" fmla="*/ 2147483647 w 554"/>
                <a:gd name="T43" fmla="*/ 2147483647 h 1407"/>
                <a:gd name="T44" fmla="*/ 2147483647 w 554"/>
                <a:gd name="T45" fmla="*/ 2147483647 h 1407"/>
                <a:gd name="T46" fmla="*/ 2147483647 w 554"/>
                <a:gd name="T47" fmla="*/ 2147483647 h 1407"/>
                <a:gd name="T48" fmla="*/ 2147483647 w 554"/>
                <a:gd name="T49" fmla="*/ 2147483647 h 1407"/>
                <a:gd name="T50" fmla="*/ 2147483647 w 554"/>
                <a:gd name="T51" fmla="*/ 2147483647 h 1407"/>
                <a:gd name="T52" fmla="*/ 2147483647 w 554"/>
                <a:gd name="T53" fmla="*/ 2147483647 h 1407"/>
                <a:gd name="T54" fmla="*/ 2147483647 w 554"/>
                <a:gd name="T55" fmla="*/ 2147483647 h 1407"/>
                <a:gd name="T56" fmla="*/ 2147483647 w 554"/>
                <a:gd name="T57" fmla="*/ 2147483647 h 1407"/>
                <a:gd name="T58" fmla="*/ 2147483647 w 554"/>
                <a:gd name="T59" fmla="*/ 2147483647 h 1407"/>
                <a:gd name="T60" fmla="*/ 2147483647 w 554"/>
                <a:gd name="T61" fmla="*/ 2147483647 h 1407"/>
                <a:gd name="T62" fmla="*/ 2147483647 w 554"/>
                <a:gd name="T63" fmla="*/ 2147483647 h 1407"/>
                <a:gd name="T64" fmla="*/ 2147483647 w 554"/>
                <a:gd name="T65" fmla="*/ 2147483647 h 1407"/>
                <a:gd name="T66" fmla="*/ 2147483647 w 554"/>
                <a:gd name="T67" fmla="*/ 2147483647 h 1407"/>
                <a:gd name="T68" fmla="*/ 0 w 554"/>
                <a:gd name="T69" fmla="*/ 2147483647 h 1407"/>
                <a:gd name="T70" fmla="*/ 2147483647 w 554"/>
                <a:gd name="T71" fmla="*/ 2147483647 h 1407"/>
                <a:gd name="T72" fmla="*/ 2147483647 w 554"/>
                <a:gd name="T73" fmla="*/ 2147483647 h 1407"/>
                <a:gd name="T74" fmla="*/ 2147483647 w 554"/>
                <a:gd name="T75" fmla="*/ 2147483647 h 1407"/>
                <a:gd name="T76" fmla="*/ 2147483647 w 554"/>
                <a:gd name="T77" fmla="*/ 2147483647 h 1407"/>
                <a:gd name="T78" fmla="*/ 2147483647 w 554"/>
                <a:gd name="T79" fmla="*/ 2147483647 h 1407"/>
                <a:gd name="T80" fmla="*/ 2147483647 w 554"/>
                <a:gd name="T81" fmla="*/ 2147483647 h 1407"/>
                <a:gd name="T82" fmla="*/ 2147483647 w 554"/>
                <a:gd name="T83" fmla="*/ 2147483647 h 1407"/>
                <a:gd name="T84" fmla="*/ 2147483647 w 554"/>
                <a:gd name="T85" fmla="*/ 2147483647 h 1407"/>
                <a:gd name="T86" fmla="*/ 2147483647 w 554"/>
                <a:gd name="T87" fmla="*/ 2147483647 h 1407"/>
                <a:gd name="T88" fmla="*/ 2147483647 w 554"/>
                <a:gd name="T89" fmla="*/ 2147483647 h 1407"/>
                <a:gd name="T90" fmla="*/ 2147483647 w 554"/>
                <a:gd name="T91" fmla="*/ 2147483647 h 1407"/>
                <a:gd name="T92" fmla="*/ 2147483647 w 554"/>
                <a:gd name="T93" fmla="*/ 2147483647 h 1407"/>
                <a:gd name="T94" fmla="*/ 2147483647 w 554"/>
                <a:gd name="T95" fmla="*/ 2147483647 h 1407"/>
                <a:gd name="T96" fmla="*/ 2147483647 w 554"/>
                <a:gd name="T97" fmla="*/ 2147483647 h 1407"/>
                <a:gd name="T98" fmla="*/ 2147483647 w 554"/>
                <a:gd name="T99" fmla="*/ 2147483647 h 1407"/>
                <a:gd name="T100" fmla="*/ 2147483647 w 554"/>
                <a:gd name="T101" fmla="*/ 2147483647 h 1407"/>
                <a:gd name="T102" fmla="*/ 2147483647 w 554"/>
                <a:gd name="T103" fmla="*/ 2147483647 h 1407"/>
                <a:gd name="T104" fmla="*/ 2147483647 w 554"/>
                <a:gd name="T105" fmla="*/ 2147483647 h 1407"/>
                <a:gd name="T106" fmla="*/ 2147483647 w 554"/>
                <a:gd name="T107" fmla="*/ 0 h 140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54"/>
                <a:gd name="T163" fmla="*/ 0 h 1407"/>
                <a:gd name="T164" fmla="*/ 554 w 554"/>
                <a:gd name="T165" fmla="*/ 1407 h 140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54" h="1407">
                  <a:moveTo>
                    <a:pt x="407" y="0"/>
                  </a:moveTo>
                  <a:lnTo>
                    <a:pt x="410" y="0"/>
                  </a:lnTo>
                  <a:lnTo>
                    <a:pt x="414" y="2"/>
                  </a:lnTo>
                  <a:lnTo>
                    <a:pt x="418" y="4"/>
                  </a:lnTo>
                  <a:lnTo>
                    <a:pt x="420" y="5"/>
                  </a:lnTo>
                  <a:lnTo>
                    <a:pt x="424" y="7"/>
                  </a:lnTo>
                  <a:lnTo>
                    <a:pt x="428" y="11"/>
                  </a:lnTo>
                  <a:lnTo>
                    <a:pt x="432" y="15"/>
                  </a:lnTo>
                  <a:lnTo>
                    <a:pt x="435" y="21"/>
                  </a:lnTo>
                  <a:lnTo>
                    <a:pt x="439" y="27"/>
                  </a:lnTo>
                  <a:lnTo>
                    <a:pt x="443" y="32"/>
                  </a:lnTo>
                  <a:lnTo>
                    <a:pt x="447" y="40"/>
                  </a:lnTo>
                  <a:lnTo>
                    <a:pt x="451" y="48"/>
                  </a:lnTo>
                  <a:lnTo>
                    <a:pt x="455" y="55"/>
                  </a:lnTo>
                  <a:lnTo>
                    <a:pt x="458" y="65"/>
                  </a:lnTo>
                  <a:lnTo>
                    <a:pt x="462" y="75"/>
                  </a:lnTo>
                  <a:lnTo>
                    <a:pt x="466" y="84"/>
                  </a:lnTo>
                  <a:lnTo>
                    <a:pt x="476" y="111"/>
                  </a:lnTo>
                  <a:lnTo>
                    <a:pt x="485" y="134"/>
                  </a:lnTo>
                  <a:lnTo>
                    <a:pt x="495" y="159"/>
                  </a:lnTo>
                  <a:lnTo>
                    <a:pt x="505" y="182"/>
                  </a:lnTo>
                  <a:lnTo>
                    <a:pt x="512" y="205"/>
                  </a:lnTo>
                  <a:lnTo>
                    <a:pt x="520" y="228"/>
                  </a:lnTo>
                  <a:lnTo>
                    <a:pt x="526" y="249"/>
                  </a:lnTo>
                  <a:lnTo>
                    <a:pt x="531" y="270"/>
                  </a:lnTo>
                  <a:lnTo>
                    <a:pt x="537" y="291"/>
                  </a:lnTo>
                  <a:lnTo>
                    <a:pt x="541" y="311"/>
                  </a:lnTo>
                  <a:lnTo>
                    <a:pt x="545" y="330"/>
                  </a:lnTo>
                  <a:lnTo>
                    <a:pt x="549" y="349"/>
                  </a:lnTo>
                  <a:lnTo>
                    <a:pt x="551" y="366"/>
                  </a:lnTo>
                  <a:lnTo>
                    <a:pt x="553" y="384"/>
                  </a:lnTo>
                  <a:lnTo>
                    <a:pt x="554" y="401"/>
                  </a:lnTo>
                  <a:lnTo>
                    <a:pt x="554" y="418"/>
                  </a:lnTo>
                  <a:lnTo>
                    <a:pt x="554" y="451"/>
                  </a:lnTo>
                  <a:lnTo>
                    <a:pt x="553" y="485"/>
                  </a:lnTo>
                  <a:lnTo>
                    <a:pt x="551" y="520"/>
                  </a:lnTo>
                  <a:lnTo>
                    <a:pt x="547" y="554"/>
                  </a:lnTo>
                  <a:lnTo>
                    <a:pt x="543" y="591"/>
                  </a:lnTo>
                  <a:lnTo>
                    <a:pt x="539" y="626"/>
                  </a:lnTo>
                  <a:lnTo>
                    <a:pt x="533" y="660"/>
                  </a:lnTo>
                  <a:lnTo>
                    <a:pt x="528" y="697"/>
                  </a:lnTo>
                  <a:lnTo>
                    <a:pt x="522" y="733"/>
                  </a:lnTo>
                  <a:lnTo>
                    <a:pt x="514" y="768"/>
                  </a:lnTo>
                  <a:lnTo>
                    <a:pt x="505" y="804"/>
                  </a:lnTo>
                  <a:lnTo>
                    <a:pt x="497" y="841"/>
                  </a:lnTo>
                  <a:lnTo>
                    <a:pt x="487" y="879"/>
                  </a:lnTo>
                  <a:lnTo>
                    <a:pt x="476" y="915"/>
                  </a:lnTo>
                  <a:lnTo>
                    <a:pt x="466" y="952"/>
                  </a:lnTo>
                  <a:lnTo>
                    <a:pt x="455" y="990"/>
                  </a:lnTo>
                  <a:lnTo>
                    <a:pt x="449" y="1017"/>
                  </a:lnTo>
                  <a:lnTo>
                    <a:pt x="441" y="1042"/>
                  </a:lnTo>
                  <a:lnTo>
                    <a:pt x="435" y="1067"/>
                  </a:lnTo>
                  <a:lnTo>
                    <a:pt x="428" y="1092"/>
                  </a:lnTo>
                  <a:lnTo>
                    <a:pt x="420" y="1115"/>
                  </a:lnTo>
                  <a:lnTo>
                    <a:pt x="412" y="1138"/>
                  </a:lnTo>
                  <a:lnTo>
                    <a:pt x="405" y="1159"/>
                  </a:lnTo>
                  <a:lnTo>
                    <a:pt x="395" y="1180"/>
                  </a:lnTo>
                  <a:lnTo>
                    <a:pt x="387" y="1201"/>
                  </a:lnTo>
                  <a:lnTo>
                    <a:pt x="378" y="1221"/>
                  </a:lnTo>
                  <a:lnTo>
                    <a:pt x="368" y="1240"/>
                  </a:lnTo>
                  <a:lnTo>
                    <a:pt x="357" y="1257"/>
                  </a:lnTo>
                  <a:lnTo>
                    <a:pt x="347" y="1274"/>
                  </a:lnTo>
                  <a:lnTo>
                    <a:pt x="336" y="1292"/>
                  </a:lnTo>
                  <a:lnTo>
                    <a:pt x="324" y="1307"/>
                  </a:lnTo>
                  <a:lnTo>
                    <a:pt x="313" y="1322"/>
                  </a:lnTo>
                  <a:lnTo>
                    <a:pt x="305" y="1334"/>
                  </a:lnTo>
                  <a:lnTo>
                    <a:pt x="297" y="1343"/>
                  </a:lnTo>
                  <a:lnTo>
                    <a:pt x="290" y="1353"/>
                  </a:lnTo>
                  <a:lnTo>
                    <a:pt x="282" y="1361"/>
                  </a:lnTo>
                  <a:lnTo>
                    <a:pt x="274" y="1368"/>
                  </a:lnTo>
                  <a:lnTo>
                    <a:pt x="268" y="1376"/>
                  </a:lnTo>
                  <a:lnTo>
                    <a:pt x="261" y="1382"/>
                  </a:lnTo>
                  <a:lnTo>
                    <a:pt x="253" y="1388"/>
                  </a:lnTo>
                  <a:lnTo>
                    <a:pt x="245" y="1391"/>
                  </a:lnTo>
                  <a:lnTo>
                    <a:pt x="240" y="1395"/>
                  </a:lnTo>
                  <a:lnTo>
                    <a:pt x="232" y="1399"/>
                  </a:lnTo>
                  <a:lnTo>
                    <a:pt x="224" y="1403"/>
                  </a:lnTo>
                  <a:lnTo>
                    <a:pt x="217" y="1405"/>
                  </a:lnTo>
                  <a:lnTo>
                    <a:pt x="209" y="1407"/>
                  </a:lnTo>
                  <a:lnTo>
                    <a:pt x="201" y="1407"/>
                  </a:lnTo>
                  <a:lnTo>
                    <a:pt x="194" y="1407"/>
                  </a:lnTo>
                  <a:lnTo>
                    <a:pt x="180" y="1407"/>
                  </a:lnTo>
                  <a:lnTo>
                    <a:pt x="169" y="1405"/>
                  </a:lnTo>
                  <a:lnTo>
                    <a:pt x="155" y="1403"/>
                  </a:lnTo>
                  <a:lnTo>
                    <a:pt x="144" y="1401"/>
                  </a:lnTo>
                  <a:lnTo>
                    <a:pt x="132" y="1395"/>
                  </a:lnTo>
                  <a:lnTo>
                    <a:pt x="121" y="1391"/>
                  </a:lnTo>
                  <a:lnTo>
                    <a:pt x="111" y="1386"/>
                  </a:lnTo>
                  <a:lnTo>
                    <a:pt x="100" y="1378"/>
                  </a:lnTo>
                  <a:lnTo>
                    <a:pt x="90" y="1372"/>
                  </a:lnTo>
                  <a:lnTo>
                    <a:pt x="80" y="1363"/>
                  </a:lnTo>
                  <a:lnTo>
                    <a:pt x="71" y="1355"/>
                  </a:lnTo>
                  <a:lnTo>
                    <a:pt x="61" y="1343"/>
                  </a:lnTo>
                  <a:lnTo>
                    <a:pt x="53" y="1334"/>
                  </a:lnTo>
                  <a:lnTo>
                    <a:pt x="44" y="1322"/>
                  </a:lnTo>
                  <a:lnTo>
                    <a:pt x="36" y="1309"/>
                  </a:lnTo>
                  <a:lnTo>
                    <a:pt x="28" y="1297"/>
                  </a:lnTo>
                  <a:lnTo>
                    <a:pt x="23" y="1274"/>
                  </a:lnTo>
                  <a:lnTo>
                    <a:pt x="17" y="1249"/>
                  </a:lnTo>
                  <a:lnTo>
                    <a:pt x="11" y="1226"/>
                  </a:lnTo>
                  <a:lnTo>
                    <a:pt x="7" y="1201"/>
                  </a:lnTo>
                  <a:lnTo>
                    <a:pt x="4" y="1175"/>
                  </a:lnTo>
                  <a:lnTo>
                    <a:pt x="2" y="1148"/>
                  </a:lnTo>
                  <a:lnTo>
                    <a:pt x="0" y="1121"/>
                  </a:lnTo>
                  <a:lnTo>
                    <a:pt x="0" y="1094"/>
                  </a:lnTo>
                  <a:lnTo>
                    <a:pt x="0" y="1069"/>
                  </a:lnTo>
                  <a:lnTo>
                    <a:pt x="2" y="1044"/>
                  </a:lnTo>
                  <a:lnTo>
                    <a:pt x="4" y="1019"/>
                  </a:lnTo>
                  <a:lnTo>
                    <a:pt x="7" y="990"/>
                  </a:lnTo>
                  <a:lnTo>
                    <a:pt x="11" y="963"/>
                  </a:lnTo>
                  <a:lnTo>
                    <a:pt x="17" y="935"/>
                  </a:lnTo>
                  <a:lnTo>
                    <a:pt x="23" y="904"/>
                  </a:lnTo>
                  <a:lnTo>
                    <a:pt x="28" y="873"/>
                  </a:lnTo>
                  <a:lnTo>
                    <a:pt x="46" y="837"/>
                  </a:lnTo>
                  <a:lnTo>
                    <a:pt x="61" y="802"/>
                  </a:lnTo>
                  <a:lnTo>
                    <a:pt x="76" y="768"/>
                  </a:lnTo>
                  <a:lnTo>
                    <a:pt x="92" y="735"/>
                  </a:lnTo>
                  <a:lnTo>
                    <a:pt x="107" y="702"/>
                  </a:lnTo>
                  <a:lnTo>
                    <a:pt x="123" y="670"/>
                  </a:lnTo>
                  <a:lnTo>
                    <a:pt x="136" y="639"/>
                  </a:lnTo>
                  <a:lnTo>
                    <a:pt x="149" y="608"/>
                  </a:lnTo>
                  <a:lnTo>
                    <a:pt x="163" y="579"/>
                  </a:lnTo>
                  <a:lnTo>
                    <a:pt x="176" y="551"/>
                  </a:lnTo>
                  <a:lnTo>
                    <a:pt x="188" y="524"/>
                  </a:lnTo>
                  <a:lnTo>
                    <a:pt x="201" y="495"/>
                  </a:lnTo>
                  <a:lnTo>
                    <a:pt x="213" y="470"/>
                  </a:lnTo>
                  <a:lnTo>
                    <a:pt x="222" y="443"/>
                  </a:lnTo>
                  <a:lnTo>
                    <a:pt x="234" y="420"/>
                  </a:lnTo>
                  <a:lnTo>
                    <a:pt x="243" y="395"/>
                  </a:lnTo>
                  <a:lnTo>
                    <a:pt x="253" y="372"/>
                  </a:lnTo>
                  <a:lnTo>
                    <a:pt x="263" y="351"/>
                  </a:lnTo>
                  <a:lnTo>
                    <a:pt x="272" y="328"/>
                  </a:lnTo>
                  <a:lnTo>
                    <a:pt x="280" y="309"/>
                  </a:lnTo>
                  <a:lnTo>
                    <a:pt x="288" y="288"/>
                  </a:lnTo>
                  <a:lnTo>
                    <a:pt x="295" y="268"/>
                  </a:lnTo>
                  <a:lnTo>
                    <a:pt x="301" y="251"/>
                  </a:lnTo>
                  <a:lnTo>
                    <a:pt x="309" y="234"/>
                  </a:lnTo>
                  <a:lnTo>
                    <a:pt x="315" y="217"/>
                  </a:lnTo>
                  <a:lnTo>
                    <a:pt x="320" y="201"/>
                  </a:lnTo>
                  <a:lnTo>
                    <a:pt x="324" y="186"/>
                  </a:lnTo>
                  <a:lnTo>
                    <a:pt x="328" y="172"/>
                  </a:lnTo>
                  <a:lnTo>
                    <a:pt x="332" y="159"/>
                  </a:lnTo>
                  <a:lnTo>
                    <a:pt x="336" y="146"/>
                  </a:lnTo>
                  <a:lnTo>
                    <a:pt x="339" y="134"/>
                  </a:lnTo>
                  <a:lnTo>
                    <a:pt x="341" y="124"/>
                  </a:lnTo>
                  <a:lnTo>
                    <a:pt x="345" y="109"/>
                  </a:lnTo>
                  <a:lnTo>
                    <a:pt x="347" y="94"/>
                  </a:lnTo>
                  <a:lnTo>
                    <a:pt x="351" y="80"/>
                  </a:lnTo>
                  <a:lnTo>
                    <a:pt x="355" y="69"/>
                  </a:lnTo>
                  <a:lnTo>
                    <a:pt x="359" y="57"/>
                  </a:lnTo>
                  <a:lnTo>
                    <a:pt x="362" y="48"/>
                  </a:lnTo>
                  <a:lnTo>
                    <a:pt x="366" y="38"/>
                  </a:lnTo>
                  <a:lnTo>
                    <a:pt x="370" y="30"/>
                  </a:lnTo>
                  <a:lnTo>
                    <a:pt x="374" y="23"/>
                  </a:lnTo>
                  <a:lnTo>
                    <a:pt x="378" y="17"/>
                  </a:lnTo>
                  <a:lnTo>
                    <a:pt x="382" y="11"/>
                  </a:lnTo>
                  <a:lnTo>
                    <a:pt x="386" y="7"/>
                  </a:lnTo>
                  <a:lnTo>
                    <a:pt x="391" y="4"/>
                  </a:lnTo>
                  <a:lnTo>
                    <a:pt x="395" y="2"/>
                  </a:lnTo>
                  <a:lnTo>
                    <a:pt x="401" y="2"/>
                  </a:lnTo>
                  <a:lnTo>
                    <a:pt x="4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383518" y="3737088"/>
              <a:ext cx="302873" cy="2206512"/>
            </a:xfrm>
            <a:custGeom>
              <a:avLst/>
              <a:gdLst>
                <a:gd name="T0" fmla="*/ 2147483647 w 668"/>
                <a:gd name="T1" fmla="*/ 2147483647 h 5367"/>
                <a:gd name="T2" fmla="*/ 2147483647 w 668"/>
                <a:gd name="T3" fmla="*/ 2147483647 h 5367"/>
                <a:gd name="T4" fmla="*/ 2147483647 w 668"/>
                <a:gd name="T5" fmla="*/ 2147483647 h 5367"/>
                <a:gd name="T6" fmla="*/ 2147483647 w 668"/>
                <a:gd name="T7" fmla="*/ 2147483647 h 5367"/>
                <a:gd name="T8" fmla="*/ 2147483647 w 668"/>
                <a:gd name="T9" fmla="*/ 2147483647 h 5367"/>
                <a:gd name="T10" fmla="*/ 2147483647 w 668"/>
                <a:gd name="T11" fmla="*/ 2147483647 h 5367"/>
                <a:gd name="T12" fmla="*/ 2147483647 w 668"/>
                <a:gd name="T13" fmla="*/ 2147483647 h 5367"/>
                <a:gd name="T14" fmla="*/ 2147483647 w 668"/>
                <a:gd name="T15" fmla="*/ 2147483647 h 5367"/>
                <a:gd name="T16" fmla="*/ 2147483647 w 668"/>
                <a:gd name="T17" fmla="*/ 2147483647 h 5367"/>
                <a:gd name="T18" fmla="*/ 2147483647 w 668"/>
                <a:gd name="T19" fmla="*/ 2147483647 h 5367"/>
                <a:gd name="T20" fmla="*/ 2147483647 w 668"/>
                <a:gd name="T21" fmla="*/ 2147483647 h 5367"/>
                <a:gd name="T22" fmla="*/ 2147483647 w 668"/>
                <a:gd name="T23" fmla="*/ 2147483647 h 5367"/>
                <a:gd name="T24" fmla="*/ 2147483647 w 668"/>
                <a:gd name="T25" fmla="*/ 2147483647 h 5367"/>
                <a:gd name="T26" fmla="*/ 2147483647 w 668"/>
                <a:gd name="T27" fmla="*/ 2147483647 h 5367"/>
                <a:gd name="T28" fmla="*/ 2147483647 w 668"/>
                <a:gd name="T29" fmla="*/ 2147483647 h 5367"/>
                <a:gd name="T30" fmla="*/ 2147483647 w 668"/>
                <a:gd name="T31" fmla="*/ 2147483647 h 5367"/>
                <a:gd name="T32" fmla="*/ 2147483647 w 668"/>
                <a:gd name="T33" fmla="*/ 2147483647 h 5367"/>
                <a:gd name="T34" fmla="*/ 2147483647 w 668"/>
                <a:gd name="T35" fmla="*/ 2147483647 h 5367"/>
                <a:gd name="T36" fmla="*/ 2147483647 w 668"/>
                <a:gd name="T37" fmla="*/ 2147483647 h 5367"/>
                <a:gd name="T38" fmla="*/ 2147483647 w 668"/>
                <a:gd name="T39" fmla="*/ 2147483647 h 5367"/>
                <a:gd name="T40" fmla="*/ 2147483647 w 668"/>
                <a:gd name="T41" fmla="*/ 2147483647 h 5367"/>
                <a:gd name="T42" fmla="*/ 2147483647 w 668"/>
                <a:gd name="T43" fmla="*/ 2147483647 h 5367"/>
                <a:gd name="T44" fmla="*/ 2147483647 w 668"/>
                <a:gd name="T45" fmla="*/ 2147483647 h 5367"/>
                <a:gd name="T46" fmla="*/ 2147483647 w 668"/>
                <a:gd name="T47" fmla="*/ 2147483647 h 5367"/>
                <a:gd name="T48" fmla="*/ 2147483647 w 668"/>
                <a:gd name="T49" fmla="*/ 2147483647 h 5367"/>
                <a:gd name="T50" fmla="*/ 2147483647 w 668"/>
                <a:gd name="T51" fmla="*/ 2147483647 h 5367"/>
                <a:gd name="T52" fmla="*/ 2147483647 w 668"/>
                <a:gd name="T53" fmla="*/ 2147483647 h 5367"/>
                <a:gd name="T54" fmla="*/ 2147483647 w 668"/>
                <a:gd name="T55" fmla="*/ 2147483647 h 5367"/>
                <a:gd name="T56" fmla="*/ 2147483647 w 668"/>
                <a:gd name="T57" fmla="*/ 2147483647 h 5367"/>
                <a:gd name="T58" fmla="*/ 2147483647 w 668"/>
                <a:gd name="T59" fmla="*/ 2147483647 h 5367"/>
                <a:gd name="T60" fmla="*/ 2147483647 w 668"/>
                <a:gd name="T61" fmla="*/ 2147483647 h 5367"/>
                <a:gd name="T62" fmla="*/ 2147483647 w 668"/>
                <a:gd name="T63" fmla="*/ 2147483647 h 5367"/>
                <a:gd name="T64" fmla="*/ 2147483647 w 668"/>
                <a:gd name="T65" fmla="*/ 2147483647 h 5367"/>
                <a:gd name="T66" fmla="*/ 2147483647 w 668"/>
                <a:gd name="T67" fmla="*/ 2147483647 h 5367"/>
                <a:gd name="T68" fmla="*/ 2147483647 w 668"/>
                <a:gd name="T69" fmla="*/ 2147483647 h 5367"/>
                <a:gd name="T70" fmla="*/ 2147483647 w 668"/>
                <a:gd name="T71" fmla="*/ 2147483647 h 5367"/>
                <a:gd name="T72" fmla="*/ 0 w 668"/>
                <a:gd name="T73" fmla="*/ 2147483647 h 5367"/>
                <a:gd name="T74" fmla="*/ 2147483647 w 668"/>
                <a:gd name="T75" fmla="*/ 2147483647 h 5367"/>
                <a:gd name="T76" fmla="*/ 2147483647 w 668"/>
                <a:gd name="T77" fmla="*/ 2147483647 h 5367"/>
                <a:gd name="T78" fmla="*/ 2147483647 w 668"/>
                <a:gd name="T79" fmla="*/ 2147483647 h 5367"/>
                <a:gd name="T80" fmla="*/ 2147483647 w 668"/>
                <a:gd name="T81" fmla="*/ 2147483647 h 5367"/>
                <a:gd name="T82" fmla="*/ 2147483647 w 668"/>
                <a:gd name="T83" fmla="*/ 2147483647 h 5367"/>
                <a:gd name="T84" fmla="*/ 2147483647 w 668"/>
                <a:gd name="T85" fmla="*/ 2147483647 h 5367"/>
                <a:gd name="T86" fmla="*/ 2147483647 w 668"/>
                <a:gd name="T87" fmla="*/ 2147483647 h 5367"/>
                <a:gd name="T88" fmla="*/ 2147483647 w 668"/>
                <a:gd name="T89" fmla="*/ 2147483647 h 5367"/>
                <a:gd name="T90" fmla="*/ 2147483647 w 668"/>
                <a:gd name="T91" fmla="*/ 2147483647 h 5367"/>
                <a:gd name="T92" fmla="*/ 2147483647 w 668"/>
                <a:gd name="T93" fmla="*/ 2147483647 h 5367"/>
                <a:gd name="T94" fmla="*/ 2147483647 w 668"/>
                <a:gd name="T95" fmla="*/ 2147483647 h 5367"/>
                <a:gd name="T96" fmla="*/ 2147483647 w 668"/>
                <a:gd name="T97" fmla="*/ 2147483647 h 5367"/>
                <a:gd name="T98" fmla="*/ 2147483647 w 668"/>
                <a:gd name="T99" fmla="*/ 2147483647 h 5367"/>
                <a:gd name="T100" fmla="*/ 2147483647 w 668"/>
                <a:gd name="T101" fmla="*/ 2147483647 h 5367"/>
                <a:gd name="T102" fmla="*/ 2147483647 w 668"/>
                <a:gd name="T103" fmla="*/ 2147483647 h 5367"/>
                <a:gd name="T104" fmla="*/ 2147483647 w 668"/>
                <a:gd name="T105" fmla="*/ 2147483647 h 5367"/>
                <a:gd name="T106" fmla="*/ 2147483647 w 668"/>
                <a:gd name="T107" fmla="*/ 2147483647 h 5367"/>
                <a:gd name="T108" fmla="*/ 2147483647 w 668"/>
                <a:gd name="T109" fmla="*/ 2147483647 h 5367"/>
                <a:gd name="T110" fmla="*/ 2147483647 w 668"/>
                <a:gd name="T111" fmla="*/ 2147483647 h 5367"/>
                <a:gd name="T112" fmla="*/ 2147483647 w 668"/>
                <a:gd name="T113" fmla="*/ 2147483647 h 5367"/>
                <a:gd name="T114" fmla="*/ 2147483647 w 668"/>
                <a:gd name="T115" fmla="*/ 2147483647 h 5367"/>
                <a:gd name="T116" fmla="*/ 2147483647 w 668"/>
                <a:gd name="T117" fmla="*/ 2147483647 h 5367"/>
                <a:gd name="T118" fmla="*/ 2147483647 w 668"/>
                <a:gd name="T119" fmla="*/ 2147483647 h 5367"/>
                <a:gd name="T120" fmla="*/ 2147483647 w 668"/>
                <a:gd name="T121" fmla="*/ 2147483647 h 5367"/>
                <a:gd name="T122" fmla="*/ 2147483647 w 668"/>
                <a:gd name="T123" fmla="*/ 2147483647 h 5367"/>
                <a:gd name="T124" fmla="*/ 2147483647 w 668"/>
                <a:gd name="T125" fmla="*/ 0 h 536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68"/>
                <a:gd name="T190" fmla="*/ 0 h 5367"/>
                <a:gd name="T191" fmla="*/ 668 w 668"/>
                <a:gd name="T192" fmla="*/ 5367 h 536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68" h="5367">
                  <a:moveTo>
                    <a:pt x="171" y="0"/>
                  </a:moveTo>
                  <a:lnTo>
                    <a:pt x="182" y="0"/>
                  </a:lnTo>
                  <a:lnTo>
                    <a:pt x="194" y="2"/>
                  </a:lnTo>
                  <a:lnTo>
                    <a:pt x="207" y="4"/>
                  </a:lnTo>
                  <a:lnTo>
                    <a:pt x="221" y="9"/>
                  </a:lnTo>
                  <a:lnTo>
                    <a:pt x="236" y="13"/>
                  </a:lnTo>
                  <a:lnTo>
                    <a:pt x="252" y="21"/>
                  </a:lnTo>
                  <a:lnTo>
                    <a:pt x="271" y="29"/>
                  </a:lnTo>
                  <a:lnTo>
                    <a:pt x="288" y="38"/>
                  </a:lnTo>
                  <a:lnTo>
                    <a:pt x="309" y="48"/>
                  </a:lnTo>
                  <a:lnTo>
                    <a:pt x="330" y="59"/>
                  </a:lnTo>
                  <a:lnTo>
                    <a:pt x="353" y="73"/>
                  </a:lnTo>
                  <a:lnTo>
                    <a:pt x="376" y="86"/>
                  </a:lnTo>
                  <a:lnTo>
                    <a:pt x="401" y="101"/>
                  </a:lnTo>
                  <a:lnTo>
                    <a:pt x="428" y="119"/>
                  </a:lnTo>
                  <a:lnTo>
                    <a:pt x="455" y="136"/>
                  </a:lnTo>
                  <a:lnTo>
                    <a:pt x="486" y="155"/>
                  </a:lnTo>
                  <a:lnTo>
                    <a:pt x="507" y="171"/>
                  </a:lnTo>
                  <a:lnTo>
                    <a:pt x="528" y="188"/>
                  </a:lnTo>
                  <a:lnTo>
                    <a:pt x="547" y="203"/>
                  </a:lnTo>
                  <a:lnTo>
                    <a:pt x="566" y="219"/>
                  </a:lnTo>
                  <a:lnTo>
                    <a:pt x="582" y="234"/>
                  </a:lnTo>
                  <a:lnTo>
                    <a:pt x="597" y="249"/>
                  </a:lnTo>
                  <a:lnTo>
                    <a:pt x="611" y="265"/>
                  </a:lnTo>
                  <a:lnTo>
                    <a:pt x="622" y="280"/>
                  </a:lnTo>
                  <a:lnTo>
                    <a:pt x="634" y="295"/>
                  </a:lnTo>
                  <a:lnTo>
                    <a:pt x="643" y="311"/>
                  </a:lnTo>
                  <a:lnTo>
                    <a:pt x="651" y="326"/>
                  </a:lnTo>
                  <a:lnTo>
                    <a:pt x="657" y="341"/>
                  </a:lnTo>
                  <a:lnTo>
                    <a:pt x="660" y="357"/>
                  </a:lnTo>
                  <a:lnTo>
                    <a:pt x="664" y="372"/>
                  </a:lnTo>
                  <a:lnTo>
                    <a:pt x="666" y="388"/>
                  </a:lnTo>
                  <a:lnTo>
                    <a:pt x="668" y="403"/>
                  </a:lnTo>
                  <a:lnTo>
                    <a:pt x="666" y="411"/>
                  </a:lnTo>
                  <a:lnTo>
                    <a:pt x="666" y="420"/>
                  </a:lnTo>
                  <a:lnTo>
                    <a:pt x="662" y="432"/>
                  </a:lnTo>
                  <a:lnTo>
                    <a:pt x="660" y="445"/>
                  </a:lnTo>
                  <a:lnTo>
                    <a:pt x="655" y="459"/>
                  </a:lnTo>
                  <a:lnTo>
                    <a:pt x="651" y="474"/>
                  </a:lnTo>
                  <a:lnTo>
                    <a:pt x="645" y="491"/>
                  </a:lnTo>
                  <a:lnTo>
                    <a:pt x="639" y="507"/>
                  </a:lnTo>
                  <a:lnTo>
                    <a:pt x="635" y="518"/>
                  </a:lnTo>
                  <a:lnTo>
                    <a:pt x="634" y="530"/>
                  </a:lnTo>
                  <a:lnTo>
                    <a:pt x="630" y="541"/>
                  </a:lnTo>
                  <a:lnTo>
                    <a:pt x="628" y="553"/>
                  </a:lnTo>
                  <a:lnTo>
                    <a:pt x="626" y="566"/>
                  </a:lnTo>
                  <a:lnTo>
                    <a:pt x="622" y="579"/>
                  </a:lnTo>
                  <a:lnTo>
                    <a:pt x="620" y="593"/>
                  </a:lnTo>
                  <a:lnTo>
                    <a:pt x="618" y="608"/>
                  </a:lnTo>
                  <a:lnTo>
                    <a:pt x="614" y="624"/>
                  </a:lnTo>
                  <a:lnTo>
                    <a:pt x="612" y="639"/>
                  </a:lnTo>
                  <a:lnTo>
                    <a:pt x="611" y="656"/>
                  </a:lnTo>
                  <a:lnTo>
                    <a:pt x="607" y="674"/>
                  </a:lnTo>
                  <a:lnTo>
                    <a:pt x="605" y="691"/>
                  </a:lnTo>
                  <a:lnTo>
                    <a:pt x="603" y="708"/>
                  </a:lnTo>
                  <a:lnTo>
                    <a:pt x="601" y="727"/>
                  </a:lnTo>
                  <a:lnTo>
                    <a:pt x="597" y="746"/>
                  </a:lnTo>
                  <a:lnTo>
                    <a:pt x="595" y="766"/>
                  </a:lnTo>
                  <a:lnTo>
                    <a:pt x="593" y="787"/>
                  </a:lnTo>
                  <a:lnTo>
                    <a:pt x="591" y="808"/>
                  </a:lnTo>
                  <a:lnTo>
                    <a:pt x="588" y="829"/>
                  </a:lnTo>
                  <a:lnTo>
                    <a:pt x="586" y="852"/>
                  </a:lnTo>
                  <a:lnTo>
                    <a:pt x="584" y="875"/>
                  </a:lnTo>
                  <a:lnTo>
                    <a:pt x="582" y="898"/>
                  </a:lnTo>
                  <a:lnTo>
                    <a:pt x="580" y="921"/>
                  </a:lnTo>
                  <a:lnTo>
                    <a:pt x="578" y="946"/>
                  </a:lnTo>
                  <a:lnTo>
                    <a:pt x="574" y="971"/>
                  </a:lnTo>
                  <a:lnTo>
                    <a:pt x="572" y="996"/>
                  </a:lnTo>
                  <a:lnTo>
                    <a:pt x="570" y="1023"/>
                  </a:lnTo>
                  <a:lnTo>
                    <a:pt x="568" y="1050"/>
                  </a:lnTo>
                  <a:lnTo>
                    <a:pt x="566" y="1077"/>
                  </a:lnTo>
                  <a:lnTo>
                    <a:pt x="564" y="1104"/>
                  </a:lnTo>
                  <a:lnTo>
                    <a:pt x="563" y="1132"/>
                  </a:lnTo>
                  <a:lnTo>
                    <a:pt x="553" y="1269"/>
                  </a:lnTo>
                  <a:lnTo>
                    <a:pt x="543" y="1399"/>
                  </a:lnTo>
                  <a:lnTo>
                    <a:pt x="536" y="1528"/>
                  </a:lnTo>
                  <a:lnTo>
                    <a:pt x="528" y="1649"/>
                  </a:lnTo>
                  <a:lnTo>
                    <a:pt x="520" y="1768"/>
                  </a:lnTo>
                  <a:lnTo>
                    <a:pt x="515" y="1881"/>
                  </a:lnTo>
                  <a:lnTo>
                    <a:pt x="509" y="1988"/>
                  </a:lnTo>
                  <a:lnTo>
                    <a:pt x="503" y="2094"/>
                  </a:lnTo>
                  <a:lnTo>
                    <a:pt x="499" y="2194"/>
                  </a:lnTo>
                  <a:lnTo>
                    <a:pt x="495" y="2288"/>
                  </a:lnTo>
                  <a:lnTo>
                    <a:pt x="492" y="2378"/>
                  </a:lnTo>
                  <a:lnTo>
                    <a:pt x="490" y="2465"/>
                  </a:lnTo>
                  <a:lnTo>
                    <a:pt x="488" y="2545"/>
                  </a:lnTo>
                  <a:lnTo>
                    <a:pt x="486" y="2622"/>
                  </a:lnTo>
                  <a:lnTo>
                    <a:pt x="486" y="2695"/>
                  </a:lnTo>
                  <a:lnTo>
                    <a:pt x="486" y="2762"/>
                  </a:lnTo>
                  <a:lnTo>
                    <a:pt x="486" y="2764"/>
                  </a:lnTo>
                  <a:lnTo>
                    <a:pt x="484" y="2770"/>
                  </a:lnTo>
                  <a:lnTo>
                    <a:pt x="484" y="2779"/>
                  </a:lnTo>
                  <a:lnTo>
                    <a:pt x="484" y="2793"/>
                  </a:lnTo>
                  <a:lnTo>
                    <a:pt x="484" y="2812"/>
                  </a:lnTo>
                  <a:lnTo>
                    <a:pt x="484" y="2833"/>
                  </a:lnTo>
                  <a:lnTo>
                    <a:pt x="484" y="2860"/>
                  </a:lnTo>
                  <a:lnTo>
                    <a:pt x="484" y="2891"/>
                  </a:lnTo>
                  <a:lnTo>
                    <a:pt x="484" y="2925"/>
                  </a:lnTo>
                  <a:lnTo>
                    <a:pt x="484" y="2964"/>
                  </a:lnTo>
                  <a:lnTo>
                    <a:pt x="484" y="3006"/>
                  </a:lnTo>
                  <a:lnTo>
                    <a:pt x="482" y="3052"/>
                  </a:lnTo>
                  <a:lnTo>
                    <a:pt x="482" y="3104"/>
                  </a:lnTo>
                  <a:lnTo>
                    <a:pt x="482" y="3158"/>
                  </a:lnTo>
                  <a:lnTo>
                    <a:pt x="482" y="3217"/>
                  </a:lnTo>
                  <a:lnTo>
                    <a:pt x="482" y="3280"/>
                  </a:lnTo>
                  <a:lnTo>
                    <a:pt x="480" y="3348"/>
                  </a:lnTo>
                  <a:lnTo>
                    <a:pt x="480" y="3419"/>
                  </a:lnTo>
                  <a:lnTo>
                    <a:pt x="480" y="3493"/>
                  </a:lnTo>
                  <a:lnTo>
                    <a:pt x="480" y="3572"/>
                  </a:lnTo>
                  <a:lnTo>
                    <a:pt x="478" y="3655"/>
                  </a:lnTo>
                  <a:lnTo>
                    <a:pt x="478" y="3743"/>
                  </a:lnTo>
                  <a:lnTo>
                    <a:pt x="478" y="3833"/>
                  </a:lnTo>
                  <a:lnTo>
                    <a:pt x="478" y="3929"/>
                  </a:lnTo>
                  <a:lnTo>
                    <a:pt x="476" y="4029"/>
                  </a:lnTo>
                  <a:lnTo>
                    <a:pt x="476" y="4133"/>
                  </a:lnTo>
                  <a:lnTo>
                    <a:pt x="476" y="4240"/>
                  </a:lnTo>
                  <a:lnTo>
                    <a:pt x="474" y="4352"/>
                  </a:lnTo>
                  <a:lnTo>
                    <a:pt x="474" y="4469"/>
                  </a:lnTo>
                  <a:lnTo>
                    <a:pt x="474" y="4588"/>
                  </a:lnTo>
                  <a:lnTo>
                    <a:pt x="474" y="4712"/>
                  </a:lnTo>
                  <a:lnTo>
                    <a:pt x="472" y="4839"/>
                  </a:lnTo>
                  <a:lnTo>
                    <a:pt x="472" y="4860"/>
                  </a:lnTo>
                  <a:lnTo>
                    <a:pt x="472" y="4881"/>
                  </a:lnTo>
                  <a:lnTo>
                    <a:pt x="470" y="4902"/>
                  </a:lnTo>
                  <a:lnTo>
                    <a:pt x="467" y="4926"/>
                  </a:lnTo>
                  <a:lnTo>
                    <a:pt x="465" y="4947"/>
                  </a:lnTo>
                  <a:lnTo>
                    <a:pt x="459" y="4970"/>
                  </a:lnTo>
                  <a:lnTo>
                    <a:pt x="455" y="4993"/>
                  </a:lnTo>
                  <a:lnTo>
                    <a:pt x="449" y="5016"/>
                  </a:lnTo>
                  <a:lnTo>
                    <a:pt x="444" y="5039"/>
                  </a:lnTo>
                  <a:lnTo>
                    <a:pt x="436" y="5062"/>
                  </a:lnTo>
                  <a:lnTo>
                    <a:pt x="428" y="5087"/>
                  </a:lnTo>
                  <a:lnTo>
                    <a:pt x="420" y="5110"/>
                  </a:lnTo>
                  <a:lnTo>
                    <a:pt x="411" y="5135"/>
                  </a:lnTo>
                  <a:lnTo>
                    <a:pt x="401" y="5160"/>
                  </a:lnTo>
                  <a:lnTo>
                    <a:pt x="390" y="5185"/>
                  </a:lnTo>
                  <a:lnTo>
                    <a:pt x="378" y="5212"/>
                  </a:lnTo>
                  <a:lnTo>
                    <a:pt x="371" y="5231"/>
                  </a:lnTo>
                  <a:lnTo>
                    <a:pt x="363" y="5248"/>
                  </a:lnTo>
                  <a:lnTo>
                    <a:pt x="355" y="5265"/>
                  </a:lnTo>
                  <a:lnTo>
                    <a:pt x="346" y="5279"/>
                  </a:lnTo>
                  <a:lnTo>
                    <a:pt x="338" y="5294"/>
                  </a:lnTo>
                  <a:lnTo>
                    <a:pt x="330" y="5308"/>
                  </a:lnTo>
                  <a:lnTo>
                    <a:pt x="321" y="5319"/>
                  </a:lnTo>
                  <a:lnTo>
                    <a:pt x="313" y="5329"/>
                  </a:lnTo>
                  <a:lnTo>
                    <a:pt x="303" y="5338"/>
                  </a:lnTo>
                  <a:lnTo>
                    <a:pt x="294" y="5346"/>
                  </a:lnTo>
                  <a:lnTo>
                    <a:pt x="284" y="5352"/>
                  </a:lnTo>
                  <a:lnTo>
                    <a:pt x="277" y="5357"/>
                  </a:lnTo>
                  <a:lnTo>
                    <a:pt x="267" y="5361"/>
                  </a:lnTo>
                  <a:lnTo>
                    <a:pt x="257" y="5365"/>
                  </a:lnTo>
                  <a:lnTo>
                    <a:pt x="246" y="5367"/>
                  </a:lnTo>
                  <a:lnTo>
                    <a:pt x="236" y="5367"/>
                  </a:lnTo>
                  <a:lnTo>
                    <a:pt x="232" y="5367"/>
                  </a:lnTo>
                  <a:lnTo>
                    <a:pt x="227" y="5365"/>
                  </a:lnTo>
                  <a:lnTo>
                    <a:pt x="221" y="5361"/>
                  </a:lnTo>
                  <a:lnTo>
                    <a:pt x="215" y="5357"/>
                  </a:lnTo>
                  <a:lnTo>
                    <a:pt x="209" y="5350"/>
                  </a:lnTo>
                  <a:lnTo>
                    <a:pt x="202" y="5342"/>
                  </a:lnTo>
                  <a:lnTo>
                    <a:pt x="196" y="5334"/>
                  </a:lnTo>
                  <a:lnTo>
                    <a:pt x="188" y="5323"/>
                  </a:lnTo>
                  <a:lnTo>
                    <a:pt x="181" y="5311"/>
                  </a:lnTo>
                  <a:lnTo>
                    <a:pt x="171" y="5300"/>
                  </a:lnTo>
                  <a:lnTo>
                    <a:pt x="163" y="5285"/>
                  </a:lnTo>
                  <a:lnTo>
                    <a:pt x="154" y="5269"/>
                  </a:lnTo>
                  <a:lnTo>
                    <a:pt x="144" y="5252"/>
                  </a:lnTo>
                  <a:lnTo>
                    <a:pt x="134" y="5233"/>
                  </a:lnTo>
                  <a:lnTo>
                    <a:pt x="123" y="5213"/>
                  </a:lnTo>
                  <a:lnTo>
                    <a:pt x="113" y="5192"/>
                  </a:lnTo>
                  <a:lnTo>
                    <a:pt x="98" y="5156"/>
                  </a:lnTo>
                  <a:lnTo>
                    <a:pt x="86" y="5123"/>
                  </a:lnTo>
                  <a:lnTo>
                    <a:pt x="75" y="5091"/>
                  </a:lnTo>
                  <a:lnTo>
                    <a:pt x="63" y="5058"/>
                  </a:lnTo>
                  <a:lnTo>
                    <a:pt x="54" y="5027"/>
                  </a:lnTo>
                  <a:lnTo>
                    <a:pt x="44" y="4998"/>
                  </a:lnTo>
                  <a:lnTo>
                    <a:pt x="37" y="4970"/>
                  </a:lnTo>
                  <a:lnTo>
                    <a:pt x="29" y="4943"/>
                  </a:lnTo>
                  <a:lnTo>
                    <a:pt x="21" y="4916"/>
                  </a:lnTo>
                  <a:lnTo>
                    <a:pt x="15" y="4891"/>
                  </a:lnTo>
                  <a:lnTo>
                    <a:pt x="12" y="4866"/>
                  </a:lnTo>
                  <a:lnTo>
                    <a:pt x="8" y="4843"/>
                  </a:lnTo>
                  <a:lnTo>
                    <a:pt x="4" y="4822"/>
                  </a:lnTo>
                  <a:lnTo>
                    <a:pt x="2" y="4801"/>
                  </a:lnTo>
                  <a:lnTo>
                    <a:pt x="0" y="4780"/>
                  </a:lnTo>
                  <a:lnTo>
                    <a:pt x="0" y="4762"/>
                  </a:lnTo>
                  <a:lnTo>
                    <a:pt x="2" y="4734"/>
                  </a:lnTo>
                  <a:lnTo>
                    <a:pt x="2" y="4718"/>
                  </a:lnTo>
                  <a:lnTo>
                    <a:pt x="2" y="4705"/>
                  </a:lnTo>
                  <a:lnTo>
                    <a:pt x="4" y="4687"/>
                  </a:lnTo>
                  <a:lnTo>
                    <a:pt x="6" y="4672"/>
                  </a:lnTo>
                  <a:lnTo>
                    <a:pt x="8" y="4655"/>
                  </a:lnTo>
                  <a:lnTo>
                    <a:pt x="10" y="4640"/>
                  </a:lnTo>
                  <a:lnTo>
                    <a:pt x="12" y="4620"/>
                  </a:lnTo>
                  <a:lnTo>
                    <a:pt x="14" y="4603"/>
                  </a:lnTo>
                  <a:lnTo>
                    <a:pt x="17" y="4584"/>
                  </a:lnTo>
                  <a:lnTo>
                    <a:pt x="21" y="4565"/>
                  </a:lnTo>
                  <a:lnTo>
                    <a:pt x="23" y="4545"/>
                  </a:lnTo>
                  <a:lnTo>
                    <a:pt x="27" y="4524"/>
                  </a:lnTo>
                  <a:lnTo>
                    <a:pt x="31" y="4503"/>
                  </a:lnTo>
                  <a:lnTo>
                    <a:pt x="37" y="4482"/>
                  </a:lnTo>
                  <a:lnTo>
                    <a:pt x="40" y="4467"/>
                  </a:lnTo>
                  <a:lnTo>
                    <a:pt x="42" y="4451"/>
                  </a:lnTo>
                  <a:lnTo>
                    <a:pt x="46" y="4436"/>
                  </a:lnTo>
                  <a:lnTo>
                    <a:pt x="50" y="4419"/>
                  </a:lnTo>
                  <a:lnTo>
                    <a:pt x="54" y="4401"/>
                  </a:lnTo>
                  <a:lnTo>
                    <a:pt x="58" y="4384"/>
                  </a:lnTo>
                  <a:lnTo>
                    <a:pt x="62" y="4365"/>
                  </a:lnTo>
                  <a:lnTo>
                    <a:pt x="65" y="4344"/>
                  </a:lnTo>
                  <a:lnTo>
                    <a:pt x="69" y="4325"/>
                  </a:lnTo>
                  <a:lnTo>
                    <a:pt x="73" y="4304"/>
                  </a:lnTo>
                  <a:lnTo>
                    <a:pt x="77" y="4281"/>
                  </a:lnTo>
                  <a:lnTo>
                    <a:pt x="79" y="4257"/>
                  </a:lnTo>
                  <a:lnTo>
                    <a:pt x="83" y="4234"/>
                  </a:lnTo>
                  <a:lnTo>
                    <a:pt x="86" y="4210"/>
                  </a:lnTo>
                  <a:lnTo>
                    <a:pt x="90" y="4185"/>
                  </a:lnTo>
                  <a:lnTo>
                    <a:pt x="94" y="4160"/>
                  </a:lnTo>
                  <a:lnTo>
                    <a:pt x="96" y="4133"/>
                  </a:lnTo>
                  <a:lnTo>
                    <a:pt x="100" y="4106"/>
                  </a:lnTo>
                  <a:lnTo>
                    <a:pt x="104" y="4077"/>
                  </a:lnTo>
                  <a:lnTo>
                    <a:pt x="106" y="4048"/>
                  </a:lnTo>
                  <a:lnTo>
                    <a:pt x="110" y="4018"/>
                  </a:lnTo>
                  <a:lnTo>
                    <a:pt x="113" y="3987"/>
                  </a:lnTo>
                  <a:lnTo>
                    <a:pt x="115" y="3956"/>
                  </a:lnTo>
                  <a:lnTo>
                    <a:pt x="119" y="3923"/>
                  </a:lnTo>
                  <a:lnTo>
                    <a:pt x="123" y="3891"/>
                  </a:lnTo>
                  <a:lnTo>
                    <a:pt x="125" y="3858"/>
                  </a:lnTo>
                  <a:lnTo>
                    <a:pt x="129" y="3824"/>
                  </a:lnTo>
                  <a:lnTo>
                    <a:pt x="131" y="3789"/>
                  </a:lnTo>
                  <a:lnTo>
                    <a:pt x="134" y="3753"/>
                  </a:lnTo>
                  <a:lnTo>
                    <a:pt x="136" y="3716"/>
                  </a:lnTo>
                  <a:lnTo>
                    <a:pt x="140" y="3680"/>
                  </a:lnTo>
                  <a:lnTo>
                    <a:pt x="142" y="3641"/>
                  </a:lnTo>
                  <a:lnTo>
                    <a:pt x="154" y="3530"/>
                  </a:lnTo>
                  <a:lnTo>
                    <a:pt x="163" y="3419"/>
                  </a:lnTo>
                  <a:lnTo>
                    <a:pt x="171" y="3302"/>
                  </a:lnTo>
                  <a:lnTo>
                    <a:pt x="181" y="3184"/>
                  </a:lnTo>
                  <a:lnTo>
                    <a:pt x="188" y="3063"/>
                  </a:lnTo>
                  <a:lnTo>
                    <a:pt x="196" y="2939"/>
                  </a:lnTo>
                  <a:lnTo>
                    <a:pt x="202" y="2812"/>
                  </a:lnTo>
                  <a:lnTo>
                    <a:pt x="207" y="2681"/>
                  </a:lnTo>
                  <a:lnTo>
                    <a:pt x="213" y="2549"/>
                  </a:lnTo>
                  <a:lnTo>
                    <a:pt x="217" y="2413"/>
                  </a:lnTo>
                  <a:lnTo>
                    <a:pt x="221" y="2275"/>
                  </a:lnTo>
                  <a:lnTo>
                    <a:pt x="225" y="2132"/>
                  </a:lnTo>
                  <a:lnTo>
                    <a:pt x="227" y="1988"/>
                  </a:lnTo>
                  <a:lnTo>
                    <a:pt x="229" y="1841"/>
                  </a:lnTo>
                  <a:lnTo>
                    <a:pt x="230" y="1691"/>
                  </a:lnTo>
                  <a:lnTo>
                    <a:pt x="230" y="1537"/>
                  </a:lnTo>
                  <a:lnTo>
                    <a:pt x="230" y="1493"/>
                  </a:lnTo>
                  <a:lnTo>
                    <a:pt x="230" y="1449"/>
                  </a:lnTo>
                  <a:lnTo>
                    <a:pt x="230" y="1407"/>
                  </a:lnTo>
                  <a:lnTo>
                    <a:pt x="230" y="1365"/>
                  </a:lnTo>
                  <a:lnTo>
                    <a:pt x="229" y="1324"/>
                  </a:lnTo>
                  <a:lnTo>
                    <a:pt x="229" y="1284"/>
                  </a:lnTo>
                  <a:lnTo>
                    <a:pt x="229" y="1246"/>
                  </a:lnTo>
                  <a:lnTo>
                    <a:pt x="227" y="1207"/>
                  </a:lnTo>
                  <a:lnTo>
                    <a:pt x="227" y="1171"/>
                  </a:lnTo>
                  <a:lnTo>
                    <a:pt x="225" y="1134"/>
                  </a:lnTo>
                  <a:lnTo>
                    <a:pt x="225" y="1100"/>
                  </a:lnTo>
                  <a:lnTo>
                    <a:pt x="223" y="1065"/>
                  </a:lnTo>
                  <a:lnTo>
                    <a:pt x="223" y="1033"/>
                  </a:lnTo>
                  <a:lnTo>
                    <a:pt x="221" y="1000"/>
                  </a:lnTo>
                  <a:lnTo>
                    <a:pt x="219" y="967"/>
                  </a:lnTo>
                  <a:lnTo>
                    <a:pt x="217" y="937"/>
                  </a:lnTo>
                  <a:lnTo>
                    <a:pt x="217" y="908"/>
                  </a:lnTo>
                  <a:lnTo>
                    <a:pt x="215" y="879"/>
                  </a:lnTo>
                  <a:lnTo>
                    <a:pt x="213" y="850"/>
                  </a:lnTo>
                  <a:lnTo>
                    <a:pt x="211" y="823"/>
                  </a:lnTo>
                  <a:lnTo>
                    <a:pt x="209" y="798"/>
                  </a:lnTo>
                  <a:lnTo>
                    <a:pt x="207" y="773"/>
                  </a:lnTo>
                  <a:lnTo>
                    <a:pt x="205" y="748"/>
                  </a:lnTo>
                  <a:lnTo>
                    <a:pt x="204" y="725"/>
                  </a:lnTo>
                  <a:lnTo>
                    <a:pt x="202" y="702"/>
                  </a:lnTo>
                  <a:lnTo>
                    <a:pt x="198" y="681"/>
                  </a:lnTo>
                  <a:lnTo>
                    <a:pt x="196" y="660"/>
                  </a:lnTo>
                  <a:lnTo>
                    <a:pt x="194" y="641"/>
                  </a:lnTo>
                  <a:lnTo>
                    <a:pt x="192" y="622"/>
                  </a:lnTo>
                  <a:lnTo>
                    <a:pt x="188" y="604"/>
                  </a:lnTo>
                  <a:lnTo>
                    <a:pt x="186" y="587"/>
                  </a:lnTo>
                  <a:lnTo>
                    <a:pt x="184" y="572"/>
                  </a:lnTo>
                  <a:lnTo>
                    <a:pt x="181" y="545"/>
                  </a:lnTo>
                  <a:lnTo>
                    <a:pt x="177" y="518"/>
                  </a:lnTo>
                  <a:lnTo>
                    <a:pt x="173" y="493"/>
                  </a:lnTo>
                  <a:lnTo>
                    <a:pt x="169" y="468"/>
                  </a:lnTo>
                  <a:lnTo>
                    <a:pt x="165" y="445"/>
                  </a:lnTo>
                  <a:lnTo>
                    <a:pt x="161" y="422"/>
                  </a:lnTo>
                  <a:lnTo>
                    <a:pt x="156" y="401"/>
                  </a:lnTo>
                  <a:lnTo>
                    <a:pt x="152" y="380"/>
                  </a:lnTo>
                  <a:lnTo>
                    <a:pt x="146" y="361"/>
                  </a:lnTo>
                  <a:lnTo>
                    <a:pt x="142" y="341"/>
                  </a:lnTo>
                  <a:lnTo>
                    <a:pt x="136" y="324"/>
                  </a:lnTo>
                  <a:lnTo>
                    <a:pt x="131" y="307"/>
                  </a:lnTo>
                  <a:lnTo>
                    <a:pt x="125" y="290"/>
                  </a:lnTo>
                  <a:lnTo>
                    <a:pt x="119" y="274"/>
                  </a:lnTo>
                  <a:lnTo>
                    <a:pt x="113" y="261"/>
                  </a:lnTo>
                  <a:lnTo>
                    <a:pt x="108" y="247"/>
                  </a:lnTo>
                  <a:lnTo>
                    <a:pt x="100" y="230"/>
                  </a:lnTo>
                  <a:lnTo>
                    <a:pt x="94" y="213"/>
                  </a:lnTo>
                  <a:lnTo>
                    <a:pt x="83" y="182"/>
                  </a:lnTo>
                  <a:lnTo>
                    <a:pt x="71" y="151"/>
                  </a:lnTo>
                  <a:lnTo>
                    <a:pt x="60" y="123"/>
                  </a:lnTo>
                  <a:lnTo>
                    <a:pt x="60" y="107"/>
                  </a:lnTo>
                  <a:lnTo>
                    <a:pt x="62" y="94"/>
                  </a:lnTo>
                  <a:lnTo>
                    <a:pt x="63" y="80"/>
                  </a:lnTo>
                  <a:lnTo>
                    <a:pt x="65" y="67"/>
                  </a:lnTo>
                  <a:lnTo>
                    <a:pt x="69" y="57"/>
                  </a:lnTo>
                  <a:lnTo>
                    <a:pt x="75" y="46"/>
                  </a:lnTo>
                  <a:lnTo>
                    <a:pt x="81" y="38"/>
                  </a:lnTo>
                  <a:lnTo>
                    <a:pt x="86" y="29"/>
                  </a:lnTo>
                  <a:lnTo>
                    <a:pt x="94" y="23"/>
                  </a:lnTo>
                  <a:lnTo>
                    <a:pt x="102" y="15"/>
                  </a:lnTo>
                  <a:lnTo>
                    <a:pt x="111" y="11"/>
                  </a:lnTo>
                  <a:lnTo>
                    <a:pt x="121" y="6"/>
                  </a:lnTo>
                  <a:lnTo>
                    <a:pt x="133" y="4"/>
                  </a:lnTo>
                  <a:lnTo>
                    <a:pt x="144" y="0"/>
                  </a:lnTo>
                  <a:lnTo>
                    <a:pt x="157" y="0"/>
                  </a:lnTo>
                  <a:lnTo>
                    <a:pt x="1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562159" y="4325711"/>
              <a:ext cx="380858" cy="300888"/>
            </a:xfrm>
            <a:custGeom>
              <a:avLst/>
              <a:gdLst>
                <a:gd name="T0" fmla="*/ 2147483647 w 838"/>
                <a:gd name="T1" fmla="*/ 0 h 731"/>
                <a:gd name="T2" fmla="*/ 2147483647 w 838"/>
                <a:gd name="T3" fmla="*/ 2147483647 h 731"/>
                <a:gd name="T4" fmla="*/ 2147483647 w 838"/>
                <a:gd name="T5" fmla="*/ 2147483647 h 731"/>
                <a:gd name="T6" fmla="*/ 2147483647 w 838"/>
                <a:gd name="T7" fmla="*/ 2147483647 h 731"/>
                <a:gd name="T8" fmla="*/ 2147483647 w 838"/>
                <a:gd name="T9" fmla="*/ 2147483647 h 731"/>
                <a:gd name="T10" fmla="*/ 2147483647 w 838"/>
                <a:gd name="T11" fmla="*/ 2147483647 h 731"/>
                <a:gd name="T12" fmla="*/ 2147483647 w 838"/>
                <a:gd name="T13" fmla="*/ 2147483647 h 731"/>
                <a:gd name="T14" fmla="*/ 2147483647 w 838"/>
                <a:gd name="T15" fmla="*/ 2147483647 h 731"/>
                <a:gd name="T16" fmla="*/ 2147483647 w 838"/>
                <a:gd name="T17" fmla="*/ 2147483647 h 731"/>
                <a:gd name="T18" fmla="*/ 2147483647 w 838"/>
                <a:gd name="T19" fmla="*/ 2147483647 h 731"/>
                <a:gd name="T20" fmla="*/ 2147483647 w 838"/>
                <a:gd name="T21" fmla="*/ 2147483647 h 731"/>
                <a:gd name="T22" fmla="*/ 2147483647 w 838"/>
                <a:gd name="T23" fmla="*/ 2147483647 h 731"/>
                <a:gd name="T24" fmla="*/ 2147483647 w 838"/>
                <a:gd name="T25" fmla="*/ 2147483647 h 731"/>
                <a:gd name="T26" fmla="*/ 2147483647 w 838"/>
                <a:gd name="T27" fmla="*/ 2147483647 h 731"/>
                <a:gd name="T28" fmla="*/ 2147483647 w 838"/>
                <a:gd name="T29" fmla="*/ 2147483647 h 731"/>
                <a:gd name="T30" fmla="*/ 2147483647 w 838"/>
                <a:gd name="T31" fmla="*/ 2147483647 h 731"/>
                <a:gd name="T32" fmla="*/ 2147483647 w 838"/>
                <a:gd name="T33" fmla="*/ 2147483647 h 731"/>
                <a:gd name="T34" fmla="*/ 2147483647 w 838"/>
                <a:gd name="T35" fmla="*/ 2147483647 h 731"/>
                <a:gd name="T36" fmla="*/ 2147483647 w 838"/>
                <a:gd name="T37" fmla="*/ 2147483647 h 731"/>
                <a:gd name="T38" fmla="*/ 2147483647 w 838"/>
                <a:gd name="T39" fmla="*/ 2147483647 h 731"/>
                <a:gd name="T40" fmla="*/ 2147483647 w 838"/>
                <a:gd name="T41" fmla="*/ 2147483647 h 731"/>
                <a:gd name="T42" fmla="*/ 2147483647 w 838"/>
                <a:gd name="T43" fmla="*/ 2147483647 h 731"/>
                <a:gd name="T44" fmla="*/ 2147483647 w 838"/>
                <a:gd name="T45" fmla="*/ 2147483647 h 731"/>
                <a:gd name="T46" fmla="*/ 2147483647 w 838"/>
                <a:gd name="T47" fmla="*/ 2147483647 h 731"/>
                <a:gd name="T48" fmla="*/ 2147483647 w 838"/>
                <a:gd name="T49" fmla="*/ 2147483647 h 731"/>
                <a:gd name="T50" fmla="*/ 2147483647 w 838"/>
                <a:gd name="T51" fmla="*/ 2147483647 h 731"/>
                <a:gd name="T52" fmla="*/ 2147483647 w 838"/>
                <a:gd name="T53" fmla="*/ 2147483647 h 731"/>
                <a:gd name="T54" fmla="*/ 2147483647 w 838"/>
                <a:gd name="T55" fmla="*/ 2147483647 h 731"/>
                <a:gd name="T56" fmla="*/ 2147483647 w 838"/>
                <a:gd name="T57" fmla="*/ 2147483647 h 731"/>
                <a:gd name="T58" fmla="*/ 2147483647 w 838"/>
                <a:gd name="T59" fmla="*/ 2147483647 h 731"/>
                <a:gd name="T60" fmla="*/ 2147483647 w 838"/>
                <a:gd name="T61" fmla="*/ 2147483647 h 731"/>
                <a:gd name="T62" fmla="*/ 2147483647 w 838"/>
                <a:gd name="T63" fmla="*/ 2147483647 h 731"/>
                <a:gd name="T64" fmla="*/ 2147483647 w 838"/>
                <a:gd name="T65" fmla="*/ 2147483647 h 731"/>
                <a:gd name="T66" fmla="*/ 2147483647 w 838"/>
                <a:gd name="T67" fmla="*/ 2147483647 h 731"/>
                <a:gd name="T68" fmla="*/ 2147483647 w 838"/>
                <a:gd name="T69" fmla="*/ 2147483647 h 731"/>
                <a:gd name="T70" fmla="*/ 2147483647 w 838"/>
                <a:gd name="T71" fmla="*/ 2147483647 h 731"/>
                <a:gd name="T72" fmla="*/ 2147483647 w 838"/>
                <a:gd name="T73" fmla="*/ 2147483647 h 731"/>
                <a:gd name="T74" fmla="*/ 2147483647 w 838"/>
                <a:gd name="T75" fmla="*/ 2147483647 h 731"/>
                <a:gd name="T76" fmla="*/ 2147483647 w 838"/>
                <a:gd name="T77" fmla="*/ 2147483647 h 731"/>
                <a:gd name="T78" fmla="*/ 2147483647 w 838"/>
                <a:gd name="T79" fmla="*/ 2147483647 h 731"/>
                <a:gd name="T80" fmla="*/ 2147483647 w 838"/>
                <a:gd name="T81" fmla="*/ 2147483647 h 731"/>
                <a:gd name="T82" fmla="*/ 2147483647 w 838"/>
                <a:gd name="T83" fmla="*/ 2147483647 h 731"/>
                <a:gd name="T84" fmla="*/ 2147483647 w 838"/>
                <a:gd name="T85" fmla="*/ 2147483647 h 731"/>
                <a:gd name="T86" fmla="*/ 2147483647 w 838"/>
                <a:gd name="T87" fmla="*/ 2147483647 h 7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8"/>
                <a:gd name="T133" fmla="*/ 0 h 731"/>
                <a:gd name="T134" fmla="*/ 838 w 838"/>
                <a:gd name="T135" fmla="*/ 731 h 7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8" h="731">
                  <a:moveTo>
                    <a:pt x="36" y="0"/>
                  </a:moveTo>
                  <a:lnTo>
                    <a:pt x="40" y="0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3" y="2"/>
                  </a:lnTo>
                  <a:lnTo>
                    <a:pt x="59" y="2"/>
                  </a:lnTo>
                  <a:lnTo>
                    <a:pt x="65" y="4"/>
                  </a:lnTo>
                  <a:lnTo>
                    <a:pt x="72" y="4"/>
                  </a:lnTo>
                  <a:lnTo>
                    <a:pt x="78" y="6"/>
                  </a:lnTo>
                  <a:lnTo>
                    <a:pt x="86" y="6"/>
                  </a:lnTo>
                  <a:lnTo>
                    <a:pt x="96" y="7"/>
                  </a:lnTo>
                  <a:lnTo>
                    <a:pt x="113" y="11"/>
                  </a:lnTo>
                  <a:lnTo>
                    <a:pt x="132" y="15"/>
                  </a:lnTo>
                  <a:lnTo>
                    <a:pt x="153" y="21"/>
                  </a:lnTo>
                  <a:lnTo>
                    <a:pt x="197" y="32"/>
                  </a:lnTo>
                  <a:lnTo>
                    <a:pt x="241" y="44"/>
                  </a:lnTo>
                  <a:lnTo>
                    <a:pt x="328" y="69"/>
                  </a:lnTo>
                  <a:lnTo>
                    <a:pt x="370" y="82"/>
                  </a:lnTo>
                  <a:lnTo>
                    <a:pt x="412" y="96"/>
                  </a:lnTo>
                  <a:lnTo>
                    <a:pt x="455" y="109"/>
                  </a:lnTo>
                  <a:lnTo>
                    <a:pt x="497" y="125"/>
                  </a:lnTo>
                  <a:lnTo>
                    <a:pt x="524" y="136"/>
                  </a:lnTo>
                  <a:lnTo>
                    <a:pt x="549" y="146"/>
                  </a:lnTo>
                  <a:lnTo>
                    <a:pt x="574" y="157"/>
                  </a:lnTo>
                  <a:lnTo>
                    <a:pt x="597" y="169"/>
                  </a:lnTo>
                  <a:lnTo>
                    <a:pt x="620" y="178"/>
                  </a:lnTo>
                  <a:lnTo>
                    <a:pt x="641" y="190"/>
                  </a:lnTo>
                  <a:lnTo>
                    <a:pt x="660" y="201"/>
                  </a:lnTo>
                  <a:lnTo>
                    <a:pt x="679" y="211"/>
                  </a:lnTo>
                  <a:lnTo>
                    <a:pt x="696" y="222"/>
                  </a:lnTo>
                  <a:lnTo>
                    <a:pt x="712" y="232"/>
                  </a:lnTo>
                  <a:lnTo>
                    <a:pt x="727" y="244"/>
                  </a:lnTo>
                  <a:lnTo>
                    <a:pt x="742" y="253"/>
                  </a:lnTo>
                  <a:lnTo>
                    <a:pt x="754" y="263"/>
                  </a:lnTo>
                  <a:lnTo>
                    <a:pt x="765" y="274"/>
                  </a:lnTo>
                  <a:lnTo>
                    <a:pt x="777" y="284"/>
                  </a:lnTo>
                  <a:lnTo>
                    <a:pt x="787" y="294"/>
                  </a:lnTo>
                  <a:lnTo>
                    <a:pt x="798" y="311"/>
                  </a:lnTo>
                  <a:lnTo>
                    <a:pt x="810" y="328"/>
                  </a:lnTo>
                  <a:lnTo>
                    <a:pt x="817" y="345"/>
                  </a:lnTo>
                  <a:lnTo>
                    <a:pt x="825" y="365"/>
                  </a:lnTo>
                  <a:lnTo>
                    <a:pt x="831" y="382"/>
                  </a:lnTo>
                  <a:lnTo>
                    <a:pt x="837" y="401"/>
                  </a:lnTo>
                  <a:lnTo>
                    <a:pt x="838" y="422"/>
                  </a:lnTo>
                  <a:lnTo>
                    <a:pt x="838" y="443"/>
                  </a:lnTo>
                  <a:lnTo>
                    <a:pt x="838" y="466"/>
                  </a:lnTo>
                  <a:lnTo>
                    <a:pt x="837" y="489"/>
                  </a:lnTo>
                  <a:lnTo>
                    <a:pt x="833" y="514"/>
                  </a:lnTo>
                  <a:lnTo>
                    <a:pt x="829" y="539"/>
                  </a:lnTo>
                  <a:lnTo>
                    <a:pt x="823" y="566"/>
                  </a:lnTo>
                  <a:lnTo>
                    <a:pt x="815" y="595"/>
                  </a:lnTo>
                  <a:lnTo>
                    <a:pt x="808" y="624"/>
                  </a:lnTo>
                  <a:lnTo>
                    <a:pt x="798" y="652"/>
                  </a:lnTo>
                  <a:lnTo>
                    <a:pt x="790" y="662"/>
                  </a:lnTo>
                  <a:lnTo>
                    <a:pt x="785" y="670"/>
                  </a:lnTo>
                  <a:lnTo>
                    <a:pt x="777" y="679"/>
                  </a:lnTo>
                  <a:lnTo>
                    <a:pt x="769" y="687"/>
                  </a:lnTo>
                  <a:lnTo>
                    <a:pt x="764" y="693"/>
                  </a:lnTo>
                  <a:lnTo>
                    <a:pt x="756" y="700"/>
                  </a:lnTo>
                  <a:lnTo>
                    <a:pt x="748" y="706"/>
                  </a:lnTo>
                  <a:lnTo>
                    <a:pt x="741" y="710"/>
                  </a:lnTo>
                  <a:lnTo>
                    <a:pt x="733" y="716"/>
                  </a:lnTo>
                  <a:lnTo>
                    <a:pt x="725" y="720"/>
                  </a:lnTo>
                  <a:lnTo>
                    <a:pt x="716" y="724"/>
                  </a:lnTo>
                  <a:lnTo>
                    <a:pt x="708" y="725"/>
                  </a:lnTo>
                  <a:lnTo>
                    <a:pt x="700" y="727"/>
                  </a:lnTo>
                  <a:lnTo>
                    <a:pt x="691" y="729"/>
                  </a:lnTo>
                  <a:lnTo>
                    <a:pt x="683" y="729"/>
                  </a:lnTo>
                  <a:lnTo>
                    <a:pt x="673" y="731"/>
                  </a:lnTo>
                  <a:lnTo>
                    <a:pt x="666" y="729"/>
                  </a:lnTo>
                  <a:lnTo>
                    <a:pt x="658" y="727"/>
                  </a:lnTo>
                  <a:lnTo>
                    <a:pt x="648" y="725"/>
                  </a:lnTo>
                  <a:lnTo>
                    <a:pt x="639" y="720"/>
                  </a:lnTo>
                  <a:lnTo>
                    <a:pt x="625" y="716"/>
                  </a:lnTo>
                  <a:lnTo>
                    <a:pt x="614" y="708"/>
                  </a:lnTo>
                  <a:lnTo>
                    <a:pt x="600" y="700"/>
                  </a:lnTo>
                  <a:lnTo>
                    <a:pt x="585" y="691"/>
                  </a:lnTo>
                  <a:lnTo>
                    <a:pt x="574" y="683"/>
                  </a:lnTo>
                  <a:lnTo>
                    <a:pt x="562" y="674"/>
                  </a:lnTo>
                  <a:lnTo>
                    <a:pt x="550" y="664"/>
                  </a:lnTo>
                  <a:lnTo>
                    <a:pt x="537" y="654"/>
                  </a:lnTo>
                  <a:lnTo>
                    <a:pt x="524" y="643"/>
                  </a:lnTo>
                  <a:lnTo>
                    <a:pt x="510" y="629"/>
                  </a:lnTo>
                  <a:lnTo>
                    <a:pt x="497" y="616"/>
                  </a:lnTo>
                  <a:lnTo>
                    <a:pt x="483" y="603"/>
                  </a:lnTo>
                  <a:lnTo>
                    <a:pt x="468" y="587"/>
                  </a:lnTo>
                  <a:lnTo>
                    <a:pt x="453" y="570"/>
                  </a:lnTo>
                  <a:lnTo>
                    <a:pt x="437" y="553"/>
                  </a:lnTo>
                  <a:lnTo>
                    <a:pt x="422" y="535"/>
                  </a:lnTo>
                  <a:lnTo>
                    <a:pt x="405" y="514"/>
                  </a:lnTo>
                  <a:lnTo>
                    <a:pt x="389" y="495"/>
                  </a:lnTo>
                  <a:lnTo>
                    <a:pt x="372" y="472"/>
                  </a:lnTo>
                  <a:lnTo>
                    <a:pt x="355" y="451"/>
                  </a:lnTo>
                  <a:lnTo>
                    <a:pt x="332" y="420"/>
                  </a:lnTo>
                  <a:lnTo>
                    <a:pt x="311" y="393"/>
                  </a:lnTo>
                  <a:lnTo>
                    <a:pt x="289" y="366"/>
                  </a:lnTo>
                  <a:lnTo>
                    <a:pt x="268" y="341"/>
                  </a:lnTo>
                  <a:lnTo>
                    <a:pt x="249" y="318"/>
                  </a:lnTo>
                  <a:lnTo>
                    <a:pt x="230" y="295"/>
                  </a:lnTo>
                  <a:lnTo>
                    <a:pt x="211" y="274"/>
                  </a:lnTo>
                  <a:lnTo>
                    <a:pt x="193" y="253"/>
                  </a:lnTo>
                  <a:lnTo>
                    <a:pt x="176" y="236"/>
                  </a:lnTo>
                  <a:lnTo>
                    <a:pt x="161" y="217"/>
                  </a:lnTo>
                  <a:lnTo>
                    <a:pt x="145" y="201"/>
                  </a:lnTo>
                  <a:lnTo>
                    <a:pt x="130" y="186"/>
                  </a:lnTo>
                  <a:lnTo>
                    <a:pt x="117" y="173"/>
                  </a:lnTo>
                  <a:lnTo>
                    <a:pt x="101" y="159"/>
                  </a:lnTo>
                  <a:lnTo>
                    <a:pt x="90" y="148"/>
                  </a:lnTo>
                  <a:lnTo>
                    <a:pt x="76" y="138"/>
                  </a:lnTo>
                  <a:lnTo>
                    <a:pt x="67" y="130"/>
                  </a:lnTo>
                  <a:lnTo>
                    <a:pt x="59" y="123"/>
                  </a:lnTo>
                  <a:lnTo>
                    <a:pt x="49" y="115"/>
                  </a:lnTo>
                  <a:lnTo>
                    <a:pt x="42" y="109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24" y="90"/>
                  </a:lnTo>
                  <a:lnTo>
                    <a:pt x="19" y="84"/>
                  </a:lnTo>
                  <a:lnTo>
                    <a:pt x="15" y="79"/>
                  </a:lnTo>
                  <a:lnTo>
                    <a:pt x="11" y="73"/>
                  </a:lnTo>
                  <a:lnTo>
                    <a:pt x="7" y="67"/>
                  </a:lnTo>
                  <a:lnTo>
                    <a:pt x="5" y="63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34"/>
                  </a:lnTo>
                  <a:lnTo>
                    <a:pt x="1" y="25"/>
                  </a:lnTo>
                  <a:lnTo>
                    <a:pt x="5" y="17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6" y="2"/>
                  </a:lnTo>
                  <a:lnTo>
                    <a:pt x="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819401" y="990600"/>
            <a:ext cx="1524000" cy="975519"/>
            <a:chOff x="3693645" y="3862047"/>
            <a:chExt cx="1792755" cy="1127919"/>
          </a:xfrm>
          <a:solidFill>
            <a:srgbClr val="00B0F0"/>
          </a:solidFill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693645" y="3862047"/>
              <a:ext cx="1221467" cy="1095857"/>
            </a:xfrm>
            <a:custGeom>
              <a:avLst/>
              <a:gdLst>
                <a:gd name="T0" fmla="*/ 2147483647 w 2694"/>
                <a:gd name="T1" fmla="*/ 2147483647 h 2664"/>
                <a:gd name="T2" fmla="*/ 2147483647 w 2694"/>
                <a:gd name="T3" fmla="*/ 2147483647 h 2664"/>
                <a:gd name="T4" fmla="*/ 2147483647 w 2694"/>
                <a:gd name="T5" fmla="*/ 2147483647 h 2664"/>
                <a:gd name="T6" fmla="*/ 2147483647 w 2694"/>
                <a:gd name="T7" fmla="*/ 2147483647 h 2664"/>
                <a:gd name="T8" fmla="*/ 2147483647 w 2694"/>
                <a:gd name="T9" fmla="*/ 2147483647 h 2664"/>
                <a:gd name="T10" fmla="*/ 2147483647 w 2694"/>
                <a:gd name="T11" fmla="*/ 2147483647 h 2664"/>
                <a:gd name="T12" fmla="*/ 2147483647 w 2694"/>
                <a:gd name="T13" fmla="*/ 2147483647 h 2664"/>
                <a:gd name="T14" fmla="*/ 2147483647 w 2694"/>
                <a:gd name="T15" fmla="*/ 2147483647 h 2664"/>
                <a:gd name="T16" fmla="*/ 2147483647 w 2694"/>
                <a:gd name="T17" fmla="*/ 2147483647 h 2664"/>
                <a:gd name="T18" fmla="*/ 2147483647 w 2694"/>
                <a:gd name="T19" fmla="*/ 2147483647 h 2664"/>
                <a:gd name="T20" fmla="*/ 2147483647 w 2694"/>
                <a:gd name="T21" fmla="*/ 2147483647 h 2664"/>
                <a:gd name="T22" fmla="*/ 2147483647 w 2694"/>
                <a:gd name="T23" fmla="*/ 2147483647 h 2664"/>
                <a:gd name="T24" fmla="*/ 2147483647 w 2694"/>
                <a:gd name="T25" fmla="*/ 2147483647 h 2664"/>
                <a:gd name="T26" fmla="*/ 2147483647 w 2694"/>
                <a:gd name="T27" fmla="*/ 2147483647 h 2664"/>
                <a:gd name="T28" fmla="*/ 2147483647 w 2694"/>
                <a:gd name="T29" fmla="*/ 2147483647 h 2664"/>
                <a:gd name="T30" fmla="*/ 2147483647 w 2694"/>
                <a:gd name="T31" fmla="*/ 2147483647 h 2664"/>
                <a:gd name="T32" fmla="*/ 2147483647 w 2694"/>
                <a:gd name="T33" fmla="*/ 2147483647 h 2664"/>
                <a:gd name="T34" fmla="*/ 2147483647 w 2694"/>
                <a:gd name="T35" fmla="*/ 2147483647 h 2664"/>
                <a:gd name="T36" fmla="*/ 2147483647 w 2694"/>
                <a:gd name="T37" fmla="*/ 2147483647 h 2664"/>
                <a:gd name="T38" fmla="*/ 2147483647 w 2694"/>
                <a:gd name="T39" fmla="*/ 2147483647 h 2664"/>
                <a:gd name="T40" fmla="*/ 2147483647 w 2694"/>
                <a:gd name="T41" fmla="*/ 2147483647 h 2664"/>
                <a:gd name="T42" fmla="*/ 2147483647 w 2694"/>
                <a:gd name="T43" fmla="*/ 2147483647 h 2664"/>
                <a:gd name="T44" fmla="*/ 2147483647 w 2694"/>
                <a:gd name="T45" fmla="*/ 2147483647 h 2664"/>
                <a:gd name="T46" fmla="*/ 2147483647 w 2694"/>
                <a:gd name="T47" fmla="*/ 2147483647 h 2664"/>
                <a:gd name="T48" fmla="*/ 2147483647 w 2694"/>
                <a:gd name="T49" fmla="*/ 2147483647 h 2664"/>
                <a:gd name="T50" fmla="*/ 2147483647 w 2694"/>
                <a:gd name="T51" fmla="*/ 2147483647 h 2664"/>
                <a:gd name="T52" fmla="*/ 2147483647 w 2694"/>
                <a:gd name="T53" fmla="*/ 2147483647 h 2664"/>
                <a:gd name="T54" fmla="*/ 2147483647 w 2694"/>
                <a:gd name="T55" fmla="*/ 2147483647 h 2664"/>
                <a:gd name="T56" fmla="*/ 2147483647 w 2694"/>
                <a:gd name="T57" fmla="*/ 2147483647 h 2664"/>
                <a:gd name="T58" fmla="*/ 2147483647 w 2694"/>
                <a:gd name="T59" fmla="*/ 2147483647 h 2664"/>
                <a:gd name="T60" fmla="*/ 2147483647 w 2694"/>
                <a:gd name="T61" fmla="*/ 2147483647 h 2664"/>
                <a:gd name="T62" fmla="*/ 2147483647 w 2694"/>
                <a:gd name="T63" fmla="*/ 2147483647 h 2664"/>
                <a:gd name="T64" fmla="*/ 2147483647 w 2694"/>
                <a:gd name="T65" fmla="*/ 2147483647 h 2664"/>
                <a:gd name="T66" fmla="*/ 2147483647 w 2694"/>
                <a:gd name="T67" fmla="*/ 2147483647 h 2664"/>
                <a:gd name="T68" fmla="*/ 2147483647 w 2694"/>
                <a:gd name="T69" fmla="*/ 2147483647 h 2664"/>
                <a:gd name="T70" fmla="*/ 2147483647 w 2694"/>
                <a:gd name="T71" fmla="*/ 2147483647 h 2664"/>
                <a:gd name="T72" fmla="*/ 2147483647 w 2694"/>
                <a:gd name="T73" fmla="*/ 2147483647 h 2664"/>
                <a:gd name="T74" fmla="*/ 2147483647 w 2694"/>
                <a:gd name="T75" fmla="*/ 2147483647 h 2664"/>
                <a:gd name="T76" fmla="*/ 2147483647 w 2694"/>
                <a:gd name="T77" fmla="*/ 2147483647 h 2664"/>
                <a:gd name="T78" fmla="*/ 2147483647 w 2694"/>
                <a:gd name="T79" fmla="*/ 2147483647 h 2664"/>
                <a:gd name="T80" fmla="*/ 2147483647 w 2694"/>
                <a:gd name="T81" fmla="*/ 2147483647 h 2664"/>
                <a:gd name="T82" fmla="*/ 2147483647 w 2694"/>
                <a:gd name="T83" fmla="*/ 2147483647 h 2664"/>
                <a:gd name="T84" fmla="*/ 2147483647 w 2694"/>
                <a:gd name="T85" fmla="*/ 2147483647 h 2664"/>
                <a:gd name="T86" fmla="*/ 2147483647 w 2694"/>
                <a:gd name="T87" fmla="*/ 2147483647 h 2664"/>
                <a:gd name="T88" fmla="*/ 2147483647 w 2694"/>
                <a:gd name="T89" fmla="*/ 2147483647 h 2664"/>
                <a:gd name="T90" fmla="*/ 2147483647 w 2694"/>
                <a:gd name="T91" fmla="*/ 2147483647 h 2664"/>
                <a:gd name="T92" fmla="*/ 2147483647 w 2694"/>
                <a:gd name="T93" fmla="*/ 2147483647 h 2664"/>
                <a:gd name="T94" fmla="*/ 2147483647 w 2694"/>
                <a:gd name="T95" fmla="*/ 2147483647 h 2664"/>
                <a:gd name="T96" fmla="*/ 2147483647 w 2694"/>
                <a:gd name="T97" fmla="*/ 2147483647 h 2664"/>
                <a:gd name="T98" fmla="*/ 2147483647 w 2694"/>
                <a:gd name="T99" fmla="*/ 2147483647 h 2664"/>
                <a:gd name="T100" fmla="*/ 2147483647 w 2694"/>
                <a:gd name="T101" fmla="*/ 2147483647 h 2664"/>
                <a:gd name="T102" fmla="*/ 2147483647 w 2694"/>
                <a:gd name="T103" fmla="*/ 2147483647 h 2664"/>
                <a:gd name="T104" fmla="*/ 2147483647 w 2694"/>
                <a:gd name="T105" fmla="*/ 2147483647 h 2664"/>
                <a:gd name="T106" fmla="*/ 2147483647 w 2694"/>
                <a:gd name="T107" fmla="*/ 2147483647 h 2664"/>
                <a:gd name="T108" fmla="*/ 2147483647 w 2694"/>
                <a:gd name="T109" fmla="*/ 0 h 266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694"/>
                <a:gd name="T166" fmla="*/ 0 h 2664"/>
                <a:gd name="T167" fmla="*/ 2694 w 2694"/>
                <a:gd name="T168" fmla="*/ 2664 h 266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694" h="2664">
                  <a:moveTo>
                    <a:pt x="2233" y="0"/>
                  </a:moveTo>
                  <a:lnTo>
                    <a:pt x="2245" y="0"/>
                  </a:lnTo>
                  <a:lnTo>
                    <a:pt x="2258" y="2"/>
                  </a:lnTo>
                  <a:lnTo>
                    <a:pt x="2271" y="4"/>
                  </a:lnTo>
                  <a:lnTo>
                    <a:pt x="2287" y="8"/>
                  </a:lnTo>
                  <a:lnTo>
                    <a:pt x="2304" y="11"/>
                  </a:lnTo>
                  <a:lnTo>
                    <a:pt x="2323" y="17"/>
                  </a:lnTo>
                  <a:lnTo>
                    <a:pt x="2342" y="23"/>
                  </a:lnTo>
                  <a:lnTo>
                    <a:pt x="2362" y="29"/>
                  </a:lnTo>
                  <a:lnTo>
                    <a:pt x="2385" y="38"/>
                  </a:lnTo>
                  <a:lnTo>
                    <a:pt x="2406" y="46"/>
                  </a:lnTo>
                  <a:lnTo>
                    <a:pt x="2431" y="58"/>
                  </a:lnTo>
                  <a:lnTo>
                    <a:pt x="2456" y="69"/>
                  </a:lnTo>
                  <a:lnTo>
                    <a:pt x="2483" y="81"/>
                  </a:lnTo>
                  <a:lnTo>
                    <a:pt x="2511" y="94"/>
                  </a:lnTo>
                  <a:lnTo>
                    <a:pt x="2540" y="107"/>
                  </a:lnTo>
                  <a:lnTo>
                    <a:pt x="2571" y="125"/>
                  </a:lnTo>
                  <a:lnTo>
                    <a:pt x="2584" y="134"/>
                  </a:lnTo>
                  <a:lnTo>
                    <a:pt x="2600" y="146"/>
                  </a:lnTo>
                  <a:lnTo>
                    <a:pt x="2611" y="157"/>
                  </a:lnTo>
                  <a:lnTo>
                    <a:pt x="2625" y="169"/>
                  </a:lnTo>
                  <a:lnTo>
                    <a:pt x="2634" y="180"/>
                  </a:lnTo>
                  <a:lnTo>
                    <a:pt x="2646" y="190"/>
                  </a:lnTo>
                  <a:lnTo>
                    <a:pt x="2655" y="202"/>
                  </a:lnTo>
                  <a:lnTo>
                    <a:pt x="2663" y="213"/>
                  </a:lnTo>
                  <a:lnTo>
                    <a:pt x="2671" y="226"/>
                  </a:lnTo>
                  <a:lnTo>
                    <a:pt x="2676" y="238"/>
                  </a:lnTo>
                  <a:lnTo>
                    <a:pt x="2682" y="250"/>
                  </a:lnTo>
                  <a:lnTo>
                    <a:pt x="2686" y="261"/>
                  </a:lnTo>
                  <a:lnTo>
                    <a:pt x="2690" y="274"/>
                  </a:lnTo>
                  <a:lnTo>
                    <a:pt x="2692" y="286"/>
                  </a:lnTo>
                  <a:lnTo>
                    <a:pt x="2694" y="299"/>
                  </a:lnTo>
                  <a:lnTo>
                    <a:pt x="2694" y="313"/>
                  </a:lnTo>
                  <a:lnTo>
                    <a:pt x="2694" y="324"/>
                  </a:lnTo>
                  <a:lnTo>
                    <a:pt x="2692" y="338"/>
                  </a:lnTo>
                  <a:lnTo>
                    <a:pt x="2686" y="349"/>
                  </a:lnTo>
                  <a:lnTo>
                    <a:pt x="2680" y="363"/>
                  </a:lnTo>
                  <a:lnTo>
                    <a:pt x="2673" y="376"/>
                  </a:lnTo>
                  <a:lnTo>
                    <a:pt x="2665" y="392"/>
                  </a:lnTo>
                  <a:lnTo>
                    <a:pt x="2653" y="407"/>
                  </a:lnTo>
                  <a:lnTo>
                    <a:pt x="2642" y="424"/>
                  </a:lnTo>
                  <a:lnTo>
                    <a:pt x="2609" y="463"/>
                  </a:lnTo>
                  <a:lnTo>
                    <a:pt x="2579" y="501"/>
                  </a:lnTo>
                  <a:lnTo>
                    <a:pt x="2563" y="520"/>
                  </a:lnTo>
                  <a:lnTo>
                    <a:pt x="2550" y="539"/>
                  </a:lnTo>
                  <a:lnTo>
                    <a:pt x="2536" y="557"/>
                  </a:lnTo>
                  <a:lnTo>
                    <a:pt x="2523" y="576"/>
                  </a:lnTo>
                  <a:lnTo>
                    <a:pt x="2509" y="593"/>
                  </a:lnTo>
                  <a:lnTo>
                    <a:pt x="2498" y="612"/>
                  </a:lnTo>
                  <a:lnTo>
                    <a:pt x="2486" y="630"/>
                  </a:lnTo>
                  <a:lnTo>
                    <a:pt x="2477" y="647"/>
                  </a:lnTo>
                  <a:lnTo>
                    <a:pt x="2465" y="664"/>
                  </a:lnTo>
                  <a:lnTo>
                    <a:pt x="2456" y="681"/>
                  </a:lnTo>
                  <a:lnTo>
                    <a:pt x="2448" y="701"/>
                  </a:lnTo>
                  <a:lnTo>
                    <a:pt x="2440" y="718"/>
                  </a:lnTo>
                  <a:lnTo>
                    <a:pt x="2415" y="774"/>
                  </a:lnTo>
                  <a:lnTo>
                    <a:pt x="2392" y="829"/>
                  </a:lnTo>
                  <a:lnTo>
                    <a:pt x="2367" y="885"/>
                  </a:lnTo>
                  <a:lnTo>
                    <a:pt x="2344" y="939"/>
                  </a:lnTo>
                  <a:lnTo>
                    <a:pt x="2321" y="991"/>
                  </a:lnTo>
                  <a:lnTo>
                    <a:pt x="2296" y="1040"/>
                  </a:lnTo>
                  <a:lnTo>
                    <a:pt x="2273" y="1090"/>
                  </a:lnTo>
                  <a:lnTo>
                    <a:pt x="2250" y="1140"/>
                  </a:lnTo>
                  <a:lnTo>
                    <a:pt x="2227" y="1188"/>
                  </a:lnTo>
                  <a:lnTo>
                    <a:pt x="2202" y="1234"/>
                  </a:lnTo>
                  <a:lnTo>
                    <a:pt x="2179" y="1278"/>
                  </a:lnTo>
                  <a:lnTo>
                    <a:pt x="2156" y="1323"/>
                  </a:lnTo>
                  <a:lnTo>
                    <a:pt x="2133" y="1367"/>
                  </a:lnTo>
                  <a:lnTo>
                    <a:pt x="2110" y="1407"/>
                  </a:lnTo>
                  <a:lnTo>
                    <a:pt x="2087" y="1449"/>
                  </a:lnTo>
                  <a:lnTo>
                    <a:pt x="2064" y="1488"/>
                  </a:lnTo>
                  <a:lnTo>
                    <a:pt x="2041" y="1526"/>
                  </a:lnTo>
                  <a:lnTo>
                    <a:pt x="2018" y="1563"/>
                  </a:lnTo>
                  <a:lnTo>
                    <a:pt x="1995" y="1599"/>
                  </a:lnTo>
                  <a:lnTo>
                    <a:pt x="1972" y="1634"/>
                  </a:lnTo>
                  <a:lnTo>
                    <a:pt x="1949" y="1668"/>
                  </a:lnTo>
                  <a:lnTo>
                    <a:pt x="1928" y="1701"/>
                  </a:lnTo>
                  <a:lnTo>
                    <a:pt x="1905" y="1731"/>
                  </a:lnTo>
                  <a:lnTo>
                    <a:pt x="1882" y="1762"/>
                  </a:lnTo>
                  <a:lnTo>
                    <a:pt x="1861" y="1791"/>
                  </a:lnTo>
                  <a:lnTo>
                    <a:pt x="1838" y="1818"/>
                  </a:lnTo>
                  <a:lnTo>
                    <a:pt x="1816" y="1845"/>
                  </a:lnTo>
                  <a:lnTo>
                    <a:pt x="1793" y="1872"/>
                  </a:lnTo>
                  <a:lnTo>
                    <a:pt x="1772" y="1895"/>
                  </a:lnTo>
                  <a:lnTo>
                    <a:pt x="1751" y="1918"/>
                  </a:lnTo>
                  <a:lnTo>
                    <a:pt x="1728" y="1941"/>
                  </a:lnTo>
                  <a:lnTo>
                    <a:pt x="1707" y="1962"/>
                  </a:lnTo>
                  <a:lnTo>
                    <a:pt x="1669" y="1998"/>
                  </a:lnTo>
                  <a:lnTo>
                    <a:pt x="1628" y="2035"/>
                  </a:lnTo>
                  <a:lnTo>
                    <a:pt x="1586" y="2069"/>
                  </a:lnTo>
                  <a:lnTo>
                    <a:pt x="1542" y="2104"/>
                  </a:lnTo>
                  <a:lnTo>
                    <a:pt x="1496" y="2137"/>
                  </a:lnTo>
                  <a:lnTo>
                    <a:pt x="1450" y="2171"/>
                  </a:lnTo>
                  <a:lnTo>
                    <a:pt x="1402" y="2204"/>
                  </a:lnTo>
                  <a:lnTo>
                    <a:pt x="1352" y="2234"/>
                  </a:lnTo>
                  <a:lnTo>
                    <a:pt x="1300" y="2265"/>
                  </a:lnTo>
                  <a:lnTo>
                    <a:pt x="1248" y="2296"/>
                  </a:lnTo>
                  <a:lnTo>
                    <a:pt x="1193" y="2327"/>
                  </a:lnTo>
                  <a:lnTo>
                    <a:pt x="1137" y="2357"/>
                  </a:lnTo>
                  <a:lnTo>
                    <a:pt x="1079" y="2386"/>
                  </a:lnTo>
                  <a:lnTo>
                    <a:pt x="1022" y="2415"/>
                  </a:lnTo>
                  <a:lnTo>
                    <a:pt x="960" y="2442"/>
                  </a:lnTo>
                  <a:lnTo>
                    <a:pt x="899" y="2471"/>
                  </a:lnTo>
                  <a:lnTo>
                    <a:pt x="843" y="2494"/>
                  </a:lnTo>
                  <a:lnTo>
                    <a:pt x="789" y="2517"/>
                  </a:lnTo>
                  <a:lnTo>
                    <a:pt x="738" y="2538"/>
                  </a:lnTo>
                  <a:lnTo>
                    <a:pt x="686" y="2557"/>
                  </a:lnTo>
                  <a:lnTo>
                    <a:pt x="636" y="2574"/>
                  </a:lnTo>
                  <a:lnTo>
                    <a:pt x="590" y="2590"/>
                  </a:lnTo>
                  <a:lnTo>
                    <a:pt x="544" y="2605"/>
                  </a:lnTo>
                  <a:lnTo>
                    <a:pt x="498" y="2616"/>
                  </a:lnTo>
                  <a:lnTo>
                    <a:pt x="455" y="2628"/>
                  </a:lnTo>
                  <a:lnTo>
                    <a:pt x="413" y="2638"/>
                  </a:lnTo>
                  <a:lnTo>
                    <a:pt x="373" y="2647"/>
                  </a:lnTo>
                  <a:lnTo>
                    <a:pt x="334" y="2653"/>
                  </a:lnTo>
                  <a:lnTo>
                    <a:pt x="298" y="2659"/>
                  </a:lnTo>
                  <a:lnTo>
                    <a:pt x="261" y="2663"/>
                  </a:lnTo>
                  <a:lnTo>
                    <a:pt x="229" y="2664"/>
                  </a:lnTo>
                  <a:lnTo>
                    <a:pt x="196" y="2664"/>
                  </a:lnTo>
                  <a:lnTo>
                    <a:pt x="171" y="2664"/>
                  </a:lnTo>
                  <a:lnTo>
                    <a:pt x="150" y="2664"/>
                  </a:lnTo>
                  <a:lnTo>
                    <a:pt x="129" y="2663"/>
                  </a:lnTo>
                  <a:lnTo>
                    <a:pt x="110" y="2661"/>
                  </a:lnTo>
                  <a:lnTo>
                    <a:pt x="93" y="2659"/>
                  </a:lnTo>
                  <a:lnTo>
                    <a:pt x="77" y="2657"/>
                  </a:lnTo>
                  <a:lnTo>
                    <a:pt x="62" y="2653"/>
                  </a:lnTo>
                  <a:lnTo>
                    <a:pt x="48" y="2651"/>
                  </a:lnTo>
                  <a:lnTo>
                    <a:pt x="39" y="2647"/>
                  </a:lnTo>
                  <a:lnTo>
                    <a:pt x="27" y="2641"/>
                  </a:lnTo>
                  <a:lnTo>
                    <a:pt x="20" y="2638"/>
                  </a:lnTo>
                  <a:lnTo>
                    <a:pt x="12" y="2632"/>
                  </a:lnTo>
                  <a:lnTo>
                    <a:pt x="8" y="2626"/>
                  </a:lnTo>
                  <a:lnTo>
                    <a:pt x="4" y="2620"/>
                  </a:lnTo>
                  <a:lnTo>
                    <a:pt x="0" y="2613"/>
                  </a:lnTo>
                  <a:lnTo>
                    <a:pt x="0" y="2607"/>
                  </a:lnTo>
                  <a:lnTo>
                    <a:pt x="0" y="2605"/>
                  </a:lnTo>
                  <a:lnTo>
                    <a:pt x="2" y="2603"/>
                  </a:lnTo>
                  <a:lnTo>
                    <a:pt x="4" y="2601"/>
                  </a:lnTo>
                  <a:lnTo>
                    <a:pt x="8" y="2599"/>
                  </a:lnTo>
                  <a:lnTo>
                    <a:pt x="10" y="2597"/>
                  </a:lnTo>
                  <a:lnTo>
                    <a:pt x="14" y="2595"/>
                  </a:lnTo>
                  <a:lnTo>
                    <a:pt x="18" y="2593"/>
                  </a:lnTo>
                  <a:lnTo>
                    <a:pt x="22" y="2590"/>
                  </a:lnTo>
                  <a:lnTo>
                    <a:pt x="27" y="2588"/>
                  </a:lnTo>
                  <a:lnTo>
                    <a:pt x="39" y="2584"/>
                  </a:lnTo>
                  <a:lnTo>
                    <a:pt x="50" y="2578"/>
                  </a:lnTo>
                  <a:lnTo>
                    <a:pt x="66" y="2574"/>
                  </a:lnTo>
                  <a:lnTo>
                    <a:pt x="125" y="2553"/>
                  </a:lnTo>
                  <a:lnTo>
                    <a:pt x="185" y="2530"/>
                  </a:lnTo>
                  <a:lnTo>
                    <a:pt x="244" y="2509"/>
                  </a:lnTo>
                  <a:lnTo>
                    <a:pt x="302" y="2486"/>
                  </a:lnTo>
                  <a:lnTo>
                    <a:pt x="357" y="2463"/>
                  </a:lnTo>
                  <a:lnTo>
                    <a:pt x="415" y="2440"/>
                  </a:lnTo>
                  <a:lnTo>
                    <a:pt x="469" y="2417"/>
                  </a:lnTo>
                  <a:lnTo>
                    <a:pt x="523" y="2392"/>
                  </a:lnTo>
                  <a:lnTo>
                    <a:pt x="576" y="2367"/>
                  </a:lnTo>
                  <a:lnTo>
                    <a:pt x="630" y="2340"/>
                  </a:lnTo>
                  <a:lnTo>
                    <a:pt x="682" y="2313"/>
                  </a:lnTo>
                  <a:lnTo>
                    <a:pt x="732" y="2286"/>
                  </a:lnTo>
                  <a:lnTo>
                    <a:pt x="782" y="2259"/>
                  </a:lnTo>
                  <a:lnTo>
                    <a:pt x="832" y="2231"/>
                  </a:lnTo>
                  <a:lnTo>
                    <a:pt x="880" y="2200"/>
                  </a:lnTo>
                  <a:lnTo>
                    <a:pt x="928" y="2169"/>
                  </a:lnTo>
                  <a:lnTo>
                    <a:pt x="983" y="2135"/>
                  </a:lnTo>
                  <a:lnTo>
                    <a:pt x="1037" y="2098"/>
                  </a:lnTo>
                  <a:lnTo>
                    <a:pt x="1089" y="2062"/>
                  </a:lnTo>
                  <a:lnTo>
                    <a:pt x="1139" y="2025"/>
                  </a:lnTo>
                  <a:lnTo>
                    <a:pt x="1185" y="1989"/>
                  </a:lnTo>
                  <a:lnTo>
                    <a:pt x="1231" y="1952"/>
                  </a:lnTo>
                  <a:lnTo>
                    <a:pt x="1254" y="1933"/>
                  </a:lnTo>
                  <a:lnTo>
                    <a:pt x="1275" y="1914"/>
                  </a:lnTo>
                  <a:lnTo>
                    <a:pt x="1296" y="1897"/>
                  </a:lnTo>
                  <a:lnTo>
                    <a:pt x="1317" y="1877"/>
                  </a:lnTo>
                  <a:lnTo>
                    <a:pt x="1338" y="1858"/>
                  </a:lnTo>
                  <a:lnTo>
                    <a:pt x="1358" y="1841"/>
                  </a:lnTo>
                  <a:lnTo>
                    <a:pt x="1377" y="1822"/>
                  </a:lnTo>
                  <a:lnTo>
                    <a:pt x="1396" y="1803"/>
                  </a:lnTo>
                  <a:lnTo>
                    <a:pt x="1415" y="1785"/>
                  </a:lnTo>
                  <a:lnTo>
                    <a:pt x="1432" y="1766"/>
                  </a:lnTo>
                  <a:lnTo>
                    <a:pt x="1450" y="1747"/>
                  </a:lnTo>
                  <a:lnTo>
                    <a:pt x="1467" y="1728"/>
                  </a:lnTo>
                  <a:lnTo>
                    <a:pt x="1482" y="1710"/>
                  </a:lnTo>
                  <a:lnTo>
                    <a:pt x="1500" y="1691"/>
                  </a:lnTo>
                  <a:lnTo>
                    <a:pt x="1515" y="1672"/>
                  </a:lnTo>
                  <a:lnTo>
                    <a:pt x="1528" y="1653"/>
                  </a:lnTo>
                  <a:lnTo>
                    <a:pt x="1544" y="1634"/>
                  </a:lnTo>
                  <a:lnTo>
                    <a:pt x="1557" y="1614"/>
                  </a:lnTo>
                  <a:lnTo>
                    <a:pt x="1571" y="1595"/>
                  </a:lnTo>
                  <a:lnTo>
                    <a:pt x="1584" y="1578"/>
                  </a:lnTo>
                  <a:lnTo>
                    <a:pt x="1609" y="1540"/>
                  </a:lnTo>
                  <a:lnTo>
                    <a:pt x="1634" y="1501"/>
                  </a:lnTo>
                  <a:lnTo>
                    <a:pt x="1657" y="1463"/>
                  </a:lnTo>
                  <a:lnTo>
                    <a:pt x="1682" y="1422"/>
                  </a:lnTo>
                  <a:lnTo>
                    <a:pt x="1705" y="1382"/>
                  </a:lnTo>
                  <a:lnTo>
                    <a:pt x="1728" y="1340"/>
                  </a:lnTo>
                  <a:lnTo>
                    <a:pt x="1751" y="1298"/>
                  </a:lnTo>
                  <a:lnTo>
                    <a:pt x="1772" y="1255"/>
                  </a:lnTo>
                  <a:lnTo>
                    <a:pt x="1795" y="1211"/>
                  </a:lnTo>
                  <a:lnTo>
                    <a:pt x="1816" y="1165"/>
                  </a:lnTo>
                  <a:lnTo>
                    <a:pt x="1838" y="1121"/>
                  </a:lnTo>
                  <a:lnTo>
                    <a:pt x="1857" y="1073"/>
                  </a:lnTo>
                  <a:lnTo>
                    <a:pt x="1876" y="1027"/>
                  </a:lnTo>
                  <a:lnTo>
                    <a:pt x="1895" y="979"/>
                  </a:lnTo>
                  <a:lnTo>
                    <a:pt x="1914" y="929"/>
                  </a:lnTo>
                  <a:lnTo>
                    <a:pt x="1932" y="879"/>
                  </a:lnTo>
                  <a:lnTo>
                    <a:pt x="1945" y="841"/>
                  </a:lnTo>
                  <a:lnTo>
                    <a:pt x="1958" y="802"/>
                  </a:lnTo>
                  <a:lnTo>
                    <a:pt x="1970" y="766"/>
                  </a:lnTo>
                  <a:lnTo>
                    <a:pt x="1982" y="731"/>
                  </a:lnTo>
                  <a:lnTo>
                    <a:pt x="1991" y="699"/>
                  </a:lnTo>
                  <a:lnTo>
                    <a:pt x="2001" y="668"/>
                  </a:lnTo>
                  <a:lnTo>
                    <a:pt x="2008" y="639"/>
                  </a:lnTo>
                  <a:lnTo>
                    <a:pt x="2016" y="610"/>
                  </a:lnTo>
                  <a:lnTo>
                    <a:pt x="2024" y="585"/>
                  </a:lnTo>
                  <a:lnTo>
                    <a:pt x="2030" y="561"/>
                  </a:lnTo>
                  <a:lnTo>
                    <a:pt x="2033" y="537"/>
                  </a:lnTo>
                  <a:lnTo>
                    <a:pt x="2037" y="516"/>
                  </a:lnTo>
                  <a:lnTo>
                    <a:pt x="2041" y="497"/>
                  </a:lnTo>
                  <a:lnTo>
                    <a:pt x="2043" y="480"/>
                  </a:lnTo>
                  <a:lnTo>
                    <a:pt x="2045" y="465"/>
                  </a:lnTo>
                  <a:lnTo>
                    <a:pt x="2045" y="449"/>
                  </a:lnTo>
                  <a:lnTo>
                    <a:pt x="2045" y="443"/>
                  </a:lnTo>
                  <a:lnTo>
                    <a:pt x="2043" y="436"/>
                  </a:lnTo>
                  <a:lnTo>
                    <a:pt x="2041" y="430"/>
                  </a:lnTo>
                  <a:lnTo>
                    <a:pt x="2041" y="424"/>
                  </a:lnTo>
                  <a:lnTo>
                    <a:pt x="2037" y="418"/>
                  </a:lnTo>
                  <a:lnTo>
                    <a:pt x="2035" y="415"/>
                  </a:lnTo>
                  <a:lnTo>
                    <a:pt x="2031" y="409"/>
                  </a:lnTo>
                  <a:lnTo>
                    <a:pt x="2028" y="405"/>
                  </a:lnTo>
                  <a:lnTo>
                    <a:pt x="2024" y="403"/>
                  </a:lnTo>
                  <a:lnTo>
                    <a:pt x="2018" y="399"/>
                  </a:lnTo>
                  <a:lnTo>
                    <a:pt x="2006" y="395"/>
                  </a:lnTo>
                  <a:lnTo>
                    <a:pt x="1993" y="392"/>
                  </a:lnTo>
                  <a:lnTo>
                    <a:pt x="1980" y="392"/>
                  </a:lnTo>
                  <a:lnTo>
                    <a:pt x="1962" y="392"/>
                  </a:lnTo>
                  <a:lnTo>
                    <a:pt x="1945" y="394"/>
                  </a:lnTo>
                  <a:lnTo>
                    <a:pt x="1926" y="395"/>
                  </a:lnTo>
                  <a:lnTo>
                    <a:pt x="1905" y="399"/>
                  </a:lnTo>
                  <a:lnTo>
                    <a:pt x="1882" y="405"/>
                  </a:lnTo>
                  <a:lnTo>
                    <a:pt x="1857" y="411"/>
                  </a:lnTo>
                  <a:lnTo>
                    <a:pt x="1830" y="417"/>
                  </a:lnTo>
                  <a:lnTo>
                    <a:pt x="1803" y="424"/>
                  </a:lnTo>
                  <a:lnTo>
                    <a:pt x="1768" y="432"/>
                  </a:lnTo>
                  <a:lnTo>
                    <a:pt x="1734" y="440"/>
                  </a:lnTo>
                  <a:lnTo>
                    <a:pt x="1703" y="447"/>
                  </a:lnTo>
                  <a:lnTo>
                    <a:pt x="1671" y="455"/>
                  </a:lnTo>
                  <a:lnTo>
                    <a:pt x="1642" y="461"/>
                  </a:lnTo>
                  <a:lnTo>
                    <a:pt x="1613" y="468"/>
                  </a:lnTo>
                  <a:lnTo>
                    <a:pt x="1584" y="474"/>
                  </a:lnTo>
                  <a:lnTo>
                    <a:pt x="1557" y="480"/>
                  </a:lnTo>
                  <a:lnTo>
                    <a:pt x="1532" y="486"/>
                  </a:lnTo>
                  <a:lnTo>
                    <a:pt x="1507" y="491"/>
                  </a:lnTo>
                  <a:lnTo>
                    <a:pt x="1484" y="497"/>
                  </a:lnTo>
                  <a:lnTo>
                    <a:pt x="1461" y="503"/>
                  </a:lnTo>
                  <a:lnTo>
                    <a:pt x="1440" y="509"/>
                  </a:lnTo>
                  <a:lnTo>
                    <a:pt x="1419" y="513"/>
                  </a:lnTo>
                  <a:lnTo>
                    <a:pt x="1400" y="516"/>
                  </a:lnTo>
                  <a:lnTo>
                    <a:pt x="1383" y="522"/>
                  </a:lnTo>
                  <a:lnTo>
                    <a:pt x="1365" y="526"/>
                  </a:lnTo>
                  <a:lnTo>
                    <a:pt x="1350" y="528"/>
                  </a:lnTo>
                  <a:lnTo>
                    <a:pt x="1335" y="532"/>
                  </a:lnTo>
                  <a:lnTo>
                    <a:pt x="1321" y="536"/>
                  </a:lnTo>
                  <a:lnTo>
                    <a:pt x="1308" y="537"/>
                  </a:lnTo>
                  <a:lnTo>
                    <a:pt x="1296" y="541"/>
                  </a:lnTo>
                  <a:lnTo>
                    <a:pt x="1287" y="543"/>
                  </a:lnTo>
                  <a:lnTo>
                    <a:pt x="1277" y="545"/>
                  </a:lnTo>
                  <a:lnTo>
                    <a:pt x="1267" y="547"/>
                  </a:lnTo>
                  <a:lnTo>
                    <a:pt x="1262" y="549"/>
                  </a:lnTo>
                  <a:lnTo>
                    <a:pt x="1254" y="551"/>
                  </a:lnTo>
                  <a:lnTo>
                    <a:pt x="1250" y="551"/>
                  </a:lnTo>
                  <a:lnTo>
                    <a:pt x="1246" y="553"/>
                  </a:lnTo>
                  <a:lnTo>
                    <a:pt x="1242" y="553"/>
                  </a:lnTo>
                  <a:lnTo>
                    <a:pt x="1241" y="555"/>
                  </a:lnTo>
                  <a:lnTo>
                    <a:pt x="1204" y="564"/>
                  </a:lnTo>
                  <a:lnTo>
                    <a:pt x="1169" y="574"/>
                  </a:lnTo>
                  <a:lnTo>
                    <a:pt x="1135" y="584"/>
                  </a:lnTo>
                  <a:lnTo>
                    <a:pt x="1104" y="593"/>
                  </a:lnTo>
                  <a:lnTo>
                    <a:pt x="1074" y="601"/>
                  </a:lnTo>
                  <a:lnTo>
                    <a:pt x="1045" y="607"/>
                  </a:lnTo>
                  <a:lnTo>
                    <a:pt x="1018" y="612"/>
                  </a:lnTo>
                  <a:lnTo>
                    <a:pt x="993" y="618"/>
                  </a:lnTo>
                  <a:lnTo>
                    <a:pt x="970" y="624"/>
                  </a:lnTo>
                  <a:lnTo>
                    <a:pt x="947" y="628"/>
                  </a:lnTo>
                  <a:lnTo>
                    <a:pt x="928" y="632"/>
                  </a:lnTo>
                  <a:lnTo>
                    <a:pt x="908" y="633"/>
                  </a:lnTo>
                  <a:lnTo>
                    <a:pt x="891" y="635"/>
                  </a:lnTo>
                  <a:lnTo>
                    <a:pt x="876" y="637"/>
                  </a:lnTo>
                  <a:lnTo>
                    <a:pt x="862" y="639"/>
                  </a:lnTo>
                  <a:lnTo>
                    <a:pt x="851" y="639"/>
                  </a:lnTo>
                  <a:lnTo>
                    <a:pt x="835" y="639"/>
                  </a:lnTo>
                  <a:lnTo>
                    <a:pt x="820" y="637"/>
                  </a:lnTo>
                  <a:lnTo>
                    <a:pt x="803" y="635"/>
                  </a:lnTo>
                  <a:lnTo>
                    <a:pt x="787" y="633"/>
                  </a:lnTo>
                  <a:lnTo>
                    <a:pt x="772" y="630"/>
                  </a:lnTo>
                  <a:lnTo>
                    <a:pt x="755" y="626"/>
                  </a:lnTo>
                  <a:lnTo>
                    <a:pt x="739" y="620"/>
                  </a:lnTo>
                  <a:lnTo>
                    <a:pt x="722" y="614"/>
                  </a:lnTo>
                  <a:lnTo>
                    <a:pt x="705" y="607"/>
                  </a:lnTo>
                  <a:lnTo>
                    <a:pt x="690" y="599"/>
                  </a:lnTo>
                  <a:lnTo>
                    <a:pt x="672" y="591"/>
                  </a:lnTo>
                  <a:lnTo>
                    <a:pt x="655" y="582"/>
                  </a:lnTo>
                  <a:lnTo>
                    <a:pt x="638" y="572"/>
                  </a:lnTo>
                  <a:lnTo>
                    <a:pt x="620" y="561"/>
                  </a:lnTo>
                  <a:lnTo>
                    <a:pt x="603" y="547"/>
                  </a:lnTo>
                  <a:lnTo>
                    <a:pt x="586" y="536"/>
                  </a:lnTo>
                  <a:lnTo>
                    <a:pt x="572" y="524"/>
                  </a:lnTo>
                  <a:lnTo>
                    <a:pt x="561" y="516"/>
                  </a:lnTo>
                  <a:lnTo>
                    <a:pt x="549" y="507"/>
                  </a:lnTo>
                  <a:lnTo>
                    <a:pt x="540" y="497"/>
                  </a:lnTo>
                  <a:lnTo>
                    <a:pt x="530" y="489"/>
                  </a:lnTo>
                  <a:lnTo>
                    <a:pt x="521" y="482"/>
                  </a:lnTo>
                  <a:lnTo>
                    <a:pt x="513" y="472"/>
                  </a:lnTo>
                  <a:lnTo>
                    <a:pt x="505" y="465"/>
                  </a:lnTo>
                  <a:lnTo>
                    <a:pt x="500" y="457"/>
                  </a:lnTo>
                  <a:lnTo>
                    <a:pt x="494" y="451"/>
                  </a:lnTo>
                  <a:lnTo>
                    <a:pt x="490" y="443"/>
                  </a:lnTo>
                  <a:lnTo>
                    <a:pt x="486" y="436"/>
                  </a:lnTo>
                  <a:lnTo>
                    <a:pt x="482" y="430"/>
                  </a:lnTo>
                  <a:lnTo>
                    <a:pt x="480" y="424"/>
                  </a:lnTo>
                  <a:lnTo>
                    <a:pt x="478" y="417"/>
                  </a:lnTo>
                  <a:lnTo>
                    <a:pt x="478" y="411"/>
                  </a:lnTo>
                  <a:lnTo>
                    <a:pt x="480" y="405"/>
                  </a:lnTo>
                  <a:lnTo>
                    <a:pt x="480" y="399"/>
                  </a:lnTo>
                  <a:lnTo>
                    <a:pt x="484" y="395"/>
                  </a:lnTo>
                  <a:lnTo>
                    <a:pt x="486" y="390"/>
                  </a:lnTo>
                  <a:lnTo>
                    <a:pt x="490" y="386"/>
                  </a:lnTo>
                  <a:lnTo>
                    <a:pt x="496" y="382"/>
                  </a:lnTo>
                  <a:lnTo>
                    <a:pt x="501" y="378"/>
                  </a:lnTo>
                  <a:lnTo>
                    <a:pt x="509" y="376"/>
                  </a:lnTo>
                  <a:lnTo>
                    <a:pt x="517" y="372"/>
                  </a:lnTo>
                  <a:lnTo>
                    <a:pt x="526" y="370"/>
                  </a:lnTo>
                  <a:lnTo>
                    <a:pt x="536" y="369"/>
                  </a:lnTo>
                  <a:lnTo>
                    <a:pt x="546" y="369"/>
                  </a:lnTo>
                  <a:lnTo>
                    <a:pt x="557" y="367"/>
                  </a:lnTo>
                  <a:lnTo>
                    <a:pt x="571" y="367"/>
                  </a:lnTo>
                  <a:lnTo>
                    <a:pt x="582" y="365"/>
                  </a:lnTo>
                  <a:lnTo>
                    <a:pt x="597" y="365"/>
                  </a:lnTo>
                  <a:lnTo>
                    <a:pt x="632" y="361"/>
                  </a:lnTo>
                  <a:lnTo>
                    <a:pt x="665" y="357"/>
                  </a:lnTo>
                  <a:lnTo>
                    <a:pt x="730" y="349"/>
                  </a:lnTo>
                  <a:lnTo>
                    <a:pt x="795" y="342"/>
                  </a:lnTo>
                  <a:lnTo>
                    <a:pt x="857" y="334"/>
                  </a:lnTo>
                  <a:lnTo>
                    <a:pt x="916" y="326"/>
                  </a:lnTo>
                  <a:lnTo>
                    <a:pt x="974" y="319"/>
                  </a:lnTo>
                  <a:lnTo>
                    <a:pt x="1031" y="311"/>
                  </a:lnTo>
                  <a:lnTo>
                    <a:pt x="1085" y="303"/>
                  </a:lnTo>
                  <a:lnTo>
                    <a:pt x="1137" y="294"/>
                  </a:lnTo>
                  <a:lnTo>
                    <a:pt x="1189" y="286"/>
                  </a:lnTo>
                  <a:lnTo>
                    <a:pt x="1237" y="278"/>
                  </a:lnTo>
                  <a:lnTo>
                    <a:pt x="1285" y="269"/>
                  </a:lnTo>
                  <a:lnTo>
                    <a:pt x="1329" y="261"/>
                  </a:lnTo>
                  <a:lnTo>
                    <a:pt x="1373" y="251"/>
                  </a:lnTo>
                  <a:lnTo>
                    <a:pt x="1413" y="244"/>
                  </a:lnTo>
                  <a:lnTo>
                    <a:pt x="1454" y="234"/>
                  </a:lnTo>
                  <a:lnTo>
                    <a:pt x="1502" y="223"/>
                  </a:lnTo>
                  <a:lnTo>
                    <a:pt x="1548" y="213"/>
                  </a:lnTo>
                  <a:lnTo>
                    <a:pt x="1592" y="202"/>
                  </a:lnTo>
                  <a:lnTo>
                    <a:pt x="1636" y="190"/>
                  </a:lnTo>
                  <a:lnTo>
                    <a:pt x="1680" y="179"/>
                  </a:lnTo>
                  <a:lnTo>
                    <a:pt x="1722" y="165"/>
                  </a:lnTo>
                  <a:lnTo>
                    <a:pt x="1765" y="154"/>
                  </a:lnTo>
                  <a:lnTo>
                    <a:pt x="1805" y="142"/>
                  </a:lnTo>
                  <a:lnTo>
                    <a:pt x="1845" y="131"/>
                  </a:lnTo>
                  <a:lnTo>
                    <a:pt x="1884" y="117"/>
                  </a:lnTo>
                  <a:lnTo>
                    <a:pt x="1922" y="106"/>
                  </a:lnTo>
                  <a:lnTo>
                    <a:pt x="1960" y="92"/>
                  </a:lnTo>
                  <a:lnTo>
                    <a:pt x="1997" y="79"/>
                  </a:lnTo>
                  <a:lnTo>
                    <a:pt x="2033" y="67"/>
                  </a:lnTo>
                  <a:lnTo>
                    <a:pt x="2068" y="54"/>
                  </a:lnTo>
                  <a:lnTo>
                    <a:pt x="2104" y="40"/>
                  </a:lnTo>
                  <a:lnTo>
                    <a:pt x="2116" y="35"/>
                  </a:lnTo>
                  <a:lnTo>
                    <a:pt x="2127" y="31"/>
                  </a:lnTo>
                  <a:lnTo>
                    <a:pt x="2137" y="27"/>
                  </a:lnTo>
                  <a:lnTo>
                    <a:pt x="2149" y="23"/>
                  </a:lnTo>
                  <a:lnTo>
                    <a:pt x="2158" y="19"/>
                  </a:lnTo>
                  <a:lnTo>
                    <a:pt x="2166" y="15"/>
                  </a:lnTo>
                  <a:lnTo>
                    <a:pt x="2175" y="11"/>
                  </a:lnTo>
                  <a:lnTo>
                    <a:pt x="2183" y="10"/>
                  </a:lnTo>
                  <a:lnTo>
                    <a:pt x="2191" y="8"/>
                  </a:lnTo>
                  <a:lnTo>
                    <a:pt x="2198" y="6"/>
                  </a:lnTo>
                  <a:lnTo>
                    <a:pt x="2212" y="2"/>
                  </a:lnTo>
                  <a:lnTo>
                    <a:pt x="2223" y="0"/>
                  </a:lnTo>
                  <a:lnTo>
                    <a:pt x="22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922160" y="4018246"/>
              <a:ext cx="1564240" cy="971720"/>
            </a:xfrm>
            <a:custGeom>
              <a:avLst/>
              <a:gdLst>
                <a:gd name="T0" fmla="*/ 2147483647 w 3450"/>
                <a:gd name="T1" fmla="*/ 2147483647 h 2365"/>
                <a:gd name="T2" fmla="*/ 2147483647 w 3450"/>
                <a:gd name="T3" fmla="*/ 2147483647 h 2365"/>
                <a:gd name="T4" fmla="*/ 2147483647 w 3450"/>
                <a:gd name="T5" fmla="*/ 2147483647 h 2365"/>
                <a:gd name="T6" fmla="*/ 2147483647 w 3450"/>
                <a:gd name="T7" fmla="*/ 2147483647 h 2365"/>
                <a:gd name="T8" fmla="*/ 2147483647 w 3450"/>
                <a:gd name="T9" fmla="*/ 2147483647 h 2365"/>
                <a:gd name="T10" fmla="*/ 2147483647 w 3450"/>
                <a:gd name="T11" fmla="*/ 2147483647 h 2365"/>
                <a:gd name="T12" fmla="*/ 2147483647 w 3450"/>
                <a:gd name="T13" fmla="*/ 2147483647 h 2365"/>
                <a:gd name="T14" fmla="*/ 2147483647 w 3450"/>
                <a:gd name="T15" fmla="*/ 2147483647 h 2365"/>
                <a:gd name="T16" fmla="*/ 2147483647 w 3450"/>
                <a:gd name="T17" fmla="*/ 2147483647 h 2365"/>
                <a:gd name="T18" fmla="*/ 2147483647 w 3450"/>
                <a:gd name="T19" fmla="*/ 2147483647 h 2365"/>
                <a:gd name="T20" fmla="*/ 2147483647 w 3450"/>
                <a:gd name="T21" fmla="*/ 2147483647 h 2365"/>
                <a:gd name="T22" fmla="*/ 2147483647 w 3450"/>
                <a:gd name="T23" fmla="*/ 2147483647 h 2365"/>
                <a:gd name="T24" fmla="*/ 2147483647 w 3450"/>
                <a:gd name="T25" fmla="*/ 2147483647 h 2365"/>
                <a:gd name="T26" fmla="*/ 2147483647 w 3450"/>
                <a:gd name="T27" fmla="*/ 2147483647 h 2365"/>
                <a:gd name="T28" fmla="*/ 2147483647 w 3450"/>
                <a:gd name="T29" fmla="*/ 2147483647 h 2365"/>
                <a:gd name="T30" fmla="*/ 2147483647 w 3450"/>
                <a:gd name="T31" fmla="*/ 2147483647 h 2365"/>
                <a:gd name="T32" fmla="*/ 2147483647 w 3450"/>
                <a:gd name="T33" fmla="*/ 2147483647 h 2365"/>
                <a:gd name="T34" fmla="*/ 2147483647 w 3450"/>
                <a:gd name="T35" fmla="*/ 2147483647 h 2365"/>
                <a:gd name="T36" fmla="*/ 2147483647 w 3450"/>
                <a:gd name="T37" fmla="*/ 2147483647 h 2365"/>
                <a:gd name="T38" fmla="*/ 2147483647 w 3450"/>
                <a:gd name="T39" fmla="*/ 2147483647 h 2365"/>
                <a:gd name="T40" fmla="*/ 2147483647 w 3450"/>
                <a:gd name="T41" fmla="*/ 2147483647 h 2365"/>
                <a:gd name="T42" fmla="*/ 2147483647 w 3450"/>
                <a:gd name="T43" fmla="*/ 2147483647 h 2365"/>
                <a:gd name="T44" fmla="*/ 2147483647 w 3450"/>
                <a:gd name="T45" fmla="*/ 2147483647 h 2365"/>
                <a:gd name="T46" fmla="*/ 2147483647 w 3450"/>
                <a:gd name="T47" fmla="*/ 2147483647 h 2365"/>
                <a:gd name="T48" fmla="*/ 2147483647 w 3450"/>
                <a:gd name="T49" fmla="*/ 2147483647 h 2365"/>
                <a:gd name="T50" fmla="*/ 2147483647 w 3450"/>
                <a:gd name="T51" fmla="*/ 2147483647 h 2365"/>
                <a:gd name="T52" fmla="*/ 2147483647 w 3450"/>
                <a:gd name="T53" fmla="*/ 2147483647 h 2365"/>
                <a:gd name="T54" fmla="*/ 2147483647 w 3450"/>
                <a:gd name="T55" fmla="*/ 2147483647 h 2365"/>
                <a:gd name="T56" fmla="*/ 2147483647 w 3450"/>
                <a:gd name="T57" fmla="*/ 2147483647 h 2365"/>
                <a:gd name="T58" fmla="*/ 2147483647 w 3450"/>
                <a:gd name="T59" fmla="*/ 2147483647 h 2365"/>
                <a:gd name="T60" fmla="*/ 2147483647 w 3450"/>
                <a:gd name="T61" fmla="*/ 2147483647 h 2365"/>
                <a:gd name="T62" fmla="*/ 2147483647 w 3450"/>
                <a:gd name="T63" fmla="*/ 2147483647 h 2365"/>
                <a:gd name="T64" fmla="*/ 2147483647 w 3450"/>
                <a:gd name="T65" fmla="*/ 2147483647 h 2365"/>
                <a:gd name="T66" fmla="*/ 2147483647 w 3450"/>
                <a:gd name="T67" fmla="*/ 2147483647 h 2365"/>
                <a:gd name="T68" fmla="*/ 2147483647 w 3450"/>
                <a:gd name="T69" fmla="*/ 2147483647 h 2365"/>
                <a:gd name="T70" fmla="*/ 2147483647 w 3450"/>
                <a:gd name="T71" fmla="*/ 2147483647 h 2365"/>
                <a:gd name="T72" fmla="*/ 2147483647 w 3450"/>
                <a:gd name="T73" fmla="*/ 2147483647 h 2365"/>
                <a:gd name="T74" fmla="*/ 2147483647 w 3450"/>
                <a:gd name="T75" fmla="*/ 2147483647 h 2365"/>
                <a:gd name="T76" fmla="*/ 2147483647 w 3450"/>
                <a:gd name="T77" fmla="*/ 2147483647 h 2365"/>
                <a:gd name="T78" fmla="*/ 2147483647 w 3450"/>
                <a:gd name="T79" fmla="*/ 2147483647 h 2365"/>
                <a:gd name="T80" fmla="*/ 2147483647 w 3450"/>
                <a:gd name="T81" fmla="*/ 2147483647 h 2365"/>
                <a:gd name="T82" fmla="*/ 2147483647 w 3450"/>
                <a:gd name="T83" fmla="*/ 2147483647 h 2365"/>
                <a:gd name="T84" fmla="*/ 2147483647 w 3450"/>
                <a:gd name="T85" fmla="*/ 2147483647 h 2365"/>
                <a:gd name="T86" fmla="*/ 2147483647 w 3450"/>
                <a:gd name="T87" fmla="*/ 2147483647 h 2365"/>
                <a:gd name="T88" fmla="*/ 2147483647 w 3450"/>
                <a:gd name="T89" fmla="*/ 2147483647 h 2365"/>
                <a:gd name="T90" fmla="*/ 2147483647 w 3450"/>
                <a:gd name="T91" fmla="*/ 2147483647 h 2365"/>
                <a:gd name="T92" fmla="*/ 2147483647 w 3450"/>
                <a:gd name="T93" fmla="*/ 2147483647 h 2365"/>
                <a:gd name="T94" fmla="*/ 2147483647 w 3450"/>
                <a:gd name="T95" fmla="*/ 2147483647 h 2365"/>
                <a:gd name="T96" fmla="*/ 2147483647 w 3450"/>
                <a:gd name="T97" fmla="*/ 2147483647 h 2365"/>
                <a:gd name="T98" fmla="*/ 2147483647 w 3450"/>
                <a:gd name="T99" fmla="*/ 2147483647 h 2365"/>
                <a:gd name="T100" fmla="*/ 2147483647 w 3450"/>
                <a:gd name="T101" fmla="*/ 2147483647 h 2365"/>
                <a:gd name="T102" fmla="*/ 2147483647 w 3450"/>
                <a:gd name="T103" fmla="*/ 2147483647 h 2365"/>
                <a:gd name="T104" fmla="*/ 2147483647 w 3450"/>
                <a:gd name="T105" fmla="*/ 2147483647 h 2365"/>
                <a:gd name="T106" fmla="*/ 2147483647 w 3450"/>
                <a:gd name="T107" fmla="*/ 2147483647 h 2365"/>
                <a:gd name="T108" fmla="*/ 2147483647 w 3450"/>
                <a:gd name="T109" fmla="*/ 2147483647 h 2365"/>
                <a:gd name="T110" fmla="*/ 2147483647 w 3450"/>
                <a:gd name="T111" fmla="*/ 2147483647 h 2365"/>
                <a:gd name="T112" fmla="*/ 2147483647 w 3450"/>
                <a:gd name="T113" fmla="*/ 2147483647 h 2365"/>
                <a:gd name="T114" fmla="*/ 2147483647 w 3450"/>
                <a:gd name="T115" fmla="*/ 2147483647 h 2365"/>
                <a:gd name="T116" fmla="*/ 2147483647 w 3450"/>
                <a:gd name="T117" fmla="*/ 2147483647 h 236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50"/>
                <a:gd name="T178" fmla="*/ 0 h 2365"/>
                <a:gd name="T179" fmla="*/ 3450 w 3450"/>
                <a:gd name="T180" fmla="*/ 2365 h 236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50" h="2365">
                  <a:moveTo>
                    <a:pt x="117" y="0"/>
                  </a:moveTo>
                  <a:lnTo>
                    <a:pt x="133" y="0"/>
                  </a:lnTo>
                  <a:lnTo>
                    <a:pt x="146" y="2"/>
                  </a:lnTo>
                  <a:lnTo>
                    <a:pt x="162" y="2"/>
                  </a:lnTo>
                  <a:lnTo>
                    <a:pt x="175" y="6"/>
                  </a:lnTo>
                  <a:lnTo>
                    <a:pt x="190" y="8"/>
                  </a:lnTo>
                  <a:lnTo>
                    <a:pt x="204" y="12"/>
                  </a:lnTo>
                  <a:lnTo>
                    <a:pt x="219" y="16"/>
                  </a:lnTo>
                  <a:lnTo>
                    <a:pt x="233" y="19"/>
                  </a:lnTo>
                  <a:lnTo>
                    <a:pt x="248" y="25"/>
                  </a:lnTo>
                  <a:lnTo>
                    <a:pt x="261" y="31"/>
                  </a:lnTo>
                  <a:lnTo>
                    <a:pt x="277" y="37"/>
                  </a:lnTo>
                  <a:lnTo>
                    <a:pt x="290" y="44"/>
                  </a:lnTo>
                  <a:lnTo>
                    <a:pt x="306" y="52"/>
                  </a:lnTo>
                  <a:lnTo>
                    <a:pt x="319" y="60"/>
                  </a:lnTo>
                  <a:lnTo>
                    <a:pt x="334" y="69"/>
                  </a:lnTo>
                  <a:lnTo>
                    <a:pt x="348" y="79"/>
                  </a:lnTo>
                  <a:lnTo>
                    <a:pt x="357" y="85"/>
                  </a:lnTo>
                  <a:lnTo>
                    <a:pt x="369" y="92"/>
                  </a:lnTo>
                  <a:lnTo>
                    <a:pt x="379" y="102"/>
                  </a:lnTo>
                  <a:lnTo>
                    <a:pt x="390" y="111"/>
                  </a:lnTo>
                  <a:lnTo>
                    <a:pt x="402" y="121"/>
                  </a:lnTo>
                  <a:lnTo>
                    <a:pt x="415" y="131"/>
                  </a:lnTo>
                  <a:lnTo>
                    <a:pt x="427" y="140"/>
                  </a:lnTo>
                  <a:lnTo>
                    <a:pt x="440" y="152"/>
                  </a:lnTo>
                  <a:lnTo>
                    <a:pt x="451" y="165"/>
                  </a:lnTo>
                  <a:lnTo>
                    <a:pt x="465" y="177"/>
                  </a:lnTo>
                  <a:lnTo>
                    <a:pt x="478" y="190"/>
                  </a:lnTo>
                  <a:lnTo>
                    <a:pt x="494" y="206"/>
                  </a:lnTo>
                  <a:lnTo>
                    <a:pt x="507" y="219"/>
                  </a:lnTo>
                  <a:lnTo>
                    <a:pt x="523" y="234"/>
                  </a:lnTo>
                  <a:lnTo>
                    <a:pt x="538" y="250"/>
                  </a:lnTo>
                  <a:lnTo>
                    <a:pt x="553" y="267"/>
                  </a:lnTo>
                  <a:lnTo>
                    <a:pt x="569" y="284"/>
                  </a:lnTo>
                  <a:lnTo>
                    <a:pt x="586" y="302"/>
                  </a:lnTo>
                  <a:lnTo>
                    <a:pt x="601" y="319"/>
                  </a:lnTo>
                  <a:lnTo>
                    <a:pt x="619" y="338"/>
                  </a:lnTo>
                  <a:lnTo>
                    <a:pt x="636" y="357"/>
                  </a:lnTo>
                  <a:lnTo>
                    <a:pt x="655" y="378"/>
                  </a:lnTo>
                  <a:lnTo>
                    <a:pt x="672" y="399"/>
                  </a:lnTo>
                  <a:lnTo>
                    <a:pt x="691" y="421"/>
                  </a:lnTo>
                  <a:lnTo>
                    <a:pt x="709" y="442"/>
                  </a:lnTo>
                  <a:lnTo>
                    <a:pt x="728" y="465"/>
                  </a:lnTo>
                  <a:lnTo>
                    <a:pt x="747" y="488"/>
                  </a:lnTo>
                  <a:lnTo>
                    <a:pt x="768" y="511"/>
                  </a:lnTo>
                  <a:lnTo>
                    <a:pt x="787" y="536"/>
                  </a:lnTo>
                  <a:lnTo>
                    <a:pt x="809" y="561"/>
                  </a:lnTo>
                  <a:lnTo>
                    <a:pt x="830" y="586"/>
                  </a:lnTo>
                  <a:lnTo>
                    <a:pt x="851" y="613"/>
                  </a:lnTo>
                  <a:lnTo>
                    <a:pt x="899" y="670"/>
                  </a:lnTo>
                  <a:lnTo>
                    <a:pt x="949" y="726"/>
                  </a:lnTo>
                  <a:lnTo>
                    <a:pt x="999" y="778"/>
                  </a:lnTo>
                  <a:lnTo>
                    <a:pt x="1049" y="831"/>
                  </a:lnTo>
                  <a:lnTo>
                    <a:pt x="1098" y="881"/>
                  </a:lnTo>
                  <a:lnTo>
                    <a:pt x="1148" y="929"/>
                  </a:lnTo>
                  <a:lnTo>
                    <a:pt x="1198" y="977"/>
                  </a:lnTo>
                  <a:lnTo>
                    <a:pt x="1250" y="1021"/>
                  </a:lnTo>
                  <a:lnTo>
                    <a:pt x="1300" y="1066"/>
                  </a:lnTo>
                  <a:lnTo>
                    <a:pt x="1350" y="1108"/>
                  </a:lnTo>
                  <a:lnTo>
                    <a:pt x="1400" y="1148"/>
                  </a:lnTo>
                  <a:lnTo>
                    <a:pt x="1452" y="1188"/>
                  </a:lnTo>
                  <a:lnTo>
                    <a:pt x="1502" y="1225"/>
                  </a:lnTo>
                  <a:lnTo>
                    <a:pt x="1551" y="1261"/>
                  </a:lnTo>
                  <a:lnTo>
                    <a:pt x="1603" y="1296"/>
                  </a:lnTo>
                  <a:lnTo>
                    <a:pt x="1653" y="1329"/>
                  </a:lnTo>
                  <a:lnTo>
                    <a:pt x="1686" y="1353"/>
                  </a:lnTo>
                  <a:lnTo>
                    <a:pt x="1718" y="1378"/>
                  </a:lnTo>
                  <a:lnTo>
                    <a:pt x="1753" y="1403"/>
                  </a:lnTo>
                  <a:lnTo>
                    <a:pt x="1790" y="1428"/>
                  </a:lnTo>
                  <a:lnTo>
                    <a:pt x="1826" y="1453"/>
                  </a:lnTo>
                  <a:lnTo>
                    <a:pt x="1864" y="1476"/>
                  </a:lnTo>
                  <a:lnTo>
                    <a:pt x="1905" y="1501"/>
                  </a:lnTo>
                  <a:lnTo>
                    <a:pt x="1947" y="1524"/>
                  </a:lnTo>
                  <a:lnTo>
                    <a:pt x="1989" y="1547"/>
                  </a:lnTo>
                  <a:lnTo>
                    <a:pt x="2033" y="1570"/>
                  </a:lnTo>
                  <a:lnTo>
                    <a:pt x="2077" y="1593"/>
                  </a:lnTo>
                  <a:lnTo>
                    <a:pt x="2124" y="1616"/>
                  </a:lnTo>
                  <a:lnTo>
                    <a:pt x="2172" y="1638"/>
                  </a:lnTo>
                  <a:lnTo>
                    <a:pt x="2220" y="1661"/>
                  </a:lnTo>
                  <a:lnTo>
                    <a:pt x="2271" y="1682"/>
                  </a:lnTo>
                  <a:lnTo>
                    <a:pt x="2321" y="1703"/>
                  </a:lnTo>
                  <a:lnTo>
                    <a:pt x="2375" y="1726"/>
                  </a:lnTo>
                  <a:lnTo>
                    <a:pt x="2429" y="1747"/>
                  </a:lnTo>
                  <a:lnTo>
                    <a:pt x="2484" y="1768"/>
                  </a:lnTo>
                  <a:lnTo>
                    <a:pt x="2540" y="1787"/>
                  </a:lnTo>
                  <a:lnTo>
                    <a:pt x="2657" y="1830"/>
                  </a:lnTo>
                  <a:lnTo>
                    <a:pt x="2780" y="1868"/>
                  </a:lnTo>
                  <a:lnTo>
                    <a:pt x="2907" y="1908"/>
                  </a:lnTo>
                  <a:lnTo>
                    <a:pt x="3039" y="1947"/>
                  </a:lnTo>
                  <a:lnTo>
                    <a:pt x="3177" y="1983"/>
                  </a:lnTo>
                  <a:lnTo>
                    <a:pt x="3320" y="2020"/>
                  </a:lnTo>
                  <a:lnTo>
                    <a:pt x="3335" y="2023"/>
                  </a:lnTo>
                  <a:lnTo>
                    <a:pt x="3350" y="2027"/>
                  </a:lnTo>
                  <a:lnTo>
                    <a:pt x="3364" y="2033"/>
                  </a:lnTo>
                  <a:lnTo>
                    <a:pt x="3377" y="2037"/>
                  </a:lnTo>
                  <a:lnTo>
                    <a:pt x="3389" y="2043"/>
                  </a:lnTo>
                  <a:lnTo>
                    <a:pt x="3400" y="2048"/>
                  </a:lnTo>
                  <a:lnTo>
                    <a:pt x="3410" y="2052"/>
                  </a:lnTo>
                  <a:lnTo>
                    <a:pt x="3417" y="2060"/>
                  </a:lnTo>
                  <a:lnTo>
                    <a:pt x="3425" y="2066"/>
                  </a:lnTo>
                  <a:lnTo>
                    <a:pt x="3431" y="2071"/>
                  </a:lnTo>
                  <a:lnTo>
                    <a:pt x="3437" y="2079"/>
                  </a:lnTo>
                  <a:lnTo>
                    <a:pt x="3440" y="2087"/>
                  </a:lnTo>
                  <a:lnTo>
                    <a:pt x="3444" y="2093"/>
                  </a:lnTo>
                  <a:lnTo>
                    <a:pt x="3448" y="2100"/>
                  </a:lnTo>
                  <a:lnTo>
                    <a:pt x="3448" y="2110"/>
                  </a:lnTo>
                  <a:lnTo>
                    <a:pt x="3450" y="2117"/>
                  </a:lnTo>
                  <a:lnTo>
                    <a:pt x="3448" y="2123"/>
                  </a:lnTo>
                  <a:lnTo>
                    <a:pt x="3448" y="2127"/>
                  </a:lnTo>
                  <a:lnTo>
                    <a:pt x="3444" y="2133"/>
                  </a:lnTo>
                  <a:lnTo>
                    <a:pt x="3442" y="2137"/>
                  </a:lnTo>
                  <a:lnTo>
                    <a:pt x="3437" y="2142"/>
                  </a:lnTo>
                  <a:lnTo>
                    <a:pt x="3433" y="2146"/>
                  </a:lnTo>
                  <a:lnTo>
                    <a:pt x="3425" y="2152"/>
                  </a:lnTo>
                  <a:lnTo>
                    <a:pt x="3419" y="2156"/>
                  </a:lnTo>
                  <a:lnTo>
                    <a:pt x="3412" y="2162"/>
                  </a:lnTo>
                  <a:lnTo>
                    <a:pt x="3402" y="2165"/>
                  </a:lnTo>
                  <a:lnTo>
                    <a:pt x="3392" y="2171"/>
                  </a:lnTo>
                  <a:lnTo>
                    <a:pt x="3383" y="2177"/>
                  </a:lnTo>
                  <a:lnTo>
                    <a:pt x="3371" y="2181"/>
                  </a:lnTo>
                  <a:lnTo>
                    <a:pt x="3358" y="2187"/>
                  </a:lnTo>
                  <a:lnTo>
                    <a:pt x="3344" y="2190"/>
                  </a:lnTo>
                  <a:lnTo>
                    <a:pt x="3331" y="2196"/>
                  </a:lnTo>
                  <a:lnTo>
                    <a:pt x="3252" y="2215"/>
                  </a:lnTo>
                  <a:lnTo>
                    <a:pt x="3176" y="2235"/>
                  </a:lnTo>
                  <a:lnTo>
                    <a:pt x="3101" y="2254"/>
                  </a:lnTo>
                  <a:lnTo>
                    <a:pt x="3028" y="2269"/>
                  </a:lnTo>
                  <a:lnTo>
                    <a:pt x="2955" y="2285"/>
                  </a:lnTo>
                  <a:lnTo>
                    <a:pt x="2886" y="2300"/>
                  </a:lnTo>
                  <a:lnTo>
                    <a:pt x="2818" y="2311"/>
                  </a:lnTo>
                  <a:lnTo>
                    <a:pt x="2751" y="2323"/>
                  </a:lnTo>
                  <a:lnTo>
                    <a:pt x="2688" y="2332"/>
                  </a:lnTo>
                  <a:lnTo>
                    <a:pt x="2625" y="2342"/>
                  </a:lnTo>
                  <a:lnTo>
                    <a:pt x="2565" y="2348"/>
                  </a:lnTo>
                  <a:lnTo>
                    <a:pt x="2506" y="2354"/>
                  </a:lnTo>
                  <a:lnTo>
                    <a:pt x="2450" y="2359"/>
                  </a:lnTo>
                  <a:lnTo>
                    <a:pt x="2423" y="2361"/>
                  </a:lnTo>
                  <a:lnTo>
                    <a:pt x="2394" y="2363"/>
                  </a:lnTo>
                  <a:lnTo>
                    <a:pt x="2369" y="2363"/>
                  </a:lnTo>
                  <a:lnTo>
                    <a:pt x="2342" y="2365"/>
                  </a:lnTo>
                  <a:lnTo>
                    <a:pt x="2317" y="2365"/>
                  </a:lnTo>
                  <a:lnTo>
                    <a:pt x="2292" y="2365"/>
                  </a:lnTo>
                  <a:lnTo>
                    <a:pt x="2264" y="2365"/>
                  </a:lnTo>
                  <a:lnTo>
                    <a:pt x="2237" y="2363"/>
                  </a:lnTo>
                  <a:lnTo>
                    <a:pt x="2212" y="2361"/>
                  </a:lnTo>
                  <a:lnTo>
                    <a:pt x="2187" y="2357"/>
                  </a:lnTo>
                  <a:lnTo>
                    <a:pt x="2162" y="2354"/>
                  </a:lnTo>
                  <a:lnTo>
                    <a:pt x="2137" y="2350"/>
                  </a:lnTo>
                  <a:lnTo>
                    <a:pt x="2114" y="2344"/>
                  </a:lnTo>
                  <a:lnTo>
                    <a:pt x="2091" y="2336"/>
                  </a:lnTo>
                  <a:lnTo>
                    <a:pt x="2068" y="2329"/>
                  </a:lnTo>
                  <a:lnTo>
                    <a:pt x="2047" y="2321"/>
                  </a:lnTo>
                  <a:lnTo>
                    <a:pt x="2026" y="2311"/>
                  </a:lnTo>
                  <a:lnTo>
                    <a:pt x="2005" y="2302"/>
                  </a:lnTo>
                  <a:lnTo>
                    <a:pt x="1983" y="2292"/>
                  </a:lnTo>
                  <a:lnTo>
                    <a:pt x="1964" y="2281"/>
                  </a:lnTo>
                  <a:lnTo>
                    <a:pt x="1945" y="2267"/>
                  </a:lnTo>
                  <a:lnTo>
                    <a:pt x="1926" y="2254"/>
                  </a:lnTo>
                  <a:lnTo>
                    <a:pt x="1910" y="2244"/>
                  </a:lnTo>
                  <a:lnTo>
                    <a:pt x="1891" y="2231"/>
                  </a:lnTo>
                  <a:lnTo>
                    <a:pt x="1872" y="2213"/>
                  </a:lnTo>
                  <a:lnTo>
                    <a:pt x="1851" y="2196"/>
                  </a:lnTo>
                  <a:lnTo>
                    <a:pt x="1828" y="2173"/>
                  </a:lnTo>
                  <a:lnTo>
                    <a:pt x="1803" y="2150"/>
                  </a:lnTo>
                  <a:lnTo>
                    <a:pt x="1774" y="2123"/>
                  </a:lnTo>
                  <a:lnTo>
                    <a:pt x="1745" y="2094"/>
                  </a:lnTo>
                  <a:lnTo>
                    <a:pt x="1715" y="2062"/>
                  </a:lnTo>
                  <a:lnTo>
                    <a:pt x="1682" y="2027"/>
                  </a:lnTo>
                  <a:lnTo>
                    <a:pt x="1647" y="1989"/>
                  </a:lnTo>
                  <a:lnTo>
                    <a:pt x="1611" y="1949"/>
                  </a:lnTo>
                  <a:lnTo>
                    <a:pt x="1575" y="1904"/>
                  </a:lnTo>
                  <a:lnTo>
                    <a:pt x="1534" y="1860"/>
                  </a:lnTo>
                  <a:lnTo>
                    <a:pt x="1492" y="1810"/>
                  </a:lnTo>
                  <a:lnTo>
                    <a:pt x="1448" y="1760"/>
                  </a:lnTo>
                  <a:lnTo>
                    <a:pt x="1404" y="1707"/>
                  </a:lnTo>
                  <a:lnTo>
                    <a:pt x="1356" y="1649"/>
                  </a:lnTo>
                  <a:lnTo>
                    <a:pt x="1308" y="1590"/>
                  </a:lnTo>
                  <a:lnTo>
                    <a:pt x="1256" y="1528"/>
                  </a:lnTo>
                  <a:lnTo>
                    <a:pt x="1204" y="1463"/>
                  </a:lnTo>
                  <a:lnTo>
                    <a:pt x="1150" y="1396"/>
                  </a:lnTo>
                  <a:lnTo>
                    <a:pt x="1095" y="1325"/>
                  </a:lnTo>
                  <a:lnTo>
                    <a:pt x="1037" y="1252"/>
                  </a:lnTo>
                  <a:lnTo>
                    <a:pt x="977" y="1175"/>
                  </a:lnTo>
                  <a:lnTo>
                    <a:pt x="916" y="1096"/>
                  </a:lnTo>
                  <a:lnTo>
                    <a:pt x="853" y="1016"/>
                  </a:lnTo>
                  <a:lnTo>
                    <a:pt x="789" y="931"/>
                  </a:lnTo>
                  <a:lnTo>
                    <a:pt x="722" y="845"/>
                  </a:lnTo>
                  <a:lnTo>
                    <a:pt x="655" y="755"/>
                  </a:lnTo>
                  <a:lnTo>
                    <a:pt x="584" y="662"/>
                  </a:lnTo>
                  <a:lnTo>
                    <a:pt x="513" y="566"/>
                  </a:lnTo>
                  <a:lnTo>
                    <a:pt x="492" y="541"/>
                  </a:lnTo>
                  <a:lnTo>
                    <a:pt x="471" y="517"/>
                  </a:lnTo>
                  <a:lnTo>
                    <a:pt x="450" y="492"/>
                  </a:lnTo>
                  <a:lnTo>
                    <a:pt x="428" y="469"/>
                  </a:lnTo>
                  <a:lnTo>
                    <a:pt x="405" y="446"/>
                  </a:lnTo>
                  <a:lnTo>
                    <a:pt x="382" y="424"/>
                  </a:lnTo>
                  <a:lnTo>
                    <a:pt x="361" y="403"/>
                  </a:lnTo>
                  <a:lnTo>
                    <a:pt x="338" y="382"/>
                  </a:lnTo>
                  <a:lnTo>
                    <a:pt x="315" y="363"/>
                  </a:lnTo>
                  <a:lnTo>
                    <a:pt x="292" y="342"/>
                  </a:lnTo>
                  <a:lnTo>
                    <a:pt x="269" y="325"/>
                  </a:lnTo>
                  <a:lnTo>
                    <a:pt x="246" y="305"/>
                  </a:lnTo>
                  <a:lnTo>
                    <a:pt x="223" y="288"/>
                  </a:lnTo>
                  <a:lnTo>
                    <a:pt x="200" y="273"/>
                  </a:lnTo>
                  <a:lnTo>
                    <a:pt x="177" y="255"/>
                  </a:lnTo>
                  <a:lnTo>
                    <a:pt x="154" y="242"/>
                  </a:lnTo>
                  <a:lnTo>
                    <a:pt x="135" y="232"/>
                  </a:lnTo>
                  <a:lnTo>
                    <a:pt x="117" y="223"/>
                  </a:lnTo>
                  <a:lnTo>
                    <a:pt x="102" y="213"/>
                  </a:lnTo>
                  <a:lnTo>
                    <a:pt x="87" y="204"/>
                  </a:lnTo>
                  <a:lnTo>
                    <a:pt x="73" y="194"/>
                  </a:lnTo>
                  <a:lnTo>
                    <a:pt x="60" y="184"/>
                  </a:lnTo>
                  <a:lnTo>
                    <a:pt x="48" y="175"/>
                  </a:lnTo>
                  <a:lnTo>
                    <a:pt x="39" y="163"/>
                  </a:lnTo>
                  <a:lnTo>
                    <a:pt x="29" y="152"/>
                  </a:lnTo>
                  <a:lnTo>
                    <a:pt x="21" y="142"/>
                  </a:lnTo>
                  <a:lnTo>
                    <a:pt x="16" y="131"/>
                  </a:lnTo>
                  <a:lnTo>
                    <a:pt x="10" y="119"/>
                  </a:lnTo>
                  <a:lnTo>
                    <a:pt x="4" y="108"/>
                  </a:lnTo>
                  <a:lnTo>
                    <a:pt x="2" y="96"/>
                  </a:lnTo>
                  <a:lnTo>
                    <a:pt x="0" y="85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2" y="56"/>
                  </a:lnTo>
                  <a:lnTo>
                    <a:pt x="4" y="48"/>
                  </a:lnTo>
                  <a:lnTo>
                    <a:pt x="8" y="40"/>
                  </a:lnTo>
                  <a:lnTo>
                    <a:pt x="12" y="35"/>
                  </a:lnTo>
                  <a:lnTo>
                    <a:pt x="16" y="29"/>
                  </a:lnTo>
                  <a:lnTo>
                    <a:pt x="23" y="23"/>
                  </a:lnTo>
                  <a:lnTo>
                    <a:pt x="29" y="19"/>
                  </a:lnTo>
                  <a:lnTo>
                    <a:pt x="37" y="16"/>
                  </a:lnTo>
                  <a:lnTo>
                    <a:pt x="46" y="12"/>
                  </a:lnTo>
                  <a:lnTo>
                    <a:pt x="56" y="8"/>
                  </a:lnTo>
                  <a:lnTo>
                    <a:pt x="68" y="6"/>
                  </a:lnTo>
                  <a:lnTo>
                    <a:pt x="79" y="2"/>
                  </a:lnTo>
                  <a:lnTo>
                    <a:pt x="91" y="2"/>
                  </a:lnTo>
                  <a:lnTo>
                    <a:pt x="104" y="0"/>
                  </a:lnTo>
                  <a:lnTo>
                    <a:pt x="117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1" y="1905000"/>
            <a:ext cx="1371600" cy="795480"/>
            <a:chOff x="3760749" y="4872406"/>
            <a:chExt cx="1521619" cy="947880"/>
          </a:xfrm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986544" y="5132189"/>
              <a:ext cx="974816" cy="208813"/>
            </a:xfrm>
            <a:custGeom>
              <a:avLst/>
              <a:gdLst>
                <a:gd name="T0" fmla="*/ 2147483647 w 2150"/>
                <a:gd name="T1" fmla="*/ 2147483647 h 508"/>
                <a:gd name="T2" fmla="*/ 2147483647 w 2150"/>
                <a:gd name="T3" fmla="*/ 2147483647 h 508"/>
                <a:gd name="T4" fmla="*/ 2147483647 w 2150"/>
                <a:gd name="T5" fmla="*/ 2147483647 h 508"/>
                <a:gd name="T6" fmla="*/ 2147483647 w 2150"/>
                <a:gd name="T7" fmla="*/ 2147483647 h 508"/>
                <a:gd name="T8" fmla="*/ 2147483647 w 2150"/>
                <a:gd name="T9" fmla="*/ 2147483647 h 508"/>
                <a:gd name="T10" fmla="*/ 2147483647 w 2150"/>
                <a:gd name="T11" fmla="*/ 2147483647 h 508"/>
                <a:gd name="T12" fmla="*/ 2147483647 w 2150"/>
                <a:gd name="T13" fmla="*/ 2147483647 h 508"/>
                <a:gd name="T14" fmla="*/ 2147483647 w 2150"/>
                <a:gd name="T15" fmla="*/ 2147483647 h 508"/>
                <a:gd name="T16" fmla="*/ 2147483647 w 2150"/>
                <a:gd name="T17" fmla="*/ 2147483647 h 508"/>
                <a:gd name="T18" fmla="*/ 2147483647 w 2150"/>
                <a:gd name="T19" fmla="*/ 2147483647 h 508"/>
                <a:gd name="T20" fmla="*/ 2147483647 w 2150"/>
                <a:gd name="T21" fmla="*/ 2147483647 h 508"/>
                <a:gd name="T22" fmla="*/ 2147483647 w 2150"/>
                <a:gd name="T23" fmla="*/ 2147483647 h 508"/>
                <a:gd name="T24" fmla="*/ 2147483647 w 2150"/>
                <a:gd name="T25" fmla="*/ 2147483647 h 508"/>
                <a:gd name="T26" fmla="*/ 2147483647 w 2150"/>
                <a:gd name="T27" fmla="*/ 2147483647 h 508"/>
                <a:gd name="T28" fmla="*/ 2147483647 w 2150"/>
                <a:gd name="T29" fmla="*/ 2147483647 h 508"/>
                <a:gd name="T30" fmla="*/ 2147483647 w 2150"/>
                <a:gd name="T31" fmla="*/ 2147483647 h 508"/>
                <a:gd name="T32" fmla="*/ 2147483647 w 2150"/>
                <a:gd name="T33" fmla="*/ 2147483647 h 508"/>
                <a:gd name="T34" fmla="*/ 2147483647 w 2150"/>
                <a:gd name="T35" fmla="*/ 2147483647 h 508"/>
                <a:gd name="T36" fmla="*/ 2147483647 w 2150"/>
                <a:gd name="T37" fmla="*/ 2147483647 h 508"/>
                <a:gd name="T38" fmla="*/ 2147483647 w 2150"/>
                <a:gd name="T39" fmla="*/ 2147483647 h 508"/>
                <a:gd name="T40" fmla="*/ 2147483647 w 2150"/>
                <a:gd name="T41" fmla="*/ 2147483647 h 508"/>
                <a:gd name="T42" fmla="*/ 2147483647 w 2150"/>
                <a:gd name="T43" fmla="*/ 2147483647 h 508"/>
                <a:gd name="T44" fmla="*/ 2147483647 w 2150"/>
                <a:gd name="T45" fmla="*/ 2147483647 h 508"/>
                <a:gd name="T46" fmla="*/ 2147483647 w 2150"/>
                <a:gd name="T47" fmla="*/ 2147483647 h 508"/>
                <a:gd name="T48" fmla="*/ 2147483647 w 2150"/>
                <a:gd name="T49" fmla="*/ 2147483647 h 508"/>
                <a:gd name="T50" fmla="*/ 2147483647 w 2150"/>
                <a:gd name="T51" fmla="*/ 2147483647 h 508"/>
                <a:gd name="T52" fmla="*/ 2147483647 w 2150"/>
                <a:gd name="T53" fmla="*/ 2147483647 h 508"/>
                <a:gd name="T54" fmla="*/ 2147483647 w 2150"/>
                <a:gd name="T55" fmla="*/ 2147483647 h 508"/>
                <a:gd name="T56" fmla="*/ 2147483647 w 2150"/>
                <a:gd name="T57" fmla="*/ 2147483647 h 508"/>
                <a:gd name="T58" fmla="*/ 2147483647 w 2150"/>
                <a:gd name="T59" fmla="*/ 2147483647 h 508"/>
                <a:gd name="T60" fmla="*/ 2147483647 w 2150"/>
                <a:gd name="T61" fmla="*/ 2147483647 h 508"/>
                <a:gd name="T62" fmla="*/ 2147483647 w 2150"/>
                <a:gd name="T63" fmla="*/ 2147483647 h 508"/>
                <a:gd name="T64" fmla="*/ 2147483647 w 2150"/>
                <a:gd name="T65" fmla="*/ 2147483647 h 508"/>
                <a:gd name="T66" fmla="*/ 2147483647 w 2150"/>
                <a:gd name="T67" fmla="*/ 2147483647 h 508"/>
                <a:gd name="T68" fmla="*/ 2147483647 w 2150"/>
                <a:gd name="T69" fmla="*/ 2147483647 h 508"/>
                <a:gd name="T70" fmla="*/ 0 w 2150"/>
                <a:gd name="T71" fmla="*/ 2147483647 h 508"/>
                <a:gd name="T72" fmla="*/ 2147483647 w 2150"/>
                <a:gd name="T73" fmla="*/ 2147483647 h 508"/>
                <a:gd name="T74" fmla="*/ 2147483647 w 2150"/>
                <a:gd name="T75" fmla="*/ 2147483647 h 508"/>
                <a:gd name="T76" fmla="*/ 2147483647 w 2150"/>
                <a:gd name="T77" fmla="*/ 2147483647 h 508"/>
                <a:gd name="T78" fmla="*/ 2147483647 w 2150"/>
                <a:gd name="T79" fmla="*/ 2147483647 h 508"/>
                <a:gd name="T80" fmla="*/ 2147483647 w 2150"/>
                <a:gd name="T81" fmla="*/ 2147483647 h 508"/>
                <a:gd name="T82" fmla="*/ 2147483647 w 2150"/>
                <a:gd name="T83" fmla="*/ 2147483647 h 508"/>
                <a:gd name="T84" fmla="*/ 2147483647 w 2150"/>
                <a:gd name="T85" fmla="*/ 2147483647 h 508"/>
                <a:gd name="T86" fmla="*/ 2147483647 w 2150"/>
                <a:gd name="T87" fmla="*/ 2147483647 h 508"/>
                <a:gd name="T88" fmla="*/ 2147483647 w 2150"/>
                <a:gd name="T89" fmla="*/ 2147483647 h 508"/>
                <a:gd name="T90" fmla="*/ 2147483647 w 2150"/>
                <a:gd name="T91" fmla="*/ 2147483647 h 508"/>
                <a:gd name="T92" fmla="*/ 2147483647 w 2150"/>
                <a:gd name="T93" fmla="*/ 2147483647 h 508"/>
                <a:gd name="T94" fmla="*/ 2147483647 w 2150"/>
                <a:gd name="T95" fmla="*/ 2147483647 h 508"/>
                <a:gd name="T96" fmla="*/ 2147483647 w 2150"/>
                <a:gd name="T97" fmla="*/ 2147483647 h 508"/>
                <a:gd name="T98" fmla="*/ 2147483647 w 2150"/>
                <a:gd name="T99" fmla="*/ 0 h 50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50"/>
                <a:gd name="T151" fmla="*/ 0 h 508"/>
                <a:gd name="T152" fmla="*/ 2150 w 2150"/>
                <a:gd name="T153" fmla="*/ 508 h 50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50" h="508">
                  <a:moveTo>
                    <a:pt x="1778" y="0"/>
                  </a:moveTo>
                  <a:lnTo>
                    <a:pt x="1790" y="0"/>
                  </a:lnTo>
                  <a:lnTo>
                    <a:pt x="1803" y="2"/>
                  </a:lnTo>
                  <a:lnTo>
                    <a:pt x="1816" y="2"/>
                  </a:lnTo>
                  <a:lnTo>
                    <a:pt x="1830" y="5"/>
                  </a:lnTo>
                  <a:lnTo>
                    <a:pt x="1845" y="9"/>
                  </a:lnTo>
                  <a:lnTo>
                    <a:pt x="1861" y="13"/>
                  </a:lnTo>
                  <a:lnTo>
                    <a:pt x="1876" y="17"/>
                  </a:lnTo>
                  <a:lnTo>
                    <a:pt x="1891" y="23"/>
                  </a:lnTo>
                  <a:lnTo>
                    <a:pt x="1909" y="28"/>
                  </a:lnTo>
                  <a:lnTo>
                    <a:pt x="1926" y="36"/>
                  </a:lnTo>
                  <a:lnTo>
                    <a:pt x="1943" y="44"/>
                  </a:lnTo>
                  <a:lnTo>
                    <a:pt x="1960" y="51"/>
                  </a:lnTo>
                  <a:lnTo>
                    <a:pt x="1980" y="59"/>
                  </a:lnTo>
                  <a:lnTo>
                    <a:pt x="1999" y="69"/>
                  </a:lnTo>
                  <a:lnTo>
                    <a:pt x="2018" y="80"/>
                  </a:lnTo>
                  <a:lnTo>
                    <a:pt x="2037" y="90"/>
                  </a:lnTo>
                  <a:lnTo>
                    <a:pt x="2051" y="98"/>
                  </a:lnTo>
                  <a:lnTo>
                    <a:pt x="2064" y="103"/>
                  </a:lnTo>
                  <a:lnTo>
                    <a:pt x="2076" y="111"/>
                  </a:lnTo>
                  <a:lnTo>
                    <a:pt x="2087" y="117"/>
                  </a:lnTo>
                  <a:lnTo>
                    <a:pt x="2097" y="124"/>
                  </a:lnTo>
                  <a:lnTo>
                    <a:pt x="2106" y="132"/>
                  </a:lnTo>
                  <a:lnTo>
                    <a:pt x="2114" y="140"/>
                  </a:lnTo>
                  <a:lnTo>
                    <a:pt x="2122" y="149"/>
                  </a:lnTo>
                  <a:lnTo>
                    <a:pt x="2129" y="157"/>
                  </a:lnTo>
                  <a:lnTo>
                    <a:pt x="2133" y="165"/>
                  </a:lnTo>
                  <a:lnTo>
                    <a:pt x="2139" y="174"/>
                  </a:lnTo>
                  <a:lnTo>
                    <a:pt x="2143" y="184"/>
                  </a:lnTo>
                  <a:lnTo>
                    <a:pt x="2147" y="192"/>
                  </a:lnTo>
                  <a:lnTo>
                    <a:pt x="2149" y="201"/>
                  </a:lnTo>
                  <a:lnTo>
                    <a:pt x="2149" y="211"/>
                  </a:lnTo>
                  <a:lnTo>
                    <a:pt x="2150" y="220"/>
                  </a:lnTo>
                  <a:lnTo>
                    <a:pt x="2149" y="226"/>
                  </a:lnTo>
                  <a:lnTo>
                    <a:pt x="2149" y="232"/>
                  </a:lnTo>
                  <a:lnTo>
                    <a:pt x="2145" y="238"/>
                  </a:lnTo>
                  <a:lnTo>
                    <a:pt x="2141" y="243"/>
                  </a:lnTo>
                  <a:lnTo>
                    <a:pt x="2137" y="247"/>
                  </a:lnTo>
                  <a:lnTo>
                    <a:pt x="2131" y="253"/>
                  </a:lnTo>
                  <a:lnTo>
                    <a:pt x="2126" y="257"/>
                  </a:lnTo>
                  <a:lnTo>
                    <a:pt x="2118" y="261"/>
                  </a:lnTo>
                  <a:lnTo>
                    <a:pt x="2110" y="266"/>
                  </a:lnTo>
                  <a:lnTo>
                    <a:pt x="2101" y="270"/>
                  </a:lnTo>
                  <a:lnTo>
                    <a:pt x="2091" y="274"/>
                  </a:lnTo>
                  <a:lnTo>
                    <a:pt x="2079" y="278"/>
                  </a:lnTo>
                  <a:lnTo>
                    <a:pt x="2068" y="282"/>
                  </a:lnTo>
                  <a:lnTo>
                    <a:pt x="2054" y="286"/>
                  </a:lnTo>
                  <a:lnTo>
                    <a:pt x="2041" y="290"/>
                  </a:lnTo>
                  <a:lnTo>
                    <a:pt x="2026" y="293"/>
                  </a:lnTo>
                  <a:lnTo>
                    <a:pt x="2016" y="295"/>
                  </a:lnTo>
                  <a:lnTo>
                    <a:pt x="2006" y="299"/>
                  </a:lnTo>
                  <a:lnTo>
                    <a:pt x="1995" y="301"/>
                  </a:lnTo>
                  <a:lnTo>
                    <a:pt x="1983" y="305"/>
                  </a:lnTo>
                  <a:lnTo>
                    <a:pt x="1972" y="309"/>
                  </a:lnTo>
                  <a:lnTo>
                    <a:pt x="1960" y="313"/>
                  </a:lnTo>
                  <a:lnTo>
                    <a:pt x="1947" y="314"/>
                  </a:lnTo>
                  <a:lnTo>
                    <a:pt x="1932" y="318"/>
                  </a:lnTo>
                  <a:lnTo>
                    <a:pt x="1918" y="322"/>
                  </a:lnTo>
                  <a:lnTo>
                    <a:pt x="1903" y="324"/>
                  </a:lnTo>
                  <a:lnTo>
                    <a:pt x="1886" y="328"/>
                  </a:lnTo>
                  <a:lnTo>
                    <a:pt x="1870" y="332"/>
                  </a:lnTo>
                  <a:lnTo>
                    <a:pt x="1853" y="336"/>
                  </a:lnTo>
                  <a:lnTo>
                    <a:pt x="1834" y="339"/>
                  </a:lnTo>
                  <a:lnTo>
                    <a:pt x="1815" y="343"/>
                  </a:lnTo>
                  <a:lnTo>
                    <a:pt x="1795" y="347"/>
                  </a:lnTo>
                  <a:lnTo>
                    <a:pt x="1776" y="349"/>
                  </a:lnTo>
                  <a:lnTo>
                    <a:pt x="1755" y="353"/>
                  </a:lnTo>
                  <a:lnTo>
                    <a:pt x="1734" y="357"/>
                  </a:lnTo>
                  <a:lnTo>
                    <a:pt x="1711" y="361"/>
                  </a:lnTo>
                  <a:lnTo>
                    <a:pt x="1688" y="364"/>
                  </a:lnTo>
                  <a:lnTo>
                    <a:pt x="1665" y="368"/>
                  </a:lnTo>
                  <a:lnTo>
                    <a:pt x="1640" y="372"/>
                  </a:lnTo>
                  <a:lnTo>
                    <a:pt x="1615" y="376"/>
                  </a:lnTo>
                  <a:lnTo>
                    <a:pt x="1590" y="380"/>
                  </a:lnTo>
                  <a:lnTo>
                    <a:pt x="1565" y="386"/>
                  </a:lnTo>
                  <a:lnTo>
                    <a:pt x="1538" y="389"/>
                  </a:lnTo>
                  <a:lnTo>
                    <a:pt x="1509" y="393"/>
                  </a:lnTo>
                  <a:lnTo>
                    <a:pt x="1482" y="397"/>
                  </a:lnTo>
                  <a:lnTo>
                    <a:pt x="1454" y="401"/>
                  </a:lnTo>
                  <a:lnTo>
                    <a:pt x="1423" y="407"/>
                  </a:lnTo>
                  <a:lnTo>
                    <a:pt x="1394" y="410"/>
                  </a:lnTo>
                  <a:lnTo>
                    <a:pt x="1348" y="416"/>
                  </a:lnTo>
                  <a:lnTo>
                    <a:pt x="1302" y="422"/>
                  </a:lnTo>
                  <a:lnTo>
                    <a:pt x="1258" y="428"/>
                  </a:lnTo>
                  <a:lnTo>
                    <a:pt x="1216" y="434"/>
                  </a:lnTo>
                  <a:lnTo>
                    <a:pt x="1173" y="439"/>
                  </a:lnTo>
                  <a:lnTo>
                    <a:pt x="1133" y="443"/>
                  </a:lnTo>
                  <a:lnTo>
                    <a:pt x="1093" y="449"/>
                  </a:lnTo>
                  <a:lnTo>
                    <a:pt x="1054" y="453"/>
                  </a:lnTo>
                  <a:lnTo>
                    <a:pt x="1016" y="458"/>
                  </a:lnTo>
                  <a:lnTo>
                    <a:pt x="979" y="462"/>
                  </a:lnTo>
                  <a:lnTo>
                    <a:pt x="943" y="466"/>
                  </a:lnTo>
                  <a:lnTo>
                    <a:pt x="908" y="470"/>
                  </a:lnTo>
                  <a:lnTo>
                    <a:pt x="874" y="474"/>
                  </a:lnTo>
                  <a:lnTo>
                    <a:pt x="841" y="478"/>
                  </a:lnTo>
                  <a:lnTo>
                    <a:pt x="809" y="480"/>
                  </a:lnTo>
                  <a:lnTo>
                    <a:pt x="778" y="483"/>
                  </a:lnTo>
                  <a:lnTo>
                    <a:pt x="749" y="487"/>
                  </a:lnTo>
                  <a:lnTo>
                    <a:pt x="720" y="489"/>
                  </a:lnTo>
                  <a:lnTo>
                    <a:pt x="692" y="491"/>
                  </a:lnTo>
                  <a:lnTo>
                    <a:pt x="665" y="495"/>
                  </a:lnTo>
                  <a:lnTo>
                    <a:pt x="640" y="497"/>
                  </a:lnTo>
                  <a:lnTo>
                    <a:pt x="615" y="499"/>
                  </a:lnTo>
                  <a:lnTo>
                    <a:pt x="592" y="501"/>
                  </a:lnTo>
                  <a:lnTo>
                    <a:pt x="569" y="501"/>
                  </a:lnTo>
                  <a:lnTo>
                    <a:pt x="548" y="503"/>
                  </a:lnTo>
                  <a:lnTo>
                    <a:pt x="526" y="505"/>
                  </a:lnTo>
                  <a:lnTo>
                    <a:pt x="507" y="505"/>
                  </a:lnTo>
                  <a:lnTo>
                    <a:pt x="488" y="506"/>
                  </a:lnTo>
                  <a:lnTo>
                    <a:pt x="471" y="506"/>
                  </a:lnTo>
                  <a:lnTo>
                    <a:pt x="455" y="506"/>
                  </a:lnTo>
                  <a:lnTo>
                    <a:pt x="440" y="506"/>
                  </a:lnTo>
                  <a:lnTo>
                    <a:pt x="425" y="508"/>
                  </a:lnTo>
                  <a:lnTo>
                    <a:pt x="396" y="506"/>
                  </a:lnTo>
                  <a:lnTo>
                    <a:pt x="367" y="506"/>
                  </a:lnTo>
                  <a:lnTo>
                    <a:pt x="340" y="505"/>
                  </a:lnTo>
                  <a:lnTo>
                    <a:pt x="313" y="505"/>
                  </a:lnTo>
                  <a:lnTo>
                    <a:pt x="288" y="503"/>
                  </a:lnTo>
                  <a:lnTo>
                    <a:pt x="265" y="499"/>
                  </a:lnTo>
                  <a:lnTo>
                    <a:pt x="242" y="497"/>
                  </a:lnTo>
                  <a:lnTo>
                    <a:pt x="221" y="493"/>
                  </a:lnTo>
                  <a:lnTo>
                    <a:pt x="200" y="489"/>
                  </a:lnTo>
                  <a:lnTo>
                    <a:pt x="181" y="485"/>
                  </a:lnTo>
                  <a:lnTo>
                    <a:pt x="162" y="480"/>
                  </a:lnTo>
                  <a:lnTo>
                    <a:pt x="146" y="476"/>
                  </a:lnTo>
                  <a:lnTo>
                    <a:pt x="129" y="470"/>
                  </a:lnTo>
                  <a:lnTo>
                    <a:pt x="114" y="462"/>
                  </a:lnTo>
                  <a:lnTo>
                    <a:pt x="100" y="457"/>
                  </a:lnTo>
                  <a:lnTo>
                    <a:pt x="89" y="449"/>
                  </a:lnTo>
                  <a:lnTo>
                    <a:pt x="77" y="441"/>
                  </a:lnTo>
                  <a:lnTo>
                    <a:pt x="68" y="432"/>
                  </a:lnTo>
                  <a:lnTo>
                    <a:pt x="58" y="424"/>
                  </a:lnTo>
                  <a:lnTo>
                    <a:pt x="48" y="414"/>
                  </a:lnTo>
                  <a:lnTo>
                    <a:pt x="41" y="407"/>
                  </a:lnTo>
                  <a:lnTo>
                    <a:pt x="35" y="399"/>
                  </a:lnTo>
                  <a:lnTo>
                    <a:pt x="27" y="389"/>
                  </a:lnTo>
                  <a:lnTo>
                    <a:pt x="22" y="382"/>
                  </a:lnTo>
                  <a:lnTo>
                    <a:pt x="16" y="374"/>
                  </a:lnTo>
                  <a:lnTo>
                    <a:pt x="12" y="366"/>
                  </a:lnTo>
                  <a:lnTo>
                    <a:pt x="8" y="359"/>
                  </a:lnTo>
                  <a:lnTo>
                    <a:pt x="4" y="351"/>
                  </a:lnTo>
                  <a:lnTo>
                    <a:pt x="2" y="345"/>
                  </a:lnTo>
                  <a:lnTo>
                    <a:pt x="0" y="338"/>
                  </a:lnTo>
                  <a:lnTo>
                    <a:pt x="0" y="332"/>
                  </a:lnTo>
                  <a:lnTo>
                    <a:pt x="0" y="326"/>
                  </a:lnTo>
                  <a:lnTo>
                    <a:pt x="0" y="320"/>
                  </a:lnTo>
                  <a:lnTo>
                    <a:pt x="2" y="316"/>
                  </a:lnTo>
                  <a:lnTo>
                    <a:pt x="6" y="313"/>
                  </a:lnTo>
                  <a:lnTo>
                    <a:pt x="10" y="309"/>
                  </a:lnTo>
                  <a:lnTo>
                    <a:pt x="18" y="305"/>
                  </a:lnTo>
                  <a:lnTo>
                    <a:pt x="23" y="301"/>
                  </a:lnTo>
                  <a:lnTo>
                    <a:pt x="33" y="297"/>
                  </a:lnTo>
                  <a:lnTo>
                    <a:pt x="45" y="295"/>
                  </a:lnTo>
                  <a:lnTo>
                    <a:pt x="56" y="293"/>
                  </a:lnTo>
                  <a:lnTo>
                    <a:pt x="70" y="290"/>
                  </a:lnTo>
                  <a:lnTo>
                    <a:pt x="83" y="288"/>
                  </a:lnTo>
                  <a:lnTo>
                    <a:pt x="98" y="286"/>
                  </a:lnTo>
                  <a:lnTo>
                    <a:pt x="116" y="284"/>
                  </a:lnTo>
                  <a:lnTo>
                    <a:pt x="135" y="282"/>
                  </a:lnTo>
                  <a:lnTo>
                    <a:pt x="156" y="280"/>
                  </a:lnTo>
                  <a:lnTo>
                    <a:pt x="177" y="280"/>
                  </a:lnTo>
                  <a:lnTo>
                    <a:pt x="229" y="274"/>
                  </a:lnTo>
                  <a:lnTo>
                    <a:pt x="283" y="268"/>
                  </a:lnTo>
                  <a:lnTo>
                    <a:pt x="336" y="263"/>
                  </a:lnTo>
                  <a:lnTo>
                    <a:pt x="392" y="257"/>
                  </a:lnTo>
                  <a:lnTo>
                    <a:pt x="448" y="249"/>
                  </a:lnTo>
                  <a:lnTo>
                    <a:pt x="503" y="242"/>
                  </a:lnTo>
                  <a:lnTo>
                    <a:pt x="561" y="236"/>
                  </a:lnTo>
                  <a:lnTo>
                    <a:pt x="619" y="226"/>
                  </a:lnTo>
                  <a:lnTo>
                    <a:pt x="676" y="219"/>
                  </a:lnTo>
                  <a:lnTo>
                    <a:pt x="736" y="209"/>
                  </a:lnTo>
                  <a:lnTo>
                    <a:pt x="795" y="201"/>
                  </a:lnTo>
                  <a:lnTo>
                    <a:pt x="857" y="192"/>
                  </a:lnTo>
                  <a:lnTo>
                    <a:pt x="918" y="182"/>
                  </a:lnTo>
                  <a:lnTo>
                    <a:pt x="979" y="171"/>
                  </a:lnTo>
                  <a:lnTo>
                    <a:pt x="1041" y="161"/>
                  </a:lnTo>
                  <a:lnTo>
                    <a:pt x="1104" y="149"/>
                  </a:lnTo>
                  <a:lnTo>
                    <a:pt x="1146" y="142"/>
                  </a:lnTo>
                  <a:lnTo>
                    <a:pt x="1189" y="134"/>
                  </a:lnTo>
                  <a:lnTo>
                    <a:pt x="1229" y="126"/>
                  </a:lnTo>
                  <a:lnTo>
                    <a:pt x="1269" y="119"/>
                  </a:lnTo>
                  <a:lnTo>
                    <a:pt x="1308" y="113"/>
                  </a:lnTo>
                  <a:lnTo>
                    <a:pt x="1346" y="105"/>
                  </a:lnTo>
                  <a:lnTo>
                    <a:pt x="1383" y="98"/>
                  </a:lnTo>
                  <a:lnTo>
                    <a:pt x="1419" y="90"/>
                  </a:lnTo>
                  <a:lnTo>
                    <a:pt x="1454" y="82"/>
                  </a:lnTo>
                  <a:lnTo>
                    <a:pt x="1488" y="75"/>
                  </a:lnTo>
                  <a:lnTo>
                    <a:pt x="1521" y="67"/>
                  </a:lnTo>
                  <a:lnTo>
                    <a:pt x="1553" y="59"/>
                  </a:lnTo>
                  <a:lnTo>
                    <a:pt x="1584" y="51"/>
                  </a:lnTo>
                  <a:lnTo>
                    <a:pt x="1613" y="42"/>
                  </a:lnTo>
                  <a:lnTo>
                    <a:pt x="1644" y="34"/>
                  </a:lnTo>
                  <a:lnTo>
                    <a:pt x="1671" y="27"/>
                  </a:lnTo>
                  <a:lnTo>
                    <a:pt x="1690" y="19"/>
                  </a:lnTo>
                  <a:lnTo>
                    <a:pt x="1707" y="13"/>
                  </a:lnTo>
                  <a:lnTo>
                    <a:pt x="1722" y="9"/>
                  </a:lnTo>
                  <a:lnTo>
                    <a:pt x="1738" y="5"/>
                  </a:lnTo>
                  <a:lnTo>
                    <a:pt x="1749" y="2"/>
                  </a:lnTo>
                  <a:lnTo>
                    <a:pt x="1761" y="0"/>
                  </a:lnTo>
                  <a:lnTo>
                    <a:pt x="1770" y="0"/>
                  </a:lnTo>
                  <a:lnTo>
                    <a:pt x="177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4296671" y="4872406"/>
              <a:ext cx="252092" cy="824564"/>
            </a:xfrm>
            <a:custGeom>
              <a:avLst/>
              <a:gdLst>
                <a:gd name="T0" fmla="*/ 2147483647 w 555"/>
                <a:gd name="T1" fmla="*/ 0 h 2006"/>
                <a:gd name="T2" fmla="*/ 2147483647 w 555"/>
                <a:gd name="T3" fmla="*/ 2147483647 h 2006"/>
                <a:gd name="T4" fmla="*/ 2147483647 w 555"/>
                <a:gd name="T5" fmla="*/ 2147483647 h 2006"/>
                <a:gd name="T6" fmla="*/ 2147483647 w 555"/>
                <a:gd name="T7" fmla="*/ 2147483647 h 2006"/>
                <a:gd name="T8" fmla="*/ 2147483647 w 555"/>
                <a:gd name="T9" fmla="*/ 2147483647 h 2006"/>
                <a:gd name="T10" fmla="*/ 2147483647 w 555"/>
                <a:gd name="T11" fmla="*/ 2147483647 h 2006"/>
                <a:gd name="T12" fmla="*/ 2147483647 w 555"/>
                <a:gd name="T13" fmla="*/ 2147483647 h 2006"/>
                <a:gd name="T14" fmla="*/ 2147483647 w 555"/>
                <a:gd name="T15" fmla="*/ 2147483647 h 2006"/>
                <a:gd name="T16" fmla="*/ 2147483647 w 555"/>
                <a:gd name="T17" fmla="*/ 2147483647 h 2006"/>
                <a:gd name="T18" fmla="*/ 2147483647 w 555"/>
                <a:gd name="T19" fmla="*/ 2147483647 h 2006"/>
                <a:gd name="T20" fmla="*/ 2147483647 w 555"/>
                <a:gd name="T21" fmla="*/ 2147483647 h 2006"/>
                <a:gd name="T22" fmla="*/ 2147483647 w 555"/>
                <a:gd name="T23" fmla="*/ 2147483647 h 2006"/>
                <a:gd name="T24" fmla="*/ 2147483647 w 555"/>
                <a:gd name="T25" fmla="*/ 2147483647 h 2006"/>
                <a:gd name="T26" fmla="*/ 2147483647 w 555"/>
                <a:gd name="T27" fmla="*/ 2147483647 h 2006"/>
                <a:gd name="T28" fmla="*/ 2147483647 w 555"/>
                <a:gd name="T29" fmla="*/ 2147483647 h 2006"/>
                <a:gd name="T30" fmla="*/ 2147483647 w 555"/>
                <a:gd name="T31" fmla="*/ 2147483647 h 2006"/>
                <a:gd name="T32" fmla="*/ 2147483647 w 555"/>
                <a:gd name="T33" fmla="*/ 2147483647 h 2006"/>
                <a:gd name="T34" fmla="*/ 2147483647 w 555"/>
                <a:gd name="T35" fmla="*/ 2147483647 h 2006"/>
                <a:gd name="T36" fmla="*/ 2147483647 w 555"/>
                <a:gd name="T37" fmla="*/ 2147483647 h 2006"/>
                <a:gd name="T38" fmla="*/ 2147483647 w 555"/>
                <a:gd name="T39" fmla="*/ 2147483647 h 2006"/>
                <a:gd name="T40" fmla="*/ 2147483647 w 555"/>
                <a:gd name="T41" fmla="*/ 2147483647 h 2006"/>
                <a:gd name="T42" fmla="*/ 2147483647 w 555"/>
                <a:gd name="T43" fmla="*/ 2147483647 h 2006"/>
                <a:gd name="T44" fmla="*/ 2147483647 w 555"/>
                <a:gd name="T45" fmla="*/ 2147483647 h 2006"/>
                <a:gd name="T46" fmla="*/ 2147483647 w 555"/>
                <a:gd name="T47" fmla="*/ 2147483647 h 2006"/>
                <a:gd name="T48" fmla="*/ 2147483647 w 555"/>
                <a:gd name="T49" fmla="*/ 2147483647 h 2006"/>
                <a:gd name="T50" fmla="*/ 2147483647 w 555"/>
                <a:gd name="T51" fmla="*/ 2147483647 h 2006"/>
                <a:gd name="T52" fmla="*/ 2147483647 w 555"/>
                <a:gd name="T53" fmla="*/ 2147483647 h 2006"/>
                <a:gd name="T54" fmla="*/ 2147483647 w 555"/>
                <a:gd name="T55" fmla="*/ 2147483647 h 2006"/>
                <a:gd name="T56" fmla="*/ 2147483647 w 555"/>
                <a:gd name="T57" fmla="*/ 2147483647 h 2006"/>
                <a:gd name="T58" fmla="*/ 2147483647 w 555"/>
                <a:gd name="T59" fmla="*/ 2147483647 h 2006"/>
                <a:gd name="T60" fmla="*/ 2147483647 w 555"/>
                <a:gd name="T61" fmla="*/ 2147483647 h 2006"/>
                <a:gd name="T62" fmla="*/ 2147483647 w 555"/>
                <a:gd name="T63" fmla="*/ 2147483647 h 2006"/>
                <a:gd name="T64" fmla="*/ 2147483647 w 555"/>
                <a:gd name="T65" fmla="*/ 2147483647 h 2006"/>
                <a:gd name="T66" fmla="*/ 2147483647 w 555"/>
                <a:gd name="T67" fmla="*/ 2147483647 h 2006"/>
                <a:gd name="T68" fmla="*/ 2147483647 w 555"/>
                <a:gd name="T69" fmla="*/ 2147483647 h 2006"/>
                <a:gd name="T70" fmla="*/ 0 w 555"/>
                <a:gd name="T71" fmla="*/ 2147483647 h 2006"/>
                <a:gd name="T72" fmla="*/ 0 w 555"/>
                <a:gd name="T73" fmla="*/ 2147483647 h 2006"/>
                <a:gd name="T74" fmla="*/ 2147483647 w 555"/>
                <a:gd name="T75" fmla="*/ 2147483647 h 2006"/>
                <a:gd name="T76" fmla="*/ 2147483647 w 555"/>
                <a:gd name="T77" fmla="*/ 2147483647 h 2006"/>
                <a:gd name="T78" fmla="*/ 2147483647 w 555"/>
                <a:gd name="T79" fmla="*/ 2147483647 h 2006"/>
                <a:gd name="T80" fmla="*/ 2147483647 w 555"/>
                <a:gd name="T81" fmla="*/ 2147483647 h 2006"/>
                <a:gd name="T82" fmla="*/ 2147483647 w 555"/>
                <a:gd name="T83" fmla="*/ 2147483647 h 2006"/>
                <a:gd name="T84" fmla="*/ 2147483647 w 555"/>
                <a:gd name="T85" fmla="*/ 2147483647 h 2006"/>
                <a:gd name="T86" fmla="*/ 2147483647 w 555"/>
                <a:gd name="T87" fmla="*/ 0 h 2006"/>
                <a:gd name="T88" fmla="*/ 2147483647 w 555"/>
                <a:gd name="T89" fmla="*/ 0 h 20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55"/>
                <a:gd name="T136" fmla="*/ 0 h 2006"/>
                <a:gd name="T137" fmla="*/ 555 w 555"/>
                <a:gd name="T138" fmla="*/ 2006 h 20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55" h="2006">
                  <a:moveTo>
                    <a:pt x="117" y="0"/>
                  </a:moveTo>
                  <a:lnTo>
                    <a:pt x="132" y="0"/>
                  </a:lnTo>
                  <a:lnTo>
                    <a:pt x="149" y="0"/>
                  </a:lnTo>
                  <a:lnTo>
                    <a:pt x="165" y="2"/>
                  </a:lnTo>
                  <a:lnTo>
                    <a:pt x="182" y="4"/>
                  </a:lnTo>
                  <a:lnTo>
                    <a:pt x="199" y="8"/>
                  </a:lnTo>
                  <a:lnTo>
                    <a:pt x="219" y="10"/>
                  </a:lnTo>
                  <a:lnTo>
                    <a:pt x="236" y="15"/>
                  </a:lnTo>
                  <a:lnTo>
                    <a:pt x="255" y="19"/>
                  </a:lnTo>
                  <a:lnTo>
                    <a:pt x="274" y="25"/>
                  </a:lnTo>
                  <a:lnTo>
                    <a:pt x="293" y="31"/>
                  </a:lnTo>
                  <a:lnTo>
                    <a:pt x="315" y="38"/>
                  </a:lnTo>
                  <a:lnTo>
                    <a:pt x="336" y="46"/>
                  </a:lnTo>
                  <a:lnTo>
                    <a:pt x="357" y="54"/>
                  </a:lnTo>
                  <a:lnTo>
                    <a:pt x="378" y="63"/>
                  </a:lnTo>
                  <a:lnTo>
                    <a:pt x="401" y="73"/>
                  </a:lnTo>
                  <a:lnTo>
                    <a:pt x="424" y="85"/>
                  </a:lnTo>
                  <a:lnTo>
                    <a:pt x="439" y="92"/>
                  </a:lnTo>
                  <a:lnTo>
                    <a:pt x="455" y="102"/>
                  </a:lnTo>
                  <a:lnTo>
                    <a:pt x="468" y="111"/>
                  </a:lnTo>
                  <a:lnTo>
                    <a:pt x="482" y="119"/>
                  </a:lnTo>
                  <a:lnTo>
                    <a:pt x="493" y="129"/>
                  </a:lnTo>
                  <a:lnTo>
                    <a:pt x="505" y="138"/>
                  </a:lnTo>
                  <a:lnTo>
                    <a:pt x="514" y="148"/>
                  </a:lnTo>
                  <a:lnTo>
                    <a:pt x="522" y="158"/>
                  </a:lnTo>
                  <a:lnTo>
                    <a:pt x="530" y="167"/>
                  </a:lnTo>
                  <a:lnTo>
                    <a:pt x="535" y="177"/>
                  </a:lnTo>
                  <a:lnTo>
                    <a:pt x="541" y="188"/>
                  </a:lnTo>
                  <a:lnTo>
                    <a:pt x="545" y="198"/>
                  </a:lnTo>
                  <a:lnTo>
                    <a:pt x="549" y="209"/>
                  </a:lnTo>
                  <a:lnTo>
                    <a:pt x="553" y="219"/>
                  </a:lnTo>
                  <a:lnTo>
                    <a:pt x="553" y="230"/>
                  </a:lnTo>
                  <a:lnTo>
                    <a:pt x="555" y="240"/>
                  </a:lnTo>
                  <a:lnTo>
                    <a:pt x="553" y="253"/>
                  </a:lnTo>
                  <a:lnTo>
                    <a:pt x="553" y="267"/>
                  </a:lnTo>
                  <a:lnTo>
                    <a:pt x="551" y="280"/>
                  </a:lnTo>
                  <a:lnTo>
                    <a:pt x="549" y="294"/>
                  </a:lnTo>
                  <a:lnTo>
                    <a:pt x="545" y="309"/>
                  </a:lnTo>
                  <a:lnTo>
                    <a:pt x="541" y="325"/>
                  </a:lnTo>
                  <a:lnTo>
                    <a:pt x="535" y="342"/>
                  </a:lnTo>
                  <a:lnTo>
                    <a:pt x="530" y="357"/>
                  </a:lnTo>
                  <a:lnTo>
                    <a:pt x="524" y="390"/>
                  </a:lnTo>
                  <a:lnTo>
                    <a:pt x="520" y="419"/>
                  </a:lnTo>
                  <a:lnTo>
                    <a:pt x="514" y="447"/>
                  </a:lnTo>
                  <a:lnTo>
                    <a:pt x="512" y="474"/>
                  </a:lnTo>
                  <a:lnTo>
                    <a:pt x="510" y="501"/>
                  </a:lnTo>
                  <a:lnTo>
                    <a:pt x="508" y="526"/>
                  </a:lnTo>
                  <a:lnTo>
                    <a:pt x="507" y="551"/>
                  </a:lnTo>
                  <a:lnTo>
                    <a:pt x="507" y="572"/>
                  </a:lnTo>
                  <a:lnTo>
                    <a:pt x="489" y="1290"/>
                  </a:lnTo>
                  <a:lnTo>
                    <a:pt x="472" y="2006"/>
                  </a:lnTo>
                  <a:lnTo>
                    <a:pt x="320" y="2006"/>
                  </a:lnTo>
                  <a:lnTo>
                    <a:pt x="171" y="2006"/>
                  </a:lnTo>
                  <a:lnTo>
                    <a:pt x="138" y="1217"/>
                  </a:lnTo>
                  <a:lnTo>
                    <a:pt x="105" y="430"/>
                  </a:lnTo>
                  <a:lnTo>
                    <a:pt x="101" y="405"/>
                  </a:lnTo>
                  <a:lnTo>
                    <a:pt x="98" y="380"/>
                  </a:lnTo>
                  <a:lnTo>
                    <a:pt x="92" y="353"/>
                  </a:lnTo>
                  <a:lnTo>
                    <a:pt x="86" y="326"/>
                  </a:lnTo>
                  <a:lnTo>
                    <a:pt x="77" y="300"/>
                  </a:lnTo>
                  <a:lnTo>
                    <a:pt x="67" y="273"/>
                  </a:lnTo>
                  <a:lnTo>
                    <a:pt x="61" y="257"/>
                  </a:lnTo>
                  <a:lnTo>
                    <a:pt x="54" y="244"/>
                  </a:lnTo>
                  <a:lnTo>
                    <a:pt x="48" y="229"/>
                  </a:lnTo>
                  <a:lnTo>
                    <a:pt x="40" y="215"/>
                  </a:lnTo>
                  <a:lnTo>
                    <a:pt x="30" y="200"/>
                  </a:lnTo>
                  <a:lnTo>
                    <a:pt x="21" y="186"/>
                  </a:lnTo>
                  <a:lnTo>
                    <a:pt x="15" y="175"/>
                  </a:lnTo>
                  <a:lnTo>
                    <a:pt x="9" y="165"/>
                  </a:lnTo>
                  <a:lnTo>
                    <a:pt x="4" y="156"/>
                  </a:lnTo>
                  <a:lnTo>
                    <a:pt x="2" y="146"/>
                  </a:lnTo>
                  <a:lnTo>
                    <a:pt x="0" y="138"/>
                  </a:lnTo>
                  <a:lnTo>
                    <a:pt x="0" y="131"/>
                  </a:lnTo>
                  <a:lnTo>
                    <a:pt x="0" y="115"/>
                  </a:lnTo>
                  <a:lnTo>
                    <a:pt x="2" y="100"/>
                  </a:lnTo>
                  <a:lnTo>
                    <a:pt x="4" y="86"/>
                  </a:lnTo>
                  <a:lnTo>
                    <a:pt x="7" y="73"/>
                  </a:lnTo>
                  <a:lnTo>
                    <a:pt x="11" y="62"/>
                  </a:lnTo>
                  <a:lnTo>
                    <a:pt x="15" y="52"/>
                  </a:lnTo>
                  <a:lnTo>
                    <a:pt x="23" y="42"/>
                  </a:lnTo>
                  <a:lnTo>
                    <a:pt x="29" y="33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5" y="12"/>
                  </a:lnTo>
                  <a:lnTo>
                    <a:pt x="67" y="8"/>
                  </a:lnTo>
                  <a:lnTo>
                    <a:pt x="77" y="4"/>
                  </a:lnTo>
                  <a:lnTo>
                    <a:pt x="90" y="2"/>
                  </a:lnTo>
                  <a:lnTo>
                    <a:pt x="103" y="0"/>
                  </a:lnTo>
                  <a:lnTo>
                    <a:pt x="11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3760749" y="5579411"/>
              <a:ext cx="1521619" cy="240875"/>
            </a:xfrm>
            <a:custGeom>
              <a:avLst/>
              <a:gdLst>
                <a:gd name="T0" fmla="*/ 2147483647 w 3356"/>
                <a:gd name="T1" fmla="*/ 2147483647 h 586"/>
                <a:gd name="T2" fmla="*/ 2147483647 w 3356"/>
                <a:gd name="T3" fmla="*/ 2147483647 h 586"/>
                <a:gd name="T4" fmla="*/ 2147483647 w 3356"/>
                <a:gd name="T5" fmla="*/ 2147483647 h 586"/>
                <a:gd name="T6" fmla="*/ 2147483647 w 3356"/>
                <a:gd name="T7" fmla="*/ 2147483647 h 586"/>
                <a:gd name="T8" fmla="*/ 2147483647 w 3356"/>
                <a:gd name="T9" fmla="*/ 2147483647 h 586"/>
                <a:gd name="T10" fmla="*/ 2147483647 w 3356"/>
                <a:gd name="T11" fmla="*/ 2147483647 h 586"/>
                <a:gd name="T12" fmla="*/ 2147483647 w 3356"/>
                <a:gd name="T13" fmla="*/ 2147483647 h 586"/>
                <a:gd name="T14" fmla="*/ 2147483647 w 3356"/>
                <a:gd name="T15" fmla="*/ 2147483647 h 586"/>
                <a:gd name="T16" fmla="*/ 2147483647 w 3356"/>
                <a:gd name="T17" fmla="*/ 2147483647 h 586"/>
                <a:gd name="T18" fmla="*/ 2147483647 w 3356"/>
                <a:gd name="T19" fmla="*/ 2147483647 h 586"/>
                <a:gd name="T20" fmla="*/ 2147483647 w 3356"/>
                <a:gd name="T21" fmla="*/ 2147483647 h 586"/>
                <a:gd name="T22" fmla="*/ 2147483647 w 3356"/>
                <a:gd name="T23" fmla="*/ 2147483647 h 586"/>
                <a:gd name="T24" fmla="*/ 2147483647 w 3356"/>
                <a:gd name="T25" fmla="*/ 2147483647 h 586"/>
                <a:gd name="T26" fmla="*/ 2147483647 w 3356"/>
                <a:gd name="T27" fmla="*/ 2147483647 h 586"/>
                <a:gd name="T28" fmla="*/ 2147483647 w 3356"/>
                <a:gd name="T29" fmla="*/ 2147483647 h 586"/>
                <a:gd name="T30" fmla="*/ 2147483647 w 3356"/>
                <a:gd name="T31" fmla="*/ 2147483647 h 586"/>
                <a:gd name="T32" fmla="*/ 2147483647 w 3356"/>
                <a:gd name="T33" fmla="*/ 2147483647 h 586"/>
                <a:gd name="T34" fmla="*/ 2147483647 w 3356"/>
                <a:gd name="T35" fmla="*/ 2147483647 h 586"/>
                <a:gd name="T36" fmla="*/ 2147483647 w 3356"/>
                <a:gd name="T37" fmla="*/ 2147483647 h 586"/>
                <a:gd name="T38" fmla="*/ 2147483647 w 3356"/>
                <a:gd name="T39" fmla="*/ 2147483647 h 586"/>
                <a:gd name="T40" fmla="*/ 2147483647 w 3356"/>
                <a:gd name="T41" fmla="*/ 2147483647 h 586"/>
                <a:gd name="T42" fmla="*/ 2147483647 w 3356"/>
                <a:gd name="T43" fmla="*/ 2147483647 h 586"/>
                <a:gd name="T44" fmla="*/ 2147483647 w 3356"/>
                <a:gd name="T45" fmla="*/ 2147483647 h 586"/>
                <a:gd name="T46" fmla="*/ 2147483647 w 3356"/>
                <a:gd name="T47" fmla="*/ 2147483647 h 586"/>
                <a:gd name="T48" fmla="*/ 2147483647 w 3356"/>
                <a:gd name="T49" fmla="*/ 2147483647 h 586"/>
                <a:gd name="T50" fmla="*/ 2147483647 w 3356"/>
                <a:gd name="T51" fmla="*/ 2147483647 h 586"/>
                <a:gd name="T52" fmla="*/ 2147483647 w 3356"/>
                <a:gd name="T53" fmla="*/ 2147483647 h 586"/>
                <a:gd name="T54" fmla="*/ 2147483647 w 3356"/>
                <a:gd name="T55" fmla="*/ 2147483647 h 586"/>
                <a:gd name="T56" fmla="*/ 2147483647 w 3356"/>
                <a:gd name="T57" fmla="*/ 2147483647 h 586"/>
                <a:gd name="T58" fmla="*/ 2147483647 w 3356"/>
                <a:gd name="T59" fmla="*/ 2147483647 h 586"/>
                <a:gd name="T60" fmla="*/ 2147483647 w 3356"/>
                <a:gd name="T61" fmla="*/ 2147483647 h 586"/>
                <a:gd name="T62" fmla="*/ 2147483647 w 3356"/>
                <a:gd name="T63" fmla="*/ 2147483647 h 586"/>
                <a:gd name="T64" fmla="*/ 2147483647 w 3356"/>
                <a:gd name="T65" fmla="*/ 2147483647 h 586"/>
                <a:gd name="T66" fmla="*/ 2147483647 w 3356"/>
                <a:gd name="T67" fmla="*/ 2147483647 h 586"/>
                <a:gd name="T68" fmla="*/ 2147483647 w 3356"/>
                <a:gd name="T69" fmla="*/ 2147483647 h 586"/>
                <a:gd name="T70" fmla="*/ 2147483647 w 3356"/>
                <a:gd name="T71" fmla="*/ 2147483647 h 586"/>
                <a:gd name="T72" fmla="*/ 2147483647 w 3356"/>
                <a:gd name="T73" fmla="*/ 2147483647 h 586"/>
                <a:gd name="T74" fmla="*/ 0 w 3356"/>
                <a:gd name="T75" fmla="*/ 2147483647 h 586"/>
                <a:gd name="T76" fmla="*/ 2147483647 w 3356"/>
                <a:gd name="T77" fmla="*/ 2147483647 h 586"/>
                <a:gd name="T78" fmla="*/ 2147483647 w 3356"/>
                <a:gd name="T79" fmla="*/ 2147483647 h 586"/>
                <a:gd name="T80" fmla="*/ 2147483647 w 3356"/>
                <a:gd name="T81" fmla="*/ 2147483647 h 586"/>
                <a:gd name="T82" fmla="*/ 2147483647 w 3356"/>
                <a:gd name="T83" fmla="*/ 2147483647 h 586"/>
                <a:gd name="T84" fmla="*/ 2147483647 w 3356"/>
                <a:gd name="T85" fmla="*/ 2147483647 h 586"/>
                <a:gd name="T86" fmla="*/ 2147483647 w 3356"/>
                <a:gd name="T87" fmla="*/ 2147483647 h 586"/>
                <a:gd name="T88" fmla="*/ 2147483647 w 3356"/>
                <a:gd name="T89" fmla="*/ 2147483647 h 586"/>
                <a:gd name="T90" fmla="*/ 2147483647 w 3356"/>
                <a:gd name="T91" fmla="*/ 2147483647 h 586"/>
                <a:gd name="T92" fmla="*/ 2147483647 w 3356"/>
                <a:gd name="T93" fmla="*/ 2147483647 h 586"/>
                <a:gd name="T94" fmla="*/ 2147483647 w 3356"/>
                <a:gd name="T95" fmla="*/ 2147483647 h 586"/>
                <a:gd name="T96" fmla="*/ 2147483647 w 3356"/>
                <a:gd name="T97" fmla="*/ 2147483647 h 586"/>
                <a:gd name="T98" fmla="*/ 2147483647 w 3356"/>
                <a:gd name="T99" fmla="*/ 2147483647 h 586"/>
                <a:gd name="T100" fmla="*/ 2147483647 w 3356"/>
                <a:gd name="T101" fmla="*/ 2147483647 h 586"/>
                <a:gd name="T102" fmla="*/ 2147483647 w 3356"/>
                <a:gd name="T103" fmla="*/ 2147483647 h 586"/>
                <a:gd name="T104" fmla="*/ 2147483647 w 3356"/>
                <a:gd name="T105" fmla="*/ 2147483647 h 586"/>
                <a:gd name="T106" fmla="*/ 2147483647 w 3356"/>
                <a:gd name="T107" fmla="*/ 2147483647 h 586"/>
                <a:gd name="T108" fmla="*/ 2147483647 w 3356"/>
                <a:gd name="T109" fmla="*/ 2147483647 h 586"/>
                <a:gd name="T110" fmla="*/ 2147483647 w 3356"/>
                <a:gd name="T111" fmla="*/ 2147483647 h 586"/>
                <a:gd name="T112" fmla="*/ 2147483647 w 3356"/>
                <a:gd name="T113" fmla="*/ 2147483647 h 586"/>
                <a:gd name="T114" fmla="*/ 2147483647 w 3356"/>
                <a:gd name="T115" fmla="*/ 2147483647 h 586"/>
                <a:gd name="T116" fmla="*/ 2147483647 w 3356"/>
                <a:gd name="T117" fmla="*/ 2147483647 h 586"/>
                <a:gd name="T118" fmla="*/ 2147483647 w 3356"/>
                <a:gd name="T119" fmla="*/ 2147483647 h 586"/>
                <a:gd name="T120" fmla="*/ 2147483647 w 3356"/>
                <a:gd name="T121" fmla="*/ 2147483647 h 586"/>
                <a:gd name="T122" fmla="*/ 2147483647 w 3356"/>
                <a:gd name="T123" fmla="*/ 0 h 5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56"/>
                <a:gd name="T187" fmla="*/ 0 h 586"/>
                <a:gd name="T188" fmla="*/ 3356 w 3356"/>
                <a:gd name="T189" fmla="*/ 586 h 5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56" h="586">
                  <a:moveTo>
                    <a:pt x="2859" y="0"/>
                  </a:moveTo>
                  <a:lnTo>
                    <a:pt x="2864" y="0"/>
                  </a:lnTo>
                  <a:lnTo>
                    <a:pt x="2872" y="2"/>
                  </a:lnTo>
                  <a:lnTo>
                    <a:pt x="2880" y="4"/>
                  </a:lnTo>
                  <a:lnTo>
                    <a:pt x="2889" y="6"/>
                  </a:lnTo>
                  <a:lnTo>
                    <a:pt x="2903" y="10"/>
                  </a:lnTo>
                  <a:lnTo>
                    <a:pt x="2916" y="14"/>
                  </a:lnTo>
                  <a:lnTo>
                    <a:pt x="2932" y="19"/>
                  </a:lnTo>
                  <a:lnTo>
                    <a:pt x="2947" y="25"/>
                  </a:lnTo>
                  <a:lnTo>
                    <a:pt x="2966" y="31"/>
                  </a:lnTo>
                  <a:lnTo>
                    <a:pt x="2987" y="38"/>
                  </a:lnTo>
                  <a:lnTo>
                    <a:pt x="3008" y="48"/>
                  </a:lnTo>
                  <a:lnTo>
                    <a:pt x="3031" y="58"/>
                  </a:lnTo>
                  <a:lnTo>
                    <a:pt x="3058" y="67"/>
                  </a:lnTo>
                  <a:lnTo>
                    <a:pt x="3083" y="79"/>
                  </a:lnTo>
                  <a:lnTo>
                    <a:pt x="3112" y="90"/>
                  </a:lnTo>
                  <a:lnTo>
                    <a:pt x="3143" y="104"/>
                  </a:lnTo>
                  <a:lnTo>
                    <a:pt x="3168" y="119"/>
                  </a:lnTo>
                  <a:lnTo>
                    <a:pt x="3193" y="136"/>
                  </a:lnTo>
                  <a:lnTo>
                    <a:pt x="3214" y="152"/>
                  </a:lnTo>
                  <a:lnTo>
                    <a:pt x="3235" y="167"/>
                  </a:lnTo>
                  <a:lnTo>
                    <a:pt x="3254" y="182"/>
                  </a:lnTo>
                  <a:lnTo>
                    <a:pt x="3271" y="196"/>
                  </a:lnTo>
                  <a:lnTo>
                    <a:pt x="3287" y="211"/>
                  </a:lnTo>
                  <a:lnTo>
                    <a:pt x="3302" y="225"/>
                  </a:lnTo>
                  <a:lnTo>
                    <a:pt x="3314" y="240"/>
                  </a:lnTo>
                  <a:lnTo>
                    <a:pt x="3325" y="253"/>
                  </a:lnTo>
                  <a:lnTo>
                    <a:pt x="3335" y="267"/>
                  </a:lnTo>
                  <a:lnTo>
                    <a:pt x="3342" y="280"/>
                  </a:lnTo>
                  <a:lnTo>
                    <a:pt x="3348" y="294"/>
                  </a:lnTo>
                  <a:lnTo>
                    <a:pt x="3352" y="307"/>
                  </a:lnTo>
                  <a:lnTo>
                    <a:pt x="3354" y="319"/>
                  </a:lnTo>
                  <a:lnTo>
                    <a:pt x="3356" y="332"/>
                  </a:lnTo>
                  <a:lnTo>
                    <a:pt x="3356" y="338"/>
                  </a:lnTo>
                  <a:lnTo>
                    <a:pt x="3354" y="342"/>
                  </a:lnTo>
                  <a:lnTo>
                    <a:pt x="3352" y="348"/>
                  </a:lnTo>
                  <a:lnTo>
                    <a:pt x="3350" y="353"/>
                  </a:lnTo>
                  <a:lnTo>
                    <a:pt x="3348" y="357"/>
                  </a:lnTo>
                  <a:lnTo>
                    <a:pt x="3346" y="361"/>
                  </a:lnTo>
                  <a:lnTo>
                    <a:pt x="3342" y="367"/>
                  </a:lnTo>
                  <a:lnTo>
                    <a:pt x="3337" y="371"/>
                  </a:lnTo>
                  <a:lnTo>
                    <a:pt x="3333" y="374"/>
                  </a:lnTo>
                  <a:lnTo>
                    <a:pt x="3327" y="378"/>
                  </a:lnTo>
                  <a:lnTo>
                    <a:pt x="3321" y="382"/>
                  </a:lnTo>
                  <a:lnTo>
                    <a:pt x="3316" y="386"/>
                  </a:lnTo>
                  <a:lnTo>
                    <a:pt x="3308" y="390"/>
                  </a:lnTo>
                  <a:lnTo>
                    <a:pt x="3300" y="394"/>
                  </a:lnTo>
                  <a:lnTo>
                    <a:pt x="3292" y="396"/>
                  </a:lnTo>
                  <a:lnTo>
                    <a:pt x="3283" y="399"/>
                  </a:lnTo>
                  <a:lnTo>
                    <a:pt x="3275" y="401"/>
                  </a:lnTo>
                  <a:lnTo>
                    <a:pt x="3264" y="405"/>
                  </a:lnTo>
                  <a:lnTo>
                    <a:pt x="3254" y="407"/>
                  </a:lnTo>
                  <a:lnTo>
                    <a:pt x="3243" y="409"/>
                  </a:lnTo>
                  <a:lnTo>
                    <a:pt x="3231" y="411"/>
                  </a:lnTo>
                  <a:lnTo>
                    <a:pt x="3220" y="413"/>
                  </a:lnTo>
                  <a:lnTo>
                    <a:pt x="3206" y="415"/>
                  </a:lnTo>
                  <a:lnTo>
                    <a:pt x="3193" y="417"/>
                  </a:lnTo>
                  <a:lnTo>
                    <a:pt x="3179" y="419"/>
                  </a:lnTo>
                  <a:lnTo>
                    <a:pt x="3166" y="420"/>
                  </a:lnTo>
                  <a:lnTo>
                    <a:pt x="3150" y="420"/>
                  </a:lnTo>
                  <a:lnTo>
                    <a:pt x="3135" y="420"/>
                  </a:lnTo>
                  <a:lnTo>
                    <a:pt x="3118" y="422"/>
                  </a:lnTo>
                  <a:lnTo>
                    <a:pt x="3101" y="422"/>
                  </a:lnTo>
                  <a:lnTo>
                    <a:pt x="3083" y="422"/>
                  </a:lnTo>
                  <a:lnTo>
                    <a:pt x="3066" y="422"/>
                  </a:lnTo>
                  <a:lnTo>
                    <a:pt x="2993" y="420"/>
                  </a:lnTo>
                  <a:lnTo>
                    <a:pt x="2916" y="419"/>
                  </a:lnTo>
                  <a:lnTo>
                    <a:pt x="2839" y="417"/>
                  </a:lnTo>
                  <a:lnTo>
                    <a:pt x="2761" y="415"/>
                  </a:lnTo>
                  <a:lnTo>
                    <a:pt x="2680" y="413"/>
                  </a:lnTo>
                  <a:lnTo>
                    <a:pt x="2599" y="411"/>
                  </a:lnTo>
                  <a:lnTo>
                    <a:pt x="2517" y="411"/>
                  </a:lnTo>
                  <a:lnTo>
                    <a:pt x="2434" y="411"/>
                  </a:lnTo>
                  <a:lnTo>
                    <a:pt x="2388" y="411"/>
                  </a:lnTo>
                  <a:lnTo>
                    <a:pt x="2342" y="411"/>
                  </a:lnTo>
                  <a:lnTo>
                    <a:pt x="2294" y="411"/>
                  </a:lnTo>
                  <a:lnTo>
                    <a:pt x="2242" y="413"/>
                  </a:lnTo>
                  <a:lnTo>
                    <a:pt x="2191" y="413"/>
                  </a:lnTo>
                  <a:lnTo>
                    <a:pt x="2139" y="415"/>
                  </a:lnTo>
                  <a:lnTo>
                    <a:pt x="2083" y="417"/>
                  </a:lnTo>
                  <a:lnTo>
                    <a:pt x="2025" y="419"/>
                  </a:lnTo>
                  <a:lnTo>
                    <a:pt x="1968" y="422"/>
                  </a:lnTo>
                  <a:lnTo>
                    <a:pt x="1908" y="424"/>
                  </a:lnTo>
                  <a:lnTo>
                    <a:pt x="1845" y="428"/>
                  </a:lnTo>
                  <a:lnTo>
                    <a:pt x="1782" y="432"/>
                  </a:lnTo>
                  <a:lnTo>
                    <a:pt x="1718" y="436"/>
                  </a:lnTo>
                  <a:lnTo>
                    <a:pt x="1651" y="440"/>
                  </a:lnTo>
                  <a:lnTo>
                    <a:pt x="1582" y="444"/>
                  </a:lnTo>
                  <a:lnTo>
                    <a:pt x="1513" y="449"/>
                  </a:lnTo>
                  <a:lnTo>
                    <a:pt x="1461" y="451"/>
                  </a:lnTo>
                  <a:lnTo>
                    <a:pt x="1409" y="455"/>
                  </a:lnTo>
                  <a:lnTo>
                    <a:pt x="1357" y="459"/>
                  </a:lnTo>
                  <a:lnTo>
                    <a:pt x="1306" y="463"/>
                  </a:lnTo>
                  <a:lnTo>
                    <a:pt x="1252" y="468"/>
                  </a:lnTo>
                  <a:lnTo>
                    <a:pt x="1198" y="474"/>
                  </a:lnTo>
                  <a:lnTo>
                    <a:pt x="1144" y="480"/>
                  </a:lnTo>
                  <a:lnTo>
                    <a:pt x="1091" y="488"/>
                  </a:lnTo>
                  <a:lnTo>
                    <a:pt x="1037" y="493"/>
                  </a:lnTo>
                  <a:lnTo>
                    <a:pt x="981" y="501"/>
                  </a:lnTo>
                  <a:lnTo>
                    <a:pt x="926" y="511"/>
                  </a:lnTo>
                  <a:lnTo>
                    <a:pt x="868" y="518"/>
                  </a:lnTo>
                  <a:lnTo>
                    <a:pt x="812" y="528"/>
                  </a:lnTo>
                  <a:lnTo>
                    <a:pt x="755" y="538"/>
                  </a:lnTo>
                  <a:lnTo>
                    <a:pt x="697" y="549"/>
                  </a:lnTo>
                  <a:lnTo>
                    <a:pt x="638" y="561"/>
                  </a:lnTo>
                  <a:lnTo>
                    <a:pt x="622" y="563"/>
                  </a:lnTo>
                  <a:lnTo>
                    <a:pt x="607" y="566"/>
                  </a:lnTo>
                  <a:lnTo>
                    <a:pt x="591" y="570"/>
                  </a:lnTo>
                  <a:lnTo>
                    <a:pt x="578" y="572"/>
                  </a:lnTo>
                  <a:lnTo>
                    <a:pt x="567" y="574"/>
                  </a:lnTo>
                  <a:lnTo>
                    <a:pt x="553" y="576"/>
                  </a:lnTo>
                  <a:lnTo>
                    <a:pt x="542" y="578"/>
                  </a:lnTo>
                  <a:lnTo>
                    <a:pt x="532" y="580"/>
                  </a:lnTo>
                  <a:lnTo>
                    <a:pt x="522" y="582"/>
                  </a:lnTo>
                  <a:lnTo>
                    <a:pt x="513" y="584"/>
                  </a:lnTo>
                  <a:lnTo>
                    <a:pt x="505" y="584"/>
                  </a:lnTo>
                  <a:lnTo>
                    <a:pt x="499" y="584"/>
                  </a:lnTo>
                  <a:lnTo>
                    <a:pt x="492" y="586"/>
                  </a:lnTo>
                  <a:lnTo>
                    <a:pt x="488" y="586"/>
                  </a:lnTo>
                  <a:lnTo>
                    <a:pt x="482" y="586"/>
                  </a:lnTo>
                  <a:lnTo>
                    <a:pt x="478" y="586"/>
                  </a:lnTo>
                  <a:lnTo>
                    <a:pt x="467" y="586"/>
                  </a:lnTo>
                  <a:lnTo>
                    <a:pt x="453" y="584"/>
                  </a:lnTo>
                  <a:lnTo>
                    <a:pt x="440" y="582"/>
                  </a:lnTo>
                  <a:lnTo>
                    <a:pt x="424" y="580"/>
                  </a:lnTo>
                  <a:lnTo>
                    <a:pt x="409" y="576"/>
                  </a:lnTo>
                  <a:lnTo>
                    <a:pt x="394" y="572"/>
                  </a:lnTo>
                  <a:lnTo>
                    <a:pt x="376" y="568"/>
                  </a:lnTo>
                  <a:lnTo>
                    <a:pt x="359" y="563"/>
                  </a:lnTo>
                  <a:lnTo>
                    <a:pt x="340" y="557"/>
                  </a:lnTo>
                  <a:lnTo>
                    <a:pt x="323" y="549"/>
                  </a:lnTo>
                  <a:lnTo>
                    <a:pt x="302" y="541"/>
                  </a:lnTo>
                  <a:lnTo>
                    <a:pt x="282" y="534"/>
                  </a:lnTo>
                  <a:lnTo>
                    <a:pt x="261" y="526"/>
                  </a:lnTo>
                  <a:lnTo>
                    <a:pt x="240" y="516"/>
                  </a:lnTo>
                  <a:lnTo>
                    <a:pt x="217" y="505"/>
                  </a:lnTo>
                  <a:lnTo>
                    <a:pt x="196" y="495"/>
                  </a:lnTo>
                  <a:lnTo>
                    <a:pt x="171" y="482"/>
                  </a:lnTo>
                  <a:lnTo>
                    <a:pt x="150" y="470"/>
                  </a:lnTo>
                  <a:lnTo>
                    <a:pt x="129" y="459"/>
                  </a:lnTo>
                  <a:lnTo>
                    <a:pt x="110" y="447"/>
                  </a:lnTo>
                  <a:lnTo>
                    <a:pt x="92" y="436"/>
                  </a:lnTo>
                  <a:lnTo>
                    <a:pt x="77" y="426"/>
                  </a:lnTo>
                  <a:lnTo>
                    <a:pt x="62" y="417"/>
                  </a:lnTo>
                  <a:lnTo>
                    <a:pt x="48" y="407"/>
                  </a:lnTo>
                  <a:lnTo>
                    <a:pt x="39" y="397"/>
                  </a:lnTo>
                  <a:lnTo>
                    <a:pt x="27" y="388"/>
                  </a:lnTo>
                  <a:lnTo>
                    <a:pt x="19" y="378"/>
                  </a:lnTo>
                  <a:lnTo>
                    <a:pt x="12" y="371"/>
                  </a:lnTo>
                  <a:lnTo>
                    <a:pt x="8" y="361"/>
                  </a:lnTo>
                  <a:lnTo>
                    <a:pt x="4" y="353"/>
                  </a:lnTo>
                  <a:lnTo>
                    <a:pt x="0" y="346"/>
                  </a:lnTo>
                  <a:lnTo>
                    <a:pt x="0" y="338"/>
                  </a:lnTo>
                  <a:lnTo>
                    <a:pt x="0" y="330"/>
                  </a:lnTo>
                  <a:lnTo>
                    <a:pt x="2" y="321"/>
                  </a:lnTo>
                  <a:lnTo>
                    <a:pt x="4" y="313"/>
                  </a:lnTo>
                  <a:lnTo>
                    <a:pt x="8" y="307"/>
                  </a:lnTo>
                  <a:lnTo>
                    <a:pt x="12" y="300"/>
                  </a:lnTo>
                  <a:lnTo>
                    <a:pt x="18" y="294"/>
                  </a:lnTo>
                  <a:lnTo>
                    <a:pt x="23" y="286"/>
                  </a:lnTo>
                  <a:lnTo>
                    <a:pt x="31" y="280"/>
                  </a:lnTo>
                  <a:lnTo>
                    <a:pt x="39" y="277"/>
                  </a:lnTo>
                  <a:lnTo>
                    <a:pt x="48" y="271"/>
                  </a:lnTo>
                  <a:lnTo>
                    <a:pt x="60" y="267"/>
                  </a:lnTo>
                  <a:lnTo>
                    <a:pt x="69" y="263"/>
                  </a:lnTo>
                  <a:lnTo>
                    <a:pt x="83" y="259"/>
                  </a:lnTo>
                  <a:lnTo>
                    <a:pt x="94" y="257"/>
                  </a:lnTo>
                  <a:lnTo>
                    <a:pt x="110" y="255"/>
                  </a:lnTo>
                  <a:lnTo>
                    <a:pt x="125" y="253"/>
                  </a:lnTo>
                  <a:lnTo>
                    <a:pt x="156" y="253"/>
                  </a:lnTo>
                  <a:lnTo>
                    <a:pt x="188" y="252"/>
                  </a:lnTo>
                  <a:lnTo>
                    <a:pt x="219" y="252"/>
                  </a:lnTo>
                  <a:lnTo>
                    <a:pt x="250" y="252"/>
                  </a:lnTo>
                  <a:lnTo>
                    <a:pt x="280" y="250"/>
                  </a:lnTo>
                  <a:lnTo>
                    <a:pt x="311" y="250"/>
                  </a:lnTo>
                  <a:lnTo>
                    <a:pt x="340" y="248"/>
                  </a:lnTo>
                  <a:lnTo>
                    <a:pt x="369" y="248"/>
                  </a:lnTo>
                  <a:lnTo>
                    <a:pt x="398" y="246"/>
                  </a:lnTo>
                  <a:lnTo>
                    <a:pt x="424" y="246"/>
                  </a:lnTo>
                  <a:lnTo>
                    <a:pt x="451" y="244"/>
                  </a:lnTo>
                  <a:lnTo>
                    <a:pt x="478" y="244"/>
                  </a:lnTo>
                  <a:lnTo>
                    <a:pt x="505" y="242"/>
                  </a:lnTo>
                  <a:lnTo>
                    <a:pt x="530" y="240"/>
                  </a:lnTo>
                  <a:lnTo>
                    <a:pt x="555" y="240"/>
                  </a:lnTo>
                  <a:lnTo>
                    <a:pt x="580" y="238"/>
                  </a:lnTo>
                  <a:lnTo>
                    <a:pt x="603" y="236"/>
                  </a:lnTo>
                  <a:lnTo>
                    <a:pt x="626" y="236"/>
                  </a:lnTo>
                  <a:lnTo>
                    <a:pt x="649" y="234"/>
                  </a:lnTo>
                  <a:lnTo>
                    <a:pt x="670" y="232"/>
                  </a:lnTo>
                  <a:lnTo>
                    <a:pt x="693" y="230"/>
                  </a:lnTo>
                  <a:lnTo>
                    <a:pt x="714" y="229"/>
                  </a:lnTo>
                  <a:lnTo>
                    <a:pt x="734" y="227"/>
                  </a:lnTo>
                  <a:lnTo>
                    <a:pt x="755" y="225"/>
                  </a:lnTo>
                  <a:lnTo>
                    <a:pt x="774" y="223"/>
                  </a:lnTo>
                  <a:lnTo>
                    <a:pt x="791" y="221"/>
                  </a:lnTo>
                  <a:lnTo>
                    <a:pt x="810" y="219"/>
                  </a:lnTo>
                  <a:lnTo>
                    <a:pt x="828" y="217"/>
                  </a:lnTo>
                  <a:lnTo>
                    <a:pt x="845" y="215"/>
                  </a:lnTo>
                  <a:lnTo>
                    <a:pt x="860" y="213"/>
                  </a:lnTo>
                  <a:lnTo>
                    <a:pt x="878" y="211"/>
                  </a:lnTo>
                  <a:lnTo>
                    <a:pt x="893" y="207"/>
                  </a:lnTo>
                  <a:lnTo>
                    <a:pt x="950" y="200"/>
                  </a:lnTo>
                  <a:lnTo>
                    <a:pt x="1008" y="194"/>
                  </a:lnTo>
                  <a:lnTo>
                    <a:pt x="1068" y="186"/>
                  </a:lnTo>
                  <a:lnTo>
                    <a:pt x="1127" y="181"/>
                  </a:lnTo>
                  <a:lnTo>
                    <a:pt x="1189" y="175"/>
                  </a:lnTo>
                  <a:lnTo>
                    <a:pt x="1250" y="169"/>
                  </a:lnTo>
                  <a:lnTo>
                    <a:pt x="1313" y="163"/>
                  </a:lnTo>
                  <a:lnTo>
                    <a:pt x="1375" y="158"/>
                  </a:lnTo>
                  <a:lnTo>
                    <a:pt x="1440" y="154"/>
                  </a:lnTo>
                  <a:lnTo>
                    <a:pt x="1503" y="148"/>
                  </a:lnTo>
                  <a:lnTo>
                    <a:pt x="1569" y="144"/>
                  </a:lnTo>
                  <a:lnTo>
                    <a:pt x="1636" y="138"/>
                  </a:lnTo>
                  <a:lnTo>
                    <a:pt x="1703" y="134"/>
                  </a:lnTo>
                  <a:lnTo>
                    <a:pt x="1770" y="131"/>
                  </a:lnTo>
                  <a:lnTo>
                    <a:pt x="1839" y="127"/>
                  </a:lnTo>
                  <a:lnTo>
                    <a:pt x="1908" y="123"/>
                  </a:lnTo>
                  <a:lnTo>
                    <a:pt x="1941" y="119"/>
                  </a:lnTo>
                  <a:lnTo>
                    <a:pt x="1972" y="117"/>
                  </a:lnTo>
                  <a:lnTo>
                    <a:pt x="2035" y="111"/>
                  </a:lnTo>
                  <a:lnTo>
                    <a:pt x="2095" y="104"/>
                  </a:lnTo>
                  <a:lnTo>
                    <a:pt x="2154" y="98"/>
                  </a:lnTo>
                  <a:lnTo>
                    <a:pt x="2210" y="92"/>
                  </a:lnTo>
                  <a:lnTo>
                    <a:pt x="2265" y="86"/>
                  </a:lnTo>
                  <a:lnTo>
                    <a:pt x="2319" y="81"/>
                  </a:lnTo>
                  <a:lnTo>
                    <a:pt x="2369" y="75"/>
                  </a:lnTo>
                  <a:lnTo>
                    <a:pt x="2419" y="69"/>
                  </a:lnTo>
                  <a:lnTo>
                    <a:pt x="2467" y="62"/>
                  </a:lnTo>
                  <a:lnTo>
                    <a:pt x="2511" y="56"/>
                  </a:lnTo>
                  <a:lnTo>
                    <a:pt x="2555" y="50"/>
                  </a:lnTo>
                  <a:lnTo>
                    <a:pt x="2598" y="44"/>
                  </a:lnTo>
                  <a:lnTo>
                    <a:pt x="2638" y="38"/>
                  </a:lnTo>
                  <a:lnTo>
                    <a:pt x="2674" y="31"/>
                  </a:lnTo>
                  <a:lnTo>
                    <a:pt x="2711" y="25"/>
                  </a:lnTo>
                  <a:lnTo>
                    <a:pt x="2726" y="21"/>
                  </a:lnTo>
                  <a:lnTo>
                    <a:pt x="2740" y="19"/>
                  </a:lnTo>
                  <a:lnTo>
                    <a:pt x="2751" y="15"/>
                  </a:lnTo>
                  <a:lnTo>
                    <a:pt x="2763" y="14"/>
                  </a:lnTo>
                  <a:lnTo>
                    <a:pt x="2774" y="10"/>
                  </a:lnTo>
                  <a:lnTo>
                    <a:pt x="2786" y="8"/>
                  </a:lnTo>
                  <a:lnTo>
                    <a:pt x="2795" y="6"/>
                  </a:lnTo>
                  <a:lnTo>
                    <a:pt x="2805" y="6"/>
                  </a:lnTo>
                  <a:lnTo>
                    <a:pt x="2814" y="4"/>
                  </a:lnTo>
                  <a:lnTo>
                    <a:pt x="2822" y="2"/>
                  </a:lnTo>
                  <a:lnTo>
                    <a:pt x="2830" y="2"/>
                  </a:lnTo>
                  <a:lnTo>
                    <a:pt x="2838" y="0"/>
                  </a:lnTo>
                  <a:lnTo>
                    <a:pt x="2843" y="0"/>
                  </a:lnTo>
                  <a:lnTo>
                    <a:pt x="2849" y="0"/>
                  </a:lnTo>
                  <a:lnTo>
                    <a:pt x="2855" y="0"/>
                  </a:lnTo>
                  <a:lnTo>
                    <a:pt x="285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9218" name="Picture 2" descr="C:\Users\Meishing\Dropbox\meizhouhuayu\pics\怪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876800" y="1219200"/>
            <a:ext cx="1188289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15200" y="3886200"/>
            <a:ext cx="1433946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01346" y="2057400"/>
            <a:ext cx="13716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52855" y="1143000"/>
            <a:ext cx="1496291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怪石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52855" y="2971800"/>
            <a:ext cx="1496291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怪手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4168755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怪裡怪氣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01346" y="4648200"/>
            <a:ext cx="14859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怪不得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9536" y="4178587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古裡古怪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8530" y="3006213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見怪不怪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" y="2971800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千奇百怪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434" y="5296885"/>
            <a:ext cx="1981200" cy="58477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奇奇怪怪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81800" y="45720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32087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3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2500" r="15000"/>
          <a:stretch>
            <a:fillRect/>
          </a:stretch>
        </p:blipFill>
        <p:spPr bwMode="auto">
          <a:xfrm>
            <a:off x="304800" y="1143000"/>
            <a:ext cx="1653190" cy="1524000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2133600" y="1447800"/>
            <a:ext cx="763105" cy="809341"/>
            <a:chOff x="3202696" y="3821935"/>
            <a:chExt cx="763105" cy="809341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311384" y="3821935"/>
              <a:ext cx="518942" cy="192059"/>
            </a:xfrm>
            <a:custGeom>
              <a:avLst/>
              <a:gdLst>
                <a:gd name="T0" fmla="*/ 2147483647 w 1355"/>
                <a:gd name="T1" fmla="*/ 2147483647 h 541"/>
                <a:gd name="T2" fmla="*/ 2147483647 w 1355"/>
                <a:gd name="T3" fmla="*/ 2147483647 h 541"/>
                <a:gd name="T4" fmla="*/ 2147483647 w 1355"/>
                <a:gd name="T5" fmla="*/ 2147483647 h 541"/>
                <a:gd name="T6" fmla="*/ 2147483647 w 1355"/>
                <a:gd name="T7" fmla="*/ 2147483647 h 541"/>
                <a:gd name="T8" fmla="*/ 2147483647 w 1355"/>
                <a:gd name="T9" fmla="*/ 2147483647 h 541"/>
                <a:gd name="T10" fmla="*/ 2147483647 w 1355"/>
                <a:gd name="T11" fmla="*/ 2147483647 h 541"/>
                <a:gd name="T12" fmla="*/ 2147483647 w 1355"/>
                <a:gd name="T13" fmla="*/ 2147483647 h 541"/>
                <a:gd name="T14" fmla="*/ 2147483647 w 1355"/>
                <a:gd name="T15" fmla="*/ 2147483647 h 541"/>
                <a:gd name="T16" fmla="*/ 2147483647 w 1355"/>
                <a:gd name="T17" fmla="*/ 2147483647 h 541"/>
                <a:gd name="T18" fmla="*/ 2147483647 w 1355"/>
                <a:gd name="T19" fmla="*/ 2147483647 h 541"/>
                <a:gd name="T20" fmla="*/ 2147483647 w 1355"/>
                <a:gd name="T21" fmla="*/ 2147483647 h 541"/>
                <a:gd name="T22" fmla="*/ 2147483647 w 1355"/>
                <a:gd name="T23" fmla="*/ 2147483647 h 541"/>
                <a:gd name="T24" fmla="*/ 2147483647 w 1355"/>
                <a:gd name="T25" fmla="*/ 2147483647 h 541"/>
                <a:gd name="T26" fmla="*/ 2147483647 w 1355"/>
                <a:gd name="T27" fmla="*/ 2147483647 h 541"/>
                <a:gd name="T28" fmla="*/ 2147483647 w 1355"/>
                <a:gd name="T29" fmla="*/ 2147483647 h 541"/>
                <a:gd name="T30" fmla="*/ 2147483647 w 1355"/>
                <a:gd name="T31" fmla="*/ 2147483647 h 541"/>
                <a:gd name="T32" fmla="*/ 2147483647 w 1355"/>
                <a:gd name="T33" fmla="*/ 2147483647 h 541"/>
                <a:gd name="T34" fmla="*/ 2147483647 w 1355"/>
                <a:gd name="T35" fmla="*/ 2147483647 h 541"/>
                <a:gd name="T36" fmla="*/ 2147483647 w 1355"/>
                <a:gd name="T37" fmla="*/ 2147483647 h 541"/>
                <a:gd name="T38" fmla="*/ 2147483647 w 1355"/>
                <a:gd name="T39" fmla="*/ 2147483647 h 541"/>
                <a:gd name="T40" fmla="*/ 2147483647 w 1355"/>
                <a:gd name="T41" fmla="*/ 2147483647 h 541"/>
                <a:gd name="T42" fmla="*/ 2147483647 w 1355"/>
                <a:gd name="T43" fmla="*/ 2147483647 h 541"/>
                <a:gd name="T44" fmla="*/ 2147483647 w 1355"/>
                <a:gd name="T45" fmla="*/ 2147483647 h 541"/>
                <a:gd name="T46" fmla="*/ 2147483647 w 1355"/>
                <a:gd name="T47" fmla="*/ 2147483647 h 541"/>
                <a:gd name="T48" fmla="*/ 2147483647 w 1355"/>
                <a:gd name="T49" fmla="*/ 2147483647 h 541"/>
                <a:gd name="T50" fmla="*/ 2147483647 w 1355"/>
                <a:gd name="T51" fmla="*/ 2147483647 h 541"/>
                <a:gd name="T52" fmla="*/ 2147483647 w 1355"/>
                <a:gd name="T53" fmla="*/ 2147483647 h 541"/>
                <a:gd name="T54" fmla="*/ 2147483647 w 1355"/>
                <a:gd name="T55" fmla="*/ 2147483647 h 541"/>
                <a:gd name="T56" fmla="*/ 2147483647 w 1355"/>
                <a:gd name="T57" fmla="*/ 2147483647 h 541"/>
                <a:gd name="T58" fmla="*/ 2147483647 w 1355"/>
                <a:gd name="T59" fmla="*/ 2147483647 h 541"/>
                <a:gd name="T60" fmla="*/ 2147483647 w 1355"/>
                <a:gd name="T61" fmla="*/ 2147483647 h 541"/>
                <a:gd name="T62" fmla="*/ 2147483647 w 1355"/>
                <a:gd name="T63" fmla="*/ 2147483647 h 541"/>
                <a:gd name="T64" fmla="*/ 2147483647 w 1355"/>
                <a:gd name="T65" fmla="*/ 2147483647 h 541"/>
                <a:gd name="T66" fmla="*/ 2147483647 w 1355"/>
                <a:gd name="T67" fmla="*/ 2147483647 h 541"/>
                <a:gd name="T68" fmla="*/ 2147483647 w 1355"/>
                <a:gd name="T69" fmla="*/ 2147483647 h 541"/>
                <a:gd name="T70" fmla="*/ 2147483647 w 1355"/>
                <a:gd name="T71" fmla="*/ 2147483647 h 541"/>
                <a:gd name="T72" fmla="*/ 2147483647 w 1355"/>
                <a:gd name="T73" fmla="*/ 2147483647 h 541"/>
                <a:gd name="T74" fmla="*/ 2147483647 w 1355"/>
                <a:gd name="T75" fmla="*/ 2147483647 h 541"/>
                <a:gd name="T76" fmla="*/ 2147483647 w 1355"/>
                <a:gd name="T77" fmla="*/ 2147483647 h 541"/>
                <a:gd name="T78" fmla="*/ 2147483647 w 1355"/>
                <a:gd name="T79" fmla="*/ 2147483647 h 541"/>
                <a:gd name="T80" fmla="*/ 2147483647 w 1355"/>
                <a:gd name="T81" fmla="*/ 2147483647 h 541"/>
                <a:gd name="T82" fmla="*/ 2147483647 w 1355"/>
                <a:gd name="T83" fmla="*/ 2147483647 h 541"/>
                <a:gd name="T84" fmla="*/ 0 w 1355"/>
                <a:gd name="T85" fmla="*/ 2147483647 h 541"/>
                <a:gd name="T86" fmla="*/ 2147483647 w 1355"/>
                <a:gd name="T87" fmla="*/ 2147483647 h 541"/>
                <a:gd name="T88" fmla="*/ 2147483647 w 1355"/>
                <a:gd name="T89" fmla="*/ 2147483647 h 541"/>
                <a:gd name="T90" fmla="*/ 2147483647 w 1355"/>
                <a:gd name="T91" fmla="*/ 2147483647 h 541"/>
                <a:gd name="T92" fmla="*/ 2147483647 w 1355"/>
                <a:gd name="T93" fmla="*/ 2147483647 h 541"/>
                <a:gd name="T94" fmla="*/ 2147483647 w 1355"/>
                <a:gd name="T95" fmla="*/ 2147483647 h 541"/>
                <a:gd name="T96" fmla="*/ 2147483647 w 1355"/>
                <a:gd name="T97" fmla="*/ 2147483647 h 541"/>
                <a:gd name="T98" fmla="*/ 2147483647 w 1355"/>
                <a:gd name="T99" fmla="*/ 2147483647 h 541"/>
                <a:gd name="T100" fmla="*/ 2147483647 w 1355"/>
                <a:gd name="T101" fmla="*/ 2147483647 h 541"/>
                <a:gd name="T102" fmla="*/ 2147483647 w 1355"/>
                <a:gd name="T103" fmla="*/ 2147483647 h 541"/>
                <a:gd name="T104" fmla="*/ 2147483647 w 1355"/>
                <a:gd name="T105" fmla="*/ 2147483647 h 541"/>
                <a:gd name="T106" fmla="*/ 2147483647 w 1355"/>
                <a:gd name="T107" fmla="*/ 2147483647 h 541"/>
                <a:gd name="T108" fmla="*/ 2147483647 w 1355"/>
                <a:gd name="T109" fmla="*/ 2147483647 h 541"/>
                <a:gd name="T110" fmla="*/ 2147483647 w 1355"/>
                <a:gd name="T111" fmla="*/ 2147483647 h 541"/>
                <a:gd name="T112" fmla="*/ 2147483647 w 1355"/>
                <a:gd name="T113" fmla="*/ 2147483647 h 541"/>
                <a:gd name="T114" fmla="*/ 2147483647 w 1355"/>
                <a:gd name="T115" fmla="*/ 2147483647 h 541"/>
                <a:gd name="T116" fmla="*/ 2147483647 w 1355"/>
                <a:gd name="T117" fmla="*/ 0 h 5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5"/>
                <a:gd name="T178" fmla="*/ 0 h 541"/>
                <a:gd name="T179" fmla="*/ 1355 w 1355"/>
                <a:gd name="T180" fmla="*/ 541 h 5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5" h="541">
                  <a:moveTo>
                    <a:pt x="981" y="0"/>
                  </a:moveTo>
                  <a:lnTo>
                    <a:pt x="992" y="0"/>
                  </a:lnTo>
                  <a:lnTo>
                    <a:pt x="1006" y="1"/>
                  </a:lnTo>
                  <a:lnTo>
                    <a:pt x="1019" y="3"/>
                  </a:lnTo>
                  <a:lnTo>
                    <a:pt x="1033" y="7"/>
                  </a:lnTo>
                  <a:lnTo>
                    <a:pt x="1048" y="9"/>
                  </a:lnTo>
                  <a:lnTo>
                    <a:pt x="1063" y="15"/>
                  </a:lnTo>
                  <a:lnTo>
                    <a:pt x="1079" y="19"/>
                  </a:lnTo>
                  <a:lnTo>
                    <a:pt x="1096" y="24"/>
                  </a:lnTo>
                  <a:lnTo>
                    <a:pt x="1111" y="32"/>
                  </a:lnTo>
                  <a:lnTo>
                    <a:pt x="1129" y="38"/>
                  </a:lnTo>
                  <a:lnTo>
                    <a:pt x="1146" y="46"/>
                  </a:lnTo>
                  <a:lnTo>
                    <a:pt x="1165" y="55"/>
                  </a:lnTo>
                  <a:lnTo>
                    <a:pt x="1184" y="65"/>
                  </a:lnTo>
                  <a:lnTo>
                    <a:pt x="1202" y="74"/>
                  </a:lnTo>
                  <a:lnTo>
                    <a:pt x="1221" y="86"/>
                  </a:lnTo>
                  <a:lnTo>
                    <a:pt x="1242" y="97"/>
                  </a:lnTo>
                  <a:lnTo>
                    <a:pt x="1255" y="103"/>
                  </a:lnTo>
                  <a:lnTo>
                    <a:pt x="1269" y="111"/>
                  </a:lnTo>
                  <a:lnTo>
                    <a:pt x="1280" y="119"/>
                  </a:lnTo>
                  <a:lnTo>
                    <a:pt x="1292" y="126"/>
                  </a:lnTo>
                  <a:lnTo>
                    <a:pt x="1301" y="134"/>
                  </a:lnTo>
                  <a:lnTo>
                    <a:pt x="1311" y="142"/>
                  </a:lnTo>
                  <a:lnTo>
                    <a:pt x="1319" y="149"/>
                  </a:lnTo>
                  <a:lnTo>
                    <a:pt x="1326" y="159"/>
                  </a:lnTo>
                  <a:lnTo>
                    <a:pt x="1334" y="167"/>
                  </a:lnTo>
                  <a:lnTo>
                    <a:pt x="1338" y="176"/>
                  </a:lnTo>
                  <a:lnTo>
                    <a:pt x="1344" y="186"/>
                  </a:lnTo>
                  <a:lnTo>
                    <a:pt x="1347" y="195"/>
                  </a:lnTo>
                  <a:lnTo>
                    <a:pt x="1351" y="205"/>
                  </a:lnTo>
                  <a:lnTo>
                    <a:pt x="1353" y="215"/>
                  </a:lnTo>
                  <a:lnTo>
                    <a:pt x="1353" y="224"/>
                  </a:lnTo>
                  <a:lnTo>
                    <a:pt x="1355" y="236"/>
                  </a:lnTo>
                  <a:lnTo>
                    <a:pt x="1353" y="241"/>
                  </a:lnTo>
                  <a:lnTo>
                    <a:pt x="1353" y="247"/>
                  </a:lnTo>
                  <a:lnTo>
                    <a:pt x="1351" y="253"/>
                  </a:lnTo>
                  <a:lnTo>
                    <a:pt x="1349" y="259"/>
                  </a:lnTo>
                  <a:lnTo>
                    <a:pt x="1347" y="264"/>
                  </a:lnTo>
                  <a:lnTo>
                    <a:pt x="1344" y="268"/>
                  </a:lnTo>
                  <a:lnTo>
                    <a:pt x="1340" y="274"/>
                  </a:lnTo>
                  <a:lnTo>
                    <a:pt x="1336" y="278"/>
                  </a:lnTo>
                  <a:lnTo>
                    <a:pt x="1332" y="284"/>
                  </a:lnTo>
                  <a:lnTo>
                    <a:pt x="1326" y="287"/>
                  </a:lnTo>
                  <a:lnTo>
                    <a:pt x="1321" y="291"/>
                  </a:lnTo>
                  <a:lnTo>
                    <a:pt x="1315" y="295"/>
                  </a:lnTo>
                  <a:lnTo>
                    <a:pt x="1307" y="299"/>
                  </a:lnTo>
                  <a:lnTo>
                    <a:pt x="1299" y="303"/>
                  </a:lnTo>
                  <a:lnTo>
                    <a:pt x="1292" y="307"/>
                  </a:lnTo>
                  <a:lnTo>
                    <a:pt x="1284" y="312"/>
                  </a:lnTo>
                  <a:lnTo>
                    <a:pt x="1273" y="318"/>
                  </a:lnTo>
                  <a:lnTo>
                    <a:pt x="1263" y="324"/>
                  </a:lnTo>
                  <a:lnTo>
                    <a:pt x="1250" y="332"/>
                  </a:lnTo>
                  <a:lnTo>
                    <a:pt x="1236" y="339"/>
                  </a:lnTo>
                  <a:lnTo>
                    <a:pt x="1219" y="345"/>
                  </a:lnTo>
                  <a:lnTo>
                    <a:pt x="1202" y="353"/>
                  </a:lnTo>
                  <a:lnTo>
                    <a:pt x="1182" y="360"/>
                  </a:lnTo>
                  <a:lnTo>
                    <a:pt x="1163" y="368"/>
                  </a:lnTo>
                  <a:lnTo>
                    <a:pt x="1140" y="376"/>
                  </a:lnTo>
                  <a:lnTo>
                    <a:pt x="1117" y="383"/>
                  </a:lnTo>
                  <a:lnTo>
                    <a:pt x="1092" y="393"/>
                  </a:lnTo>
                  <a:lnTo>
                    <a:pt x="1065" y="401"/>
                  </a:lnTo>
                  <a:lnTo>
                    <a:pt x="1038" y="408"/>
                  </a:lnTo>
                  <a:lnTo>
                    <a:pt x="1008" y="418"/>
                  </a:lnTo>
                  <a:lnTo>
                    <a:pt x="977" y="428"/>
                  </a:lnTo>
                  <a:lnTo>
                    <a:pt x="944" y="435"/>
                  </a:lnTo>
                  <a:lnTo>
                    <a:pt x="919" y="443"/>
                  </a:lnTo>
                  <a:lnTo>
                    <a:pt x="896" y="449"/>
                  </a:lnTo>
                  <a:lnTo>
                    <a:pt x="873" y="454"/>
                  </a:lnTo>
                  <a:lnTo>
                    <a:pt x="850" y="460"/>
                  </a:lnTo>
                  <a:lnTo>
                    <a:pt x="829" y="466"/>
                  </a:lnTo>
                  <a:lnTo>
                    <a:pt x="806" y="472"/>
                  </a:lnTo>
                  <a:lnTo>
                    <a:pt x="785" y="478"/>
                  </a:lnTo>
                  <a:lnTo>
                    <a:pt x="766" y="481"/>
                  </a:lnTo>
                  <a:lnTo>
                    <a:pt x="745" y="487"/>
                  </a:lnTo>
                  <a:lnTo>
                    <a:pt x="725" y="491"/>
                  </a:lnTo>
                  <a:lnTo>
                    <a:pt x="706" y="495"/>
                  </a:lnTo>
                  <a:lnTo>
                    <a:pt x="689" y="501"/>
                  </a:lnTo>
                  <a:lnTo>
                    <a:pt x="670" y="504"/>
                  </a:lnTo>
                  <a:lnTo>
                    <a:pt x="653" y="508"/>
                  </a:lnTo>
                  <a:lnTo>
                    <a:pt x="635" y="510"/>
                  </a:lnTo>
                  <a:lnTo>
                    <a:pt x="620" y="514"/>
                  </a:lnTo>
                  <a:lnTo>
                    <a:pt x="603" y="518"/>
                  </a:lnTo>
                  <a:lnTo>
                    <a:pt x="587" y="520"/>
                  </a:lnTo>
                  <a:lnTo>
                    <a:pt x="574" y="524"/>
                  </a:lnTo>
                  <a:lnTo>
                    <a:pt x="558" y="526"/>
                  </a:lnTo>
                  <a:lnTo>
                    <a:pt x="545" y="527"/>
                  </a:lnTo>
                  <a:lnTo>
                    <a:pt x="532" y="529"/>
                  </a:lnTo>
                  <a:lnTo>
                    <a:pt x="518" y="531"/>
                  </a:lnTo>
                  <a:lnTo>
                    <a:pt x="507" y="533"/>
                  </a:lnTo>
                  <a:lnTo>
                    <a:pt x="495" y="535"/>
                  </a:lnTo>
                  <a:lnTo>
                    <a:pt x="484" y="537"/>
                  </a:lnTo>
                  <a:lnTo>
                    <a:pt x="474" y="537"/>
                  </a:lnTo>
                  <a:lnTo>
                    <a:pt x="463" y="539"/>
                  </a:lnTo>
                  <a:lnTo>
                    <a:pt x="453" y="539"/>
                  </a:lnTo>
                  <a:lnTo>
                    <a:pt x="443" y="539"/>
                  </a:lnTo>
                  <a:lnTo>
                    <a:pt x="436" y="539"/>
                  </a:lnTo>
                  <a:lnTo>
                    <a:pt x="428" y="541"/>
                  </a:lnTo>
                  <a:lnTo>
                    <a:pt x="397" y="539"/>
                  </a:lnTo>
                  <a:lnTo>
                    <a:pt x="370" y="539"/>
                  </a:lnTo>
                  <a:lnTo>
                    <a:pt x="342" y="537"/>
                  </a:lnTo>
                  <a:lnTo>
                    <a:pt x="317" y="537"/>
                  </a:lnTo>
                  <a:lnTo>
                    <a:pt x="292" y="533"/>
                  </a:lnTo>
                  <a:lnTo>
                    <a:pt x="267" y="531"/>
                  </a:lnTo>
                  <a:lnTo>
                    <a:pt x="244" y="527"/>
                  </a:lnTo>
                  <a:lnTo>
                    <a:pt x="223" y="526"/>
                  </a:lnTo>
                  <a:lnTo>
                    <a:pt x="201" y="520"/>
                  </a:lnTo>
                  <a:lnTo>
                    <a:pt x="182" y="516"/>
                  </a:lnTo>
                  <a:lnTo>
                    <a:pt x="165" y="510"/>
                  </a:lnTo>
                  <a:lnTo>
                    <a:pt x="148" y="504"/>
                  </a:lnTo>
                  <a:lnTo>
                    <a:pt x="130" y="499"/>
                  </a:lnTo>
                  <a:lnTo>
                    <a:pt x="115" y="493"/>
                  </a:lnTo>
                  <a:lnTo>
                    <a:pt x="102" y="485"/>
                  </a:lnTo>
                  <a:lnTo>
                    <a:pt x="90" y="478"/>
                  </a:lnTo>
                  <a:lnTo>
                    <a:pt x="79" y="468"/>
                  </a:lnTo>
                  <a:lnTo>
                    <a:pt x="69" y="458"/>
                  </a:lnTo>
                  <a:lnTo>
                    <a:pt x="59" y="451"/>
                  </a:lnTo>
                  <a:lnTo>
                    <a:pt x="50" y="441"/>
                  </a:lnTo>
                  <a:lnTo>
                    <a:pt x="42" y="431"/>
                  </a:lnTo>
                  <a:lnTo>
                    <a:pt x="34" y="424"/>
                  </a:lnTo>
                  <a:lnTo>
                    <a:pt x="29" y="414"/>
                  </a:lnTo>
                  <a:lnTo>
                    <a:pt x="23" y="407"/>
                  </a:lnTo>
                  <a:lnTo>
                    <a:pt x="17" y="399"/>
                  </a:lnTo>
                  <a:lnTo>
                    <a:pt x="13" y="389"/>
                  </a:lnTo>
                  <a:lnTo>
                    <a:pt x="9" y="382"/>
                  </a:lnTo>
                  <a:lnTo>
                    <a:pt x="6" y="374"/>
                  </a:lnTo>
                  <a:lnTo>
                    <a:pt x="4" y="366"/>
                  </a:lnTo>
                  <a:lnTo>
                    <a:pt x="2" y="360"/>
                  </a:lnTo>
                  <a:lnTo>
                    <a:pt x="0" y="353"/>
                  </a:lnTo>
                  <a:lnTo>
                    <a:pt x="0" y="347"/>
                  </a:lnTo>
                  <a:lnTo>
                    <a:pt x="0" y="341"/>
                  </a:lnTo>
                  <a:lnTo>
                    <a:pt x="2" y="335"/>
                  </a:lnTo>
                  <a:lnTo>
                    <a:pt x="4" y="332"/>
                  </a:lnTo>
                  <a:lnTo>
                    <a:pt x="6" y="328"/>
                  </a:lnTo>
                  <a:lnTo>
                    <a:pt x="9" y="324"/>
                  </a:lnTo>
                  <a:lnTo>
                    <a:pt x="13" y="320"/>
                  </a:lnTo>
                  <a:lnTo>
                    <a:pt x="17" y="316"/>
                  </a:lnTo>
                  <a:lnTo>
                    <a:pt x="23" y="314"/>
                  </a:lnTo>
                  <a:lnTo>
                    <a:pt x="29" y="311"/>
                  </a:lnTo>
                  <a:lnTo>
                    <a:pt x="36" y="309"/>
                  </a:lnTo>
                  <a:lnTo>
                    <a:pt x="44" y="307"/>
                  </a:lnTo>
                  <a:lnTo>
                    <a:pt x="52" y="305"/>
                  </a:lnTo>
                  <a:lnTo>
                    <a:pt x="61" y="303"/>
                  </a:lnTo>
                  <a:lnTo>
                    <a:pt x="73" y="301"/>
                  </a:lnTo>
                  <a:lnTo>
                    <a:pt x="82" y="299"/>
                  </a:lnTo>
                  <a:lnTo>
                    <a:pt x="96" y="297"/>
                  </a:lnTo>
                  <a:lnTo>
                    <a:pt x="153" y="286"/>
                  </a:lnTo>
                  <a:lnTo>
                    <a:pt x="215" y="272"/>
                  </a:lnTo>
                  <a:lnTo>
                    <a:pt x="276" y="259"/>
                  </a:lnTo>
                  <a:lnTo>
                    <a:pt x="340" y="241"/>
                  </a:lnTo>
                  <a:lnTo>
                    <a:pt x="405" y="224"/>
                  </a:lnTo>
                  <a:lnTo>
                    <a:pt x="470" y="203"/>
                  </a:lnTo>
                  <a:lnTo>
                    <a:pt x="537" y="182"/>
                  </a:lnTo>
                  <a:lnTo>
                    <a:pt x="606" y="159"/>
                  </a:lnTo>
                  <a:lnTo>
                    <a:pt x="630" y="151"/>
                  </a:lnTo>
                  <a:lnTo>
                    <a:pt x="654" y="144"/>
                  </a:lnTo>
                  <a:lnTo>
                    <a:pt x="678" y="136"/>
                  </a:lnTo>
                  <a:lnTo>
                    <a:pt x="699" y="128"/>
                  </a:lnTo>
                  <a:lnTo>
                    <a:pt x="722" y="120"/>
                  </a:lnTo>
                  <a:lnTo>
                    <a:pt x="743" y="113"/>
                  </a:lnTo>
                  <a:lnTo>
                    <a:pt x="764" y="105"/>
                  </a:lnTo>
                  <a:lnTo>
                    <a:pt x="783" y="96"/>
                  </a:lnTo>
                  <a:lnTo>
                    <a:pt x="802" y="88"/>
                  </a:lnTo>
                  <a:lnTo>
                    <a:pt x="821" y="80"/>
                  </a:lnTo>
                  <a:lnTo>
                    <a:pt x="841" y="72"/>
                  </a:lnTo>
                  <a:lnTo>
                    <a:pt x="858" y="63"/>
                  </a:lnTo>
                  <a:lnTo>
                    <a:pt x="875" y="55"/>
                  </a:lnTo>
                  <a:lnTo>
                    <a:pt x="891" y="46"/>
                  </a:lnTo>
                  <a:lnTo>
                    <a:pt x="906" y="38"/>
                  </a:lnTo>
                  <a:lnTo>
                    <a:pt x="921" y="28"/>
                  </a:lnTo>
                  <a:lnTo>
                    <a:pt x="931" y="21"/>
                  </a:lnTo>
                  <a:lnTo>
                    <a:pt x="941" y="15"/>
                  </a:lnTo>
                  <a:lnTo>
                    <a:pt x="950" y="9"/>
                  </a:lnTo>
                  <a:lnTo>
                    <a:pt x="958" y="5"/>
                  </a:lnTo>
                  <a:lnTo>
                    <a:pt x="964" y="3"/>
                  </a:lnTo>
                  <a:lnTo>
                    <a:pt x="969" y="1"/>
                  </a:lnTo>
                  <a:lnTo>
                    <a:pt x="975" y="0"/>
                  </a:lnTo>
                  <a:lnTo>
                    <a:pt x="98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202696" y="4408743"/>
              <a:ext cx="763105" cy="222533"/>
            </a:xfrm>
            <a:custGeom>
              <a:avLst/>
              <a:gdLst>
                <a:gd name="T0" fmla="*/ 2147483647 w 1994"/>
                <a:gd name="T1" fmla="*/ 0 h 630"/>
                <a:gd name="T2" fmla="*/ 2147483647 w 1994"/>
                <a:gd name="T3" fmla="*/ 2147483647 h 630"/>
                <a:gd name="T4" fmla="*/ 2147483647 w 1994"/>
                <a:gd name="T5" fmla="*/ 2147483647 h 630"/>
                <a:gd name="T6" fmla="*/ 2147483647 w 1994"/>
                <a:gd name="T7" fmla="*/ 2147483647 h 630"/>
                <a:gd name="T8" fmla="*/ 2147483647 w 1994"/>
                <a:gd name="T9" fmla="*/ 2147483647 h 630"/>
                <a:gd name="T10" fmla="*/ 2147483647 w 1994"/>
                <a:gd name="T11" fmla="*/ 2147483647 h 630"/>
                <a:gd name="T12" fmla="*/ 2147483647 w 1994"/>
                <a:gd name="T13" fmla="*/ 2147483647 h 630"/>
                <a:gd name="T14" fmla="*/ 2147483647 w 1994"/>
                <a:gd name="T15" fmla="*/ 2147483647 h 630"/>
                <a:gd name="T16" fmla="*/ 2147483647 w 1994"/>
                <a:gd name="T17" fmla="*/ 2147483647 h 630"/>
                <a:gd name="T18" fmla="*/ 2147483647 w 1994"/>
                <a:gd name="T19" fmla="*/ 2147483647 h 630"/>
                <a:gd name="T20" fmla="*/ 2147483647 w 1994"/>
                <a:gd name="T21" fmla="*/ 2147483647 h 630"/>
                <a:gd name="T22" fmla="*/ 2147483647 w 1994"/>
                <a:gd name="T23" fmla="*/ 2147483647 h 630"/>
                <a:gd name="T24" fmla="*/ 2147483647 w 1994"/>
                <a:gd name="T25" fmla="*/ 2147483647 h 630"/>
                <a:gd name="T26" fmla="*/ 2147483647 w 1994"/>
                <a:gd name="T27" fmla="*/ 2147483647 h 630"/>
                <a:gd name="T28" fmla="*/ 2147483647 w 1994"/>
                <a:gd name="T29" fmla="*/ 2147483647 h 630"/>
                <a:gd name="T30" fmla="*/ 2147483647 w 1994"/>
                <a:gd name="T31" fmla="*/ 2147483647 h 630"/>
                <a:gd name="T32" fmla="*/ 2147483647 w 1994"/>
                <a:gd name="T33" fmla="*/ 2147483647 h 630"/>
                <a:gd name="T34" fmla="*/ 2147483647 w 1994"/>
                <a:gd name="T35" fmla="*/ 2147483647 h 630"/>
                <a:gd name="T36" fmla="*/ 2147483647 w 1994"/>
                <a:gd name="T37" fmla="*/ 2147483647 h 630"/>
                <a:gd name="T38" fmla="*/ 2147483647 w 1994"/>
                <a:gd name="T39" fmla="*/ 2147483647 h 630"/>
                <a:gd name="T40" fmla="*/ 2147483647 w 1994"/>
                <a:gd name="T41" fmla="*/ 2147483647 h 630"/>
                <a:gd name="T42" fmla="*/ 2147483647 w 1994"/>
                <a:gd name="T43" fmla="*/ 2147483647 h 630"/>
                <a:gd name="T44" fmla="*/ 2147483647 w 1994"/>
                <a:gd name="T45" fmla="*/ 2147483647 h 630"/>
                <a:gd name="T46" fmla="*/ 2147483647 w 1994"/>
                <a:gd name="T47" fmla="*/ 2147483647 h 630"/>
                <a:gd name="T48" fmla="*/ 2147483647 w 1994"/>
                <a:gd name="T49" fmla="*/ 2147483647 h 630"/>
                <a:gd name="T50" fmla="*/ 2147483647 w 1994"/>
                <a:gd name="T51" fmla="*/ 2147483647 h 630"/>
                <a:gd name="T52" fmla="*/ 2147483647 w 1994"/>
                <a:gd name="T53" fmla="*/ 2147483647 h 630"/>
                <a:gd name="T54" fmla="*/ 2147483647 w 1994"/>
                <a:gd name="T55" fmla="*/ 2147483647 h 630"/>
                <a:gd name="T56" fmla="*/ 2147483647 w 1994"/>
                <a:gd name="T57" fmla="*/ 2147483647 h 630"/>
                <a:gd name="T58" fmla="*/ 2147483647 w 1994"/>
                <a:gd name="T59" fmla="*/ 2147483647 h 630"/>
                <a:gd name="T60" fmla="*/ 2147483647 w 1994"/>
                <a:gd name="T61" fmla="*/ 2147483647 h 630"/>
                <a:gd name="T62" fmla="*/ 2147483647 w 1994"/>
                <a:gd name="T63" fmla="*/ 2147483647 h 630"/>
                <a:gd name="T64" fmla="*/ 2147483647 w 1994"/>
                <a:gd name="T65" fmla="*/ 2147483647 h 630"/>
                <a:gd name="T66" fmla="*/ 2147483647 w 1994"/>
                <a:gd name="T67" fmla="*/ 2147483647 h 630"/>
                <a:gd name="T68" fmla="*/ 2147483647 w 1994"/>
                <a:gd name="T69" fmla="*/ 2147483647 h 630"/>
                <a:gd name="T70" fmla="*/ 2147483647 w 1994"/>
                <a:gd name="T71" fmla="*/ 2147483647 h 630"/>
                <a:gd name="T72" fmla="*/ 2147483647 w 1994"/>
                <a:gd name="T73" fmla="*/ 2147483647 h 630"/>
                <a:gd name="T74" fmla="*/ 2147483647 w 1994"/>
                <a:gd name="T75" fmla="*/ 2147483647 h 630"/>
                <a:gd name="T76" fmla="*/ 0 w 1994"/>
                <a:gd name="T77" fmla="*/ 2147483647 h 630"/>
                <a:gd name="T78" fmla="*/ 2147483647 w 1994"/>
                <a:gd name="T79" fmla="*/ 2147483647 h 630"/>
                <a:gd name="T80" fmla="*/ 2147483647 w 1994"/>
                <a:gd name="T81" fmla="*/ 2147483647 h 630"/>
                <a:gd name="T82" fmla="*/ 2147483647 w 1994"/>
                <a:gd name="T83" fmla="*/ 2147483647 h 630"/>
                <a:gd name="T84" fmla="*/ 2147483647 w 1994"/>
                <a:gd name="T85" fmla="*/ 2147483647 h 630"/>
                <a:gd name="T86" fmla="*/ 2147483647 w 1994"/>
                <a:gd name="T87" fmla="*/ 2147483647 h 630"/>
                <a:gd name="T88" fmla="*/ 2147483647 w 1994"/>
                <a:gd name="T89" fmla="*/ 2147483647 h 630"/>
                <a:gd name="T90" fmla="*/ 2147483647 w 1994"/>
                <a:gd name="T91" fmla="*/ 2147483647 h 630"/>
                <a:gd name="T92" fmla="*/ 2147483647 w 1994"/>
                <a:gd name="T93" fmla="*/ 2147483647 h 630"/>
                <a:gd name="T94" fmla="*/ 2147483647 w 1994"/>
                <a:gd name="T95" fmla="*/ 2147483647 h 630"/>
                <a:gd name="T96" fmla="*/ 2147483647 w 1994"/>
                <a:gd name="T97" fmla="*/ 2147483647 h 630"/>
                <a:gd name="T98" fmla="*/ 2147483647 w 1994"/>
                <a:gd name="T99" fmla="*/ 2147483647 h 630"/>
                <a:gd name="T100" fmla="*/ 2147483647 w 1994"/>
                <a:gd name="T101" fmla="*/ 2147483647 h 630"/>
                <a:gd name="T102" fmla="*/ 2147483647 w 1994"/>
                <a:gd name="T103" fmla="*/ 2147483647 h 630"/>
                <a:gd name="T104" fmla="*/ 2147483647 w 1994"/>
                <a:gd name="T105" fmla="*/ 2147483647 h 630"/>
                <a:gd name="T106" fmla="*/ 2147483647 w 1994"/>
                <a:gd name="T107" fmla="*/ 2147483647 h 630"/>
                <a:gd name="T108" fmla="*/ 2147483647 w 1994"/>
                <a:gd name="T109" fmla="*/ 2147483647 h 630"/>
                <a:gd name="T110" fmla="*/ 2147483647 w 1994"/>
                <a:gd name="T111" fmla="*/ 2147483647 h 630"/>
                <a:gd name="T112" fmla="*/ 2147483647 w 1994"/>
                <a:gd name="T113" fmla="*/ 2147483647 h 630"/>
                <a:gd name="T114" fmla="*/ 2147483647 w 1994"/>
                <a:gd name="T115" fmla="*/ 2147483647 h 630"/>
                <a:gd name="T116" fmla="*/ 2147483647 w 1994"/>
                <a:gd name="T117" fmla="*/ 2147483647 h 630"/>
                <a:gd name="T118" fmla="*/ 2147483647 w 1994"/>
                <a:gd name="T119" fmla="*/ 0 h 6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4"/>
                <a:gd name="T181" fmla="*/ 0 h 630"/>
                <a:gd name="T182" fmla="*/ 1994 w 1994"/>
                <a:gd name="T183" fmla="*/ 630 h 6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4" h="630">
                  <a:moveTo>
                    <a:pt x="1645" y="0"/>
                  </a:moveTo>
                  <a:lnTo>
                    <a:pt x="1656" y="0"/>
                  </a:lnTo>
                  <a:lnTo>
                    <a:pt x="1670" y="0"/>
                  </a:lnTo>
                  <a:lnTo>
                    <a:pt x="1683" y="2"/>
                  </a:lnTo>
                  <a:lnTo>
                    <a:pt x="1697" y="4"/>
                  </a:lnTo>
                  <a:lnTo>
                    <a:pt x="1710" y="8"/>
                  </a:lnTo>
                  <a:lnTo>
                    <a:pt x="1726" y="10"/>
                  </a:lnTo>
                  <a:lnTo>
                    <a:pt x="1741" y="14"/>
                  </a:lnTo>
                  <a:lnTo>
                    <a:pt x="1754" y="19"/>
                  </a:lnTo>
                  <a:lnTo>
                    <a:pt x="1770" y="23"/>
                  </a:lnTo>
                  <a:lnTo>
                    <a:pt x="1787" y="29"/>
                  </a:lnTo>
                  <a:lnTo>
                    <a:pt x="1802" y="37"/>
                  </a:lnTo>
                  <a:lnTo>
                    <a:pt x="1820" y="42"/>
                  </a:lnTo>
                  <a:lnTo>
                    <a:pt x="1835" y="50"/>
                  </a:lnTo>
                  <a:lnTo>
                    <a:pt x="1852" y="58"/>
                  </a:lnTo>
                  <a:lnTo>
                    <a:pt x="1870" y="67"/>
                  </a:lnTo>
                  <a:lnTo>
                    <a:pt x="1889" y="75"/>
                  </a:lnTo>
                  <a:lnTo>
                    <a:pt x="1900" y="87"/>
                  </a:lnTo>
                  <a:lnTo>
                    <a:pt x="1912" y="96"/>
                  </a:lnTo>
                  <a:lnTo>
                    <a:pt x="1923" y="108"/>
                  </a:lnTo>
                  <a:lnTo>
                    <a:pt x="1935" y="117"/>
                  </a:lnTo>
                  <a:lnTo>
                    <a:pt x="1944" y="129"/>
                  </a:lnTo>
                  <a:lnTo>
                    <a:pt x="1952" y="138"/>
                  </a:lnTo>
                  <a:lnTo>
                    <a:pt x="1960" y="148"/>
                  </a:lnTo>
                  <a:lnTo>
                    <a:pt x="1967" y="160"/>
                  </a:lnTo>
                  <a:lnTo>
                    <a:pt x="1973" y="169"/>
                  </a:lnTo>
                  <a:lnTo>
                    <a:pt x="1979" y="179"/>
                  </a:lnTo>
                  <a:lnTo>
                    <a:pt x="1985" y="190"/>
                  </a:lnTo>
                  <a:lnTo>
                    <a:pt x="1989" y="200"/>
                  </a:lnTo>
                  <a:lnTo>
                    <a:pt x="1990" y="211"/>
                  </a:lnTo>
                  <a:lnTo>
                    <a:pt x="1992" y="221"/>
                  </a:lnTo>
                  <a:lnTo>
                    <a:pt x="1994" y="231"/>
                  </a:lnTo>
                  <a:lnTo>
                    <a:pt x="1994" y="242"/>
                  </a:lnTo>
                  <a:lnTo>
                    <a:pt x="1994" y="246"/>
                  </a:lnTo>
                  <a:lnTo>
                    <a:pt x="1994" y="252"/>
                  </a:lnTo>
                  <a:lnTo>
                    <a:pt x="1992" y="256"/>
                  </a:lnTo>
                  <a:lnTo>
                    <a:pt x="1989" y="259"/>
                  </a:lnTo>
                  <a:lnTo>
                    <a:pt x="1987" y="263"/>
                  </a:lnTo>
                  <a:lnTo>
                    <a:pt x="1983" y="267"/>
                  </a:lnTo>
                  <a:lnTo>
                    <a:pt x="1977" y="271"/>
                  </a:lnTo>
                  <a:lnTo>
                    <a:pt x="1973" y="273"/>
                  </a:lnTo>
                  <a:lnTo>
                    <a:pt x="1967" y="277"/>
                  </a:lnTo>
                  <a:lnTo>
                    <a:pt x="1960" y="279"/>
                  </a:lnTo>
                  <a:lnTo>
                    <a:pt x="1952" y="281"/>
                  </a:lnTo>
                  <a:lnTo>
                    <a:pt x="1944" y="282"/>
                  </a:lnTo>
                  <a:lnTo>
                    <a:pt x="1937" y="286"/>
                  </a:lnTo>
                  <a:lnTo>
                    <a:pt x="1927" y="286"/>
                  </a:lnTo>
                  <a:lnTo>
                    <a:pt x="1916" y="288"/>
                  </a:lnTo>
                  <a:lnTo>
                    <a:pt x="1906" y="290"/>
                  </a:lnTo>
                  <a:lnTo>
                    <a:pt x="1873" y="294"/>
                  </a:lnTo>
                  <a:lnTo>
                    <a:pt x="1841" y="298"/>
                  </a:lnTo>
                  <a:lnTo>
                    <a:pt x="1808" y="302"/>
                  </a:lnTo>
                  <a:lnTo>
                    <a:pt x="1775" y="305"/>
                  </a:lnTo>
                  <a:lnTo>
                    <a:pt x="1741" y="311"/>
                  </a:lnTo>
                  <a:lnTo>
                    <a:pt x="1706" y="317"/>
                  </a:lnTo>
                  <a:lnTo>
                    <a:pt x="1635" y="327"/>
                  </a:lnTo>
                  <a:lnTo>
                    <a:pt x="1564" y="340"/>
                  </a:lnTo>
                  <a:lnTo>
                    <a:pt x="1489" y="353"/>
                  </a:lnTo>
                  <a:lnTo>
                    <a:pt x="1415" y="371"/>
                  </a:lnTo>
                  <a:lnTo>
                    <a:pt x="1336" y="386"/>
                  </a:lnTo>
                  <a:lnTo>
                    <a:pt x="1257" y="405"/>
                  </a:lnTo>
                  <a:lnTo>
                    <a:pt x="1177" y="425"/>
                  </a:lnTo>
                  <a:lnTo>
                    <a:pt x="1092" y="446"/>
                  </a:lnTo>
                  <a:lnTo>
                    <a:pt x="1008" y="469"/>
                  </a:lnTo>
                  <a:lnTo>
                    <a:pt x="921" y="494"/>
                  </a:lnTo>
                  <a:lnTo>
                    <a:pt x="833" y="519"/>
                  </a:lnTo>
                  <a:lnTo>
                    <a:pt x="745" y="545"/>
                  </a:lnTo>
                  <a:lnTo>
                    <a:pt x="652" y="574"/>
                  </a:lnTo>
                  <a:lnTo>
                    <a:pt x="633" y="580"/>
                  </a:lnTo>
                  <a:lnTo>
                    <a:pt x="614" y="586"/>
                  </a:lnTo>
                  <a:lnTo>
                    <a:pt x="597" y="592"/>
                  </a:lnTo>
                  <a:lnTo>
                    <a:pt x="579" y="597"/>
                  </a:lnTo>
                  <a:lnTo>
                    <a:pt x="564" y="603"/>
                  </a:lnTo>
                  <a:lnTo>
                    <a:pt x="549" y="607"/>
                  </a:lnTo>
                  <a:lnTo>
                    <a:pt x="535" y="611"/>
                  </a:lnTo>
                  <a:lnTo>
                    <a:pt x="524" y="615"/>
                  </a:lnTo>
                  <a:lnTo>
                    <a:pt x="512" y="618"/>
                  </a:lnTo>
                  <a:lnTo>
                    <a:pt x="501" y="620"/>
                  </a:lnTo>
                  <a:lnTo>
                    <a:pt x="491" y="624"/>
                  </a:lnTo>
                  <a:lnTo>
                    <a:pt x="482" y="626"/>
                  </a:lnTo>
                  <a:lnTo>
                    <a:pt x="474" y="626"/>
                  </a:lnTo>
                  <a:lnTo>
                    <a:pt x="466" y="628"/>
                  </a:lnTo>
                  <a:lnTo>
                    <a:pt x="460" y="628"/>
                  </a:lnTo>
                  <a:lnTo>
                    <a:pt x="457" y="630"/>
                  </a:lnTo>
                  <a:lnTo>
                    <a:pt x="443" y="628"/>
                  </a:lnTo>
                  <a:lnTo>
                    <a:pt x="430" y="628"/>
                  </a:lnTo>
                  <a:lnTo>
                    <a:pt x="414" y="626"/>
                  </a:lnTo>
                  <a:lnTo>
                    <a:pt x="399" y="622"/>
                  </a:lnTo>
                  <a:lnTo>
                    <a:pt x="384" y="618"/>
                  </a:lnTo>
                  <a:lnTo>
                    <a:pt x="366" y="615"/>
                  </a:lnTo>
                  <a:lnTo>
                    <a:pt x="347" y="609"/>
                  </a:lnTo>
                  <a:lnTo>
                    <a:pt x="328" y="603"/>
                  </a:lnTo>
                  <a:lnTo>
                    <a:pt x="309" y="597"/>
                  </a:lnTo>
                  <a:lnTo>
                    <a:pt x="288" y="590"/>
                  </a:lnTo>
                  <a:lnTo>
                    <a:pt x="267" y="580"/>
                  </a:lnTo>
                  <a:lnTo>
                    <a:pt x="244" y="570"/>
                  </a:lnTo>
                  <a:lnTo>
                    <a:pt x="221" y="561"/>
                  </a:lnTo>
                  <a:lnTo>
                    <a:pt x="197" y="549"/>
                  </a:lnTo>
                  <a:lnTo>
                    <a:pt x="173" y="538"/>
                  </a:lnTo>
                  <a:lnTo>
                    <a:pt x="148" y="526"/>
                  </a:lnTo>
                  <a:lnTo>
                    <a:pt x="130" y="513"/>
                  </a:lnTo>
                  <a:lnTo>
                    <a:pt x="113" y="499"/>
                  </a:lnTo>
                  <a:lnTo>
                    <a:pt x="96" y="486"/>
                  </a:lnTo>
                  <a:lnTo>
                    <a:pt x="82" y="474"/>
                  </a:lnTo>
                  <a:lnTo>
                    <a:pt x="69" y="463"/>
                  </a:lnTo>
                  <a:lnTo>
                    <a:pt x="57" y="449"/>
                  </a:lnTo>
                  <a:lnTo>
                    <a:pt x="46" y="438"/>
                  </a:lnTo>
                  <a:lnTo>
                    <a:pt x="36" y="426"/>
                  </a:lnTo>
                  <a:lnTo>
                    <a:pt x="27" y="415"/>
                  </a:lnTo>
                  <a:lnTo>
                    <a:pt x="19" y="403"/>
                  </a:lnTo>
                  <a:lnTo>
                    <a:pt x="13" y="392"/>
                  </a:lnTo>
                  <a:lnTo>
                    <a:pt x="7" y="380"/>
                  </a:lnTo>
                  <a:lnTo>
                    <a:pt x="4" y="371"/>
                  </a:lnTo>
                  <a:lnTo>
                    <a:pt x="2" y="359"/>
                  </a:lnTo>
                  <a:lnTo>
                    <a:pt x="0" y="350"/>
                  </a:lnTo>
                  <a:lnTo>
                    <a:pt x="0" y="338"/>
                  </a:lnTo>
                  <a:lnTo>
                    <a:pt x="0" y="334"/>
                  </a:lnTo>
                  <a:lnTo>
                    <a:pt x="0" y="330"/>
                  </a:lnTo>
                  <a:lnTo>
                    <a:pt x="2" y="329"/>
                  </a:lnTo>
                  <a:lnTo>
                    <a:pt x="4" y="325"/>
                  </a:lnTo>
                  <a:lnTo>
                    <a:pt x="6" y="321"/>
                  </a:lnTo>
                  <a:lnTo>
                    <a:pt x="9" y="319"/>
                  </a:lnTo>
                  <a:lnTo>
                    <a:pt x="13" y="315"/>
                  </a:lnTo>
                  <a:lnTo>
                    <a:pt x="17" y="313"/>
                  </a:lnTo>
                  <a:lnTo>
                    <a:pt x="23" y="309"/>
                  </a:lnTo>
                  <a:lnTo>
                    <a:pt x="29" y="307"/>
                  </a:lnTo>
                  <a:lnTo>
                    <a:pt x="34" y="305"/>
                  </a:lnTo>
                  <a:lnTo>
                    <a:pt x="42" y="304"/>
                  </a:lnTo>
                  <a:lnTo>
                    <a:pt x="50" y="302"/>
                  </a:lnTo>
                  <a:lnTo>
                    <a:pt x="57" y="300"/>
                  </a:lnTo>
                  <a:lnTo>
                    <a:pt x="67" y="298"/>
                  </a:lnTo>
                  <a:lnTo>
                    <a:pt x="77" y="298"/>
                  </a:lnTo>
                  <a:lnTo>
                    <a:pt x="102" y="294"/>
                  </a:lnTo>
                  <a:lnTo>
                    <a:pt x="128" y="290"/>
                  </a:lnTo>
                  <a:lnTo>
                    <a:pt x="155" y="286"/>
                  </a:lnTo>
                  <a:lnTo>
                    <a:pt x="184" y="282"/>
                  </a:lnTo>
                  <a:lnTo>
                    <a:pt x="215" y="277"/>
                  </a:lnTo>
                  <a:lnTo>
                    <a:pt x="245" y="273"/>
                  </a:lnTo>
                  <a:lnTo>
                    <a:pt x="276" y="267"/>
                  </a:lnTo>
                  <a:lnTo>
                    <a:pt x="309" y="261"/>
                  </a:lnTo>
                  <a:lnTo>
                    <a:pt x="341" y="257"/>
                  </a:lnTo>
                  <a:lnTo>
                    <a:pt x="376" y="252"/>
                  </a:lnTo>
                  <a:lnTo>
                    <a:pt x="412" y="244"/>
                  </a:lnTo>
                  <a:lnTo>
                    <a:pt x="449" y="238"/>
                  </a:lnTo>
                  <a:lnTo>
                    <a:pt x="487" y="233"/>
                  </a:lnTo>
                  <a:lnTo>
                    <a:pt x="526" y="225"/>
                  </a:lnTo>
                  <a:lnTo>
                    <a:pt x="564" y="217"/>
                  </a:lnTo>
                  <a:lnTo>
                    <a:pt x="604" y="210"/>
                  </a:lnTo>
                  <a:lnTo>
                    <a:pt x="647" y="202"/>
                  </a:lnTo>
                  <a:lnTo>
                    <a:pt x="689" y="194"/>
                  </a:lnTo>
                  <a:lnTo>
                    <a:pt x="733" y="186"/>
                  </a:lnTo>
                  <a:lnTo>
                    <a:pt x="777" y="179"/>
                  </a:lnTo>
                  <a:lnTo>
                    <a:pt x="821" y="169"/>
                  </a:lnTo>
                  <a:lnTo>
                    <a:pt x="867" y="160"/>
                  </a:lnTo>
                  <a:lnTo>
                    <a:pt x="915" y="150"/>
                  </a:lnTo>
                  <a:lnTo>
                    <a:pt x="963" y="140"/>
                  </a:lnTo>
                  <a:lnTo>
                    <a:pt x="1013" y="131"/>
                  </a:lnTo>
                  <a:lnTo>
                    <a:pt x="1063" y="121"/>
                  </a:lnTo>
                  <a:lnTo>
                    <a:pt x="1113" y="112"/>
                  </a:lnTo>
                  <a:lnTo>
                    <a:pt x="1165" y="100"/>
                  </a:lnTo>
                  <a:lnTo>
                    <a:pt x="1219" y="89"/>
                  </a:lnTo>
                  <a:lnTo>
                    <a:pt x="1272" y="79"/>
                  </a:lnTo>
                  <a:lnTo>
                    <a:pt x="1326" y="67"/>
                  </a:lnTo>
                  <a:lnTo>
                    <a:pt x="1384" y="56"/>
                  </a:lnTo>
                  <a:lnTo>
                    <a:pt x="1411" y="48"/>
                  </a:lnTo>
                  <a:lnTo>
                    <a:pt x="1436" y="42"/>
                  </a:lnTo>
                  <a:lnTo>
                    <a:pt x="1461" y="37"/>
                  </a:lnTo>
                  <a:lnTo>
                    <a:pt x="1484" y="31"/>
                  </a:lnTo>
                  <a:lnTo>
                    <a:pt x="1505" y="27"/>
                  </a:lnTo>
                  <a:lnTo>
                    <a:pt x="1524" y="21"/>
                  </a:lnTo>
                  <a:lnTo>
                    <a:pt x="1543" y="18"/>
                  </a:lnTo>
                  <a:lnTo>
                    <a:pt x="1560" y="14"/>
                  </a:lnTo>
                  <a:lnTo>
                    <a:pt x="1576" y="10"/>
                  </a:lnTo>
                  <a:lnTo>
                    <a:pt x="1591" y="8"/>
                  </a:lnTo>
                  <a:lnTo>
                    <a:pt x="1603" y="6"/>
                  </a:lnTo>
                  <a:lnTo>
                    <a:pt x="1614" y="2"/>
                  </a:lnTo>
                  <a:lnTo>
                    <a:pt x="1624" y="2"/>
                  </a:lnTo>
                  <a:lnTo>
                    <a:pt x="1631" y="0"/>
                  </a:lnTo>
                  <a:lnTo>
                    <a:pt x="1639" y="0"/>
                  </a:lnTo>
                  <a:lnTo>
                    <a:pt x="164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590800" y="762000"/>
            <a:ext cx="1634898" cy="1902166"/>
            <a:chOff x="3622902" y="3202526"/>
            <a:chExt cx="1634898" cy="1902166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888496" y="3202526"/>
              <a:ext cx="477611" cy="999983"/>
            </a:xfrm>
            <a:custGeom>
              <a:avLst/>
              <a:gdLst>
                <a:gd name="T0" fmla="*/ 2147483647 w 1247"/>
                <a:gd name="T1" fmla="*/ 2147483647 h 2822"/>
                <a:gd name="T2" fmla="*/ 2147483647 w 1247"/>
                <a:gd name="T3" fmla="*/ 2147483647 h 2822"/>
                <a:gd name="T4" fmla="*/ 2147483647 w 1247"/>
                <a:gd name="T5" fmla="*/ 2147483647 h 2822"/>
                <a:gd name="T6" fmla="*/ 2147483647 w 1247"/>
                <a:gd name="T7" fmla="*/ 2147483647 h 2822"/>
                <a:gd name="T8" fmla="*/ 2147483647 w 1247"/>
                <a:gd name="T9" fmla="*/ 2147483647 h 2822"/>
                <a:gd name="T10" fmla="*/ 2147483647 w 1247"/>
                <a:gd name="T11" fmla="*/ 2147483647 h 2822"/>
                <a:gd name="T12" fmla="*/ 2147483647 w 1247"/>
                <a:gd name="T13" fmla="*/ 2147483647 h 2822"/>
                <a:gd name="T14" fmla="*/ 2147483647 w 1247"/>
                <a:gd name="T15" fmla="*/ 2147483647 h 2822"/>
                <a:gd name="T16" fmla="*/ 2147483647 w 1247"/>
                <a:gd name="T17" fmla="*/ 2147483647 h 2822"/>
                <a:gd name="T18" fmla="*/ 2147483647 w 1247"/>
                <a:gd name="T19" fmla="*/ 2147483647 h 2822"/>
                <a:gd name="T20" fmla="*/ 2147483647 w 1247"/>
                <a:gd name="T21" fmla="*/ 2147483647 h 2822"/>
                <a:gd name="T22" fmla="*/ 2147483647 w 1247"/>
                <a:gd name="T23" fmla="*/ 2147483647 h 2822"/>
                <a:gd name="T24" fmla="*/ 2147483647 w 1247"/>
                <a:gd name="T25" fmla="*/ 2147483647 h 2822"/>
                <a:gd name="T26" fmla="*/ 2147483647 w 1247"/>
                <a:gd name="T27" fmla="*/ 2147483647 h 2822"/>
                <a:gd name="T28" fmla="*/ 2147483647 w 1247"/>
                <a:gd name="T29" fmla="*/ 2147483647 h 2822"/>
                <a:gd name="T30" fmla="*/ 2147483647 w 1247"/>
                <a:gd name="T31" fmla="*/ 2147483647 h 2822"/>
                <a:gd name="T32" fmla="*/ 2147483647 w 1247"/>
                <a:gd name="T33" fmla="*/ 2147483647 h 2822"/>
                <a:gd name="T34" fmla="*/ 2147483647 w 1247"/>
                <a:gd name="T35" fmla="*/ 2147483647 h 2822"/>
                <a:gd name="T36" fmla="*/ 2147483647 w 1247"/>
                <a:gd name="T37" fmla="*/ 2147483647 h 2822"/>
                <a:gd name="T38" fmla="*/ 2147483647 w 1247"/>
                <a:gd name="T39" fmla="*/ 2147483647 h 2822"/>
                <a:gd name="T40" fmla="*/ 2147483647 w 1247"/>
                <a:gd name="T41" fmla="*/ 2147483647 h 2822"/>
                <a:gd name="T42" fmla="*/ 2147483647 w 1247"/>
                <a:gd name="T43" fmla="*/ 2147483647 h 2822"/>
                <a:gd name="T44" fmla="*/ 2147483647 w 1247"/>
                <a:gd name="T45" fmla="*/ 2147483647 h 2822"/>
                <a:gd name="T46" fmla="*/ 2147483647 w 1247"/>
                <a:gd name="T47" fmla="*/ 2147483647 h 2822"/>
                <a:gd name="T48" fmla="*/ 2147483647 w 1247"/>
                <a:gd name="T49" fmla="*/ 2147483647 h 2822"/>
                <a:gd name="T50" fmla="*/ 2147483647 w 1247"/>
                <a:gd name="T51" fmla="*/ 2147483647 h 2822"/>
                <a:gd name="T52" fmla="*/ 2147483647 w 1247"/>
                <a:gd name="T53" fmla="*/ 2147483647 h 2822"/>
                <a:gd name="T54" fmla="*/ 2147483647 w 1247"/>
                <a:gd name="T55" fmla="*/ 2147483647 h 2822"/>
                <a:gd name="T56" fmla="*/ 2147483647 w 1247"/>
                <a:gd name="T57" fmla="*/ 2147483647 h 2822"/>
                <a:gd name="T58" fmla="*/ 2147483647 w 1247"/>
                <a:gd name="T59" fmla="*/ 2147483647 h 2822"/>
                <a:gd name="T60" fmla="*/ 2147483647 w 1247"/>
                <a:gd name="T61" fmla="*/ 2147483647 h 2822"/>
                <a:gd name="T62" fmla="*/ 0 w 1247"/>
                <a:gd name="T63" fmla="*/ 2147483647 h 2822"/>
                <a:gd name="T64" fmla="*/ 2147483647 w 1247"/>
                <a:gd name="T65" fmla="*/ 2147483647 h 2822"/>
                <a:gd name="T66" fmla="*/ 2147483647 w 1247"/>
                <a:gd name="T67" fmla="*/ 2147483647 h 2822"/>
                <a:gd name="T68" fmla="*/ 2147483647 w 1247"/>
                <a:gd name="T69" fmla="*/ 2147483647 h 2822"/>
                <a:gd name="T70" fmla="*/ 2147483647 w 1247"/>
                <a:gd name="T71" fmla="*/ 2147483647 h 2822"/>
                <a:gd name="T72" fmla="*/ 2147483647 w 1247"/>
                <a:gd name="T73" fmla="*/ 2147483647 h 2822"/>
                <a:gd name="T74" fmla="*/ 2147483647 w 1247"/>
                <a:gd name="T75" fmla="*/ 2147483647 h 2822"/>
                <a:gd name="T76" fmla="*/ 2147483647 w 1247"/>
                <a:gd name="T77" fmla="*/ 2147483647 h 2822"/>
                <a:gd name="T78" fmla="*/ 2147483647 w 1247"/>
                <a:gd name="T79" fmla="*/ 2147483647 h 2822"/>
                <a:gd name="T80" fmla="*/ 2147483647 w 1247"/>
                <a:gd name="T81" fmla="*/ 2147483647 h 2822"/>
                <a:gd name="T82" fmla="*/ 2147483647 w 1247"/>
                <a:gd name="T83" fmla="*/ 2147483647 h 2822"/>
                <a:gd name="T84" fmla="*/ 2147483647 w 1247"/>
                <a:gd name="T85" fmla="*/ 2147483647 h 2822"/>
                <a:gd name="T86" fmla="*/ 2147483647 w 1247"/>
                <a:gd name="T87" fmla="*/ 2147483647 h 2822"/>
                <a:gd name="T88" fmla="*/ 2147483647 w 1247"/>
                <a:gd name="T89" fmla="*/ 2147483647 h 2822"/>
                <a:gd name="T90" fmla="*/ 2147483647 w 1247"/>
                <a:gd name="T91" fmla="*/ 2147483647 h 2822"/>
                <a:gd name="T92" fmla="*/ 2147483647 w 1247"/>
                <a:gd name="T93" fmla="*/ 2147483647 h 2822"/>
                <a:gd name="T94" fmla="*/ 2147483647 w 1247"/>
                <a:gd name="T95" fmla="*/ 0 h 282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47"/>
                <a:gd name="T145" fmla="*/ 0 h 2822"/>
                <a:gd name="T146" fmla="*/ 1247 w 1247"/>
                <a:gd name="T147" fmla="*/ 2822 h 282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47" h="2822">
                  <a:moveTo>
                    <a:pt x="777" y="0"/>
                  </a:moveTo>
                  <a:lnTo>
                    <a:pt x="793" y="0"/>
                  </a:lnTo>
                  <a:lnTo>
                    <a:pt x="810" y="2"/>
                  </a:lnTo>
                  <a:lnTo>
                    <a:pt x="827" y="4"/>
                  </a:lnTo>
                  <a:lnTo>
                    <a:pt x="844" y="7"/>
                  </a:lnTo>
                  <a:lnTo>
                    <a:pt x="862" y="11"/>
                  </a:lnTo>
                  <a:lnTo>
                    <a:pt x="879" y="17"/>
                  </a:lnTo>
                  <a:lnTo>
                    <a:pt x="898" y="23"/>
                  </a:lnTo>
                  <a:lnTo>
                    <a:pt x="917" y="30"/>
                  </a:lnTo>
                  <a:lnTo>
                    <a:pt x="937" y="38"/>
                  </a:lnTo>
                  <a:lnTo>
                    <a:pt x="956" y="48"/>
                  </a:lnTo>
                  <a:lnTo>
                    <a:pt x="977" y="59"/>
                  </a:lnTo>
                  <a:lnTo>
                    <a:pt x="998" y="71"/>
                  </a:lnTo>
                  <a:lnTo>
                    <a:pt x="1019" y="84"/>
                  </a:lnTo>
                  <a:lnTo>
                    <a:pt x="1042" y="98"/>
                  </a:lnTo>
                  <a:lnTo>
                    <a:pt x="1063" y="113"/>
                  </a:lnTo>
                  <a:lnTo>
                    <a:pt x="1086" y="130"/>
                  </a:lnTo>
                  <a:lnTo>
                    <a:pt x="1105" y="144"/>
                  </a:lnTo>
                  <a:lnTo>
                    <a:pt x="1125" y="157"/>
                  </a:lnTo>
                  <a:lnTo>
                    <a:pt x="1140" y="171"/>
                  </a:lnTo>
                  <a:lnTo>
                    <a:pt x="1157" y="184"/>
                  </a:lnTo>
                  <a:lnTo>
                    <a:pt x="1171" y="197"/>
                  </a:lnTo>
                  <a:lnTo>
                    <a:pt x="1184" y="211"/>
                  </a:lnTo>
                  <a:lnTo>
                    <a:pt x="1196" y="226"/>
                  </a:lnTo>
                  <a:lnTo>
                    <a:pt x="1207" y="240"/>
                  </a:lnTo>
                  <a:lnTo>
                    <a:pt x="1217" y="255"/>
                  </a:lnTo>
                  <a:lnTo>
                    <a:pt x="1224" y="269"/>
                  </a:lnTo>
                  <a:lnTo>
                    <a:pt x="1232" y="284"/>
                  </a:lnTo>
                  <a:lnTo>
                    <a:pt x="1236" y="297"/>
                  </a:lnTo>
                  <a:lnTo>
                    <a:pt x="1242" y="313"/>
                  </a:lnTo>
                  <a:lnTo>
                    <a:pt x="1244" y="328"/>
                  </a:lnTo>
                  <a:lnTo>
                    <a:pt x="1246" y="343"/>
                  </a:lnTo>
                  <a:lnTo>
                    <a:pt x="1247" y="359"/>
                  </a:lnTo>
                  <a:lnTo>
                    <a:pt x="1247" y="372"/>
                  </a:lnTo>
                  <a:lnTo>
                    <a:pt x="1246" y="384"/>
                  </a:lnTo>
                  <a:lnTo>
                    <a:pt x="1244" y="395"/>
                  </a:lnTo>
                  <a:lnTo>
                    <a:pt x="1242" y="407"/>
                  </a:lnTo>
                  <a:lnTo>
                    <a:pt x="1240" y="418"/>
                  </a:lnTo>
                  <a:lnTo>
                    <a:pt x="1236" y="432"/>
                  </a:lnTo>
                  <a:lnTo>
                    <a:pt x="1234" y="443"/>
                  </a:lnTo>
                  <a:lnTo>
                    <a:pt x="1230" y="457"/>
                  </a:lnTo>
                  <a:lnTo>
                    <a:pt x="1219" y="485"/>
                  </a:lnTo>
                  <a:lnTo>
                    <a:pt x="1207" y="514"/>
                  </a:lnTo>
                  <a:lnTo>
                    <a:pt x="1198" y="541"/>
                  </a:lnTo>
                  <a:lnTo>
                    <a:pt x="1188" y="568"/>
                  </a:lnTo>
                  <a:lnTo>
                    <a:pt x="1178" y="595"/>
                  </a:lnTo>
                  <a:lnTo>
                    <a:pt x="1171" y="620"/>
                  </a:lnTo>
                  <a:lnTo>
                    <a:pt x="1161" y="643"/>
                  </a:lnTo>
                  <a:lnTo>
                    <a:pt x="1153" y="666"/>
                  </a:lnTo>
                  <a:lnTo>
                    <a:pt x="1146" y="689"/>
                  </a:lnTo>
                  <a:lnTo>
                    <a:pt x="1138" y="710"/>
                  </a:lnTo>
                  <a:lnTo>
                    <a:pt x="1130" y="729"/>
                  </a:lnTo>
                  <a:lnTo>
                    <a:pt x="1123" y="748"/>
                  </a:lnTo>
                  <a:lnTo>
                    <a:pt x="1117" y="768"/>
                  </a:lnTo>
                  <a:lnTo>
                    <a:pt x="1109" y="785"/>
                  </a:lnTo>
                  <a:lnTo>
                    <a:pt x="1104" y="800"/>
                  </a:lnTo>
                  <a:lnTo>
                    <a:pt x="1098" y="816"/>
                  </a:lnTo>
                  <a:lnTo>
                    <a:pt x="1080" y="894"/>
                  </a:lnTo>
                  <a:lnTo>
                    <a:pt x="1061" y="973"/>
                  </a:lnTo>
                  <a:lnTo>
                    <a:pt x="1040" y="1050"/>
                  </a:lnTo>
                  <a:lnTo>
                    <a:pt x="1021" y="1125"/>
                  </a:lnTo>
                  <a:lnTo>
                    <a:pt x="1000" y="1198"/>
                  </a:lnTo>
                  <a:lnTo>
                    <a:pt x="981" y="1269"/>
                  </a:lnTo>
                  <a:lnTo>
                    <a:pt x="960" y="1338"/>
                  </a:lnTo>
                  <a:lnTo>
                    <a:pt x="937" y="1407"/>
                  </a:lnTo>
                  <a:lnTo>
                    <a:pt x="915" y="1474"/>
                  </a:lnTo>
                  <a:lnTo>
                    <a:pt x="892" y="1537"/>
                  </a:lnTo>
                  <a:lnTo>
                    <a:pt x="871" y="1601"/>
                  </a:lnTo>
                  <a:lnTo>
                    <a:pt x="848" y="1664"/>
                  </a:lnTo>
                  <a:lnTo>
                    <a:pt x="825" y="1724"/>
                  </a:lnTo>
                  <a:lnTo>
                    <a:pt x="802" y="1781"/>
                  </a:lnTo>
                  <a:lnTo>
                    <a:pt x="777" y="1839"/>
                  </a:lnTo>
                  <a:lnTo>
                    <a:pt x="754" y="1894"/>
                  </a:lnTo>
                  <a:lnTo>
                    <a:pt x="741" y="1929"/>
                  </a:lnTo>
                  <a:lnTo>
                    <a:pt x="725" y="1962"/>
                  </a:lnTo>
                  <a:lnTo>
                    <a:pt x="710" y="1994"/>
                  </a:lnTo>
                  <a:lnTo>
                    <a:pt x="697" y="2027"/>
                  </a:lnTo>
                  <a:lnTo>
                    <a:pt x="681" y="2060"/>
                  </a:lnTo>
                  <a:lnTo>
                    <a:pt x="666" y="2090"/>
                  </a:lnTo>
                  <a:lnTo>
                    <a:pt x="650" y="2121"/>
                  </a:lnTo>
                  <a:lnTo>
                    <a:pt x="635" y="2150"/>
                  </a:lnTo>
                  <a:lnTo>
                    <a:pt x="620" y="2179"/>
                  </a:lnTo>
                  <a:lnTo>
                    <a:pt x="602" y="2207"/>
                  </a:lnTo>
                  <a:lnTo>
                    <a:pt x="587" y="2236"/>
                  </a:lnTo>
                  <a:lnTo>
                    <a:pt x="572" y="2263"/>
                  </a:lnTo>
                  <a:lnTo>
                    <a:pt x="555" y="2290"/>
                  </a:lnTo>
                  <a:lnTo>
                    <a:pt x="539" y="2317"/>
                  </a:lnTo>
                  <a:lnTo>
                    <a:pt x="522" y="2342"/>
                  </a:lnTo>
                  <a:lnTo>
                    <a:pt x="507" y="2367"/>
                  </a:lnTo>
                  <a:lnTo>
                    <a:pt x="489" y="2390"/>
                  </a:lnTo>
                  <a:lnTo>
                    <a:pt x="472" y="2415"/>
                  </a:lnTo>
                  <a:lnTo>
                    <a:pt x="455" y="2438"/>
                  </a:lnTo>
                  <a:lnTo>
                    <a:pt x="437" y="2459"/>
                  </a:lnTo>
                  <a:lnTo>
                    <a:pt x="420" y="2482"/>
                  </a:lnTo>
                  <a:lnTo>
                    <a:pt x="403" y="2503"/>
                  </a:lnTo>
                  <a:lnTo>
                    <a:pt x="386" y="2524"/>
                  </a:lnTo>
                  <a:lnTo>
                    <a:pt x="368" y="2543"/>
                  </a:lnTo>
                  <a:lnTo>
                    <a:pt x="351" y="2562"/>
                  </a:lnTo>
                  <a:lnTo>
                    <a:pt x="334" y="2582"/>
                  </a:lnTo>
                  <a:lnTo>
                    <a:pt x="315" y="2601"/>
                  </a:lnTo>
                  <a:lnTo>
                    <a:pt x="297" y="2618"/>
                  </a:lnTo>
                  <a:lnTo>
                    <a:pt x="280" y="2635"/>
                  </a:lnTo>
                  <a:lnTo>
                    <a:pt x="261" y="2651"/>
                  </a:lnTo>
                  <a:lnTo>
                    <a:pt x="244" y="2668"/>
                  </a:lnTo>
                  <a:lnTo>
                    <a:pt x="226" y="2683"/>
                  </a:lnTo>
                  <a:lnTo>
                    <a:pt x="209" y="2699"/>
                  </a:lnTo>
                  <a:lnTo>
                    <a:pt x="192" y="2714"/>
                  </a:lnTo>
                  <a:lnTo>
                    <a:pt x="176" y="2729"/>
                  </a:lnTo>
                  <a:lnTo>
                    <a:pt x="161" y="2743"/>
                  </a:lnTo>
                  <a:lnTo>
                    <a:pt x="146" y="2754"/>
                  </a:lnTo>
                  <a:lnTo>
                    <a:pt x="132" y="2766"/>
                  </a:lnTo>
                  <a:lnTo>
                    <a:pt x="119" y="2777"/>
                  </a:lnTo>
                  <a:lnTo>
                    <a:pt x="105" y="2785"/>
                  </a:lnTo>
                  <a:lnTo>
                    <a:pt x="94" y="2795"/>
                  </a:lnTo>
                  <a:lnTo>
                    <a:pt x="84" y="2800"/>
                  </a:lnTo>
                  <a:lnTo>
                    <a:pt x="73" y="2808"/>
                  </a:lnTo>
                  <a:lnTo>
                    <a:pt x="65" y="2812"/>
                  </a:lnTo>
                  <a:lnTo>
                    <a:pt x="55" y="2816"/>
                  </a:lnTo>
                  <a:lnTo>
                    <a:pt x="48" y="2820"/>
                  </a:lnTo>
                  <a:lnTo>
                    <a:pt x="42" y="2820"/>
                  </a:lnTo>
                  <a:lnTo>
                    <a:pt x="36" y="2822"/>
                  </a:lnTo>
                  <a:lnTo>
                    <a:pt x="27" y="2820"/>
                  </a:lnTo>
                  <a:lnTo>
                    <a:pt x="19" y="2820"/>
                  </a:lnTo>
                  <a:lnTo>
                    <a:pt x="13" y="2816"/>
                  </a:lnTo>
                  <a:lnTo>
                    <a:pt x="9" y="2812"/>
                  </a:lnTo>
                  <a:lnTo>
                    <a:pt x="5" y="2806"/>
                  </a:lnTo>
                  <a:lnTo>
                    <a:pt x="2" y="2800"/>
                  </a:lnTo>
                  <a:lnTo>
                    <a:pt x="0" y="2795"/>
                  </a:lnTo>
                  <a:lnTo>
                    <a:pt x="0" y="2787"/>
                  </a:lnTo>
                  <a:lnTo>
                    <a:pt x="61" y="2674"/>
                  </a:lnTo>
                  <a:lnTo>
                    <a:pt x="90" y="2618"/>
                  </a:lnTo>
                  <a:lnTo>
                    <a:pt x="119" y="2561"/>
                  </a:lnTo>
                  <a:lnTo>
                    <a:pt x="148" y="2503"/>
                  </a:lnTo>
                  <a:lnTo>
                    <a:pt x="176" y="2445"/>
                  </a:lnTo>
                  <a:lnTo>
                    <a:pt x="203" y="2388"/>
                  </a:lnTo>
                  <a:lnTo>
                    <a:pt x="230" y="2330"/>
                  </a:lnTo>
                  <a:lnTo>
                    <a:pt x="257" y="2271"/>
                  </a:lnTo>
                  <a:lnTo>
                    <a:pt x="282" y="2213"/>
                  </a:lnTo>
                  <a:lnTo>
                    <a:pt x="307" y="2154"/>
                  </a:lnTo>
                  <a:lnTo>
                    <a:pt x="332" y="2094"/>
                  </a:lnTo>
                  <a:lnTo>
                    <a:pt x="355" y="2035"/>
                  </a:lnTo>
                  <a:lnTo>
                    <a:pt x="378" y="1975"/>
                  </a:lnTo>
                  <a:lnTo>
                    <a:pt x="401" y="1914"/>
                  </a:lnTo>
                  <a:lnTo>
                    <a:pt x="422" y="1852"/>
                  </a:lnTo>
                  <a:lnTo>
                    <a:pt x="437" y="1806"/>
                  </a:lnTo>
                  <a:lnTo>
                    <a:pt x="455" y="1756"/>
                  </a:lnTo>
                  <a:lnTo>
                    <a:pt x="470" y="1706"/>
                  </a:lnTo>
                  <a:lnTo>
                    <a:pt x="487" y="1654"/>
                  </a:lnTo>
                  <a:lnTo>
                    <a:pt x="503" y="1601"/>
                  </a:lnTo>
                  <a:lnTo>
                    <a:pt x="518" y="1547"/>
                  </a:lnTo>
                  <a:lnTo>
                    <a:pt x="535" y="1489"/>
                  </a:lnTo>
                  <a:lnTo>
                    <a:pt x="551" y="1432"/>
                  </a:lnTo>
                  <a:lnTo>
                    <a:pt x="566" y="1374"/>
                  </a:lnTo>
                  <a:lnTo>
                    <a:pt x="581" y="1313"/>
                  </a:lnTo>
                  <a:lnTo>
                    <a:pt x="597" y="1251"/>
                  </a:lnTo>
                  <a:lnTo>
                    <a:pt x="612" y="1188"/>
                  </a:lnTo>
                  <a:lnTo>
                    <a:pt x="627" y="1123"/>
                  </a:lnTo>
                  <a:lnTo>
                    <a:pt x="643" y="1056"/>
                  </a:lnTo>
                  <a:lnTo>
                    <a:pt x="656" y="988"/>
                  </a:lnTo>
                  <a:lnTo>
                    <a:pt x="672" y="919"/>
                  </a:lnTo>
                  <a:lnTo>
                    <a:pt x="679" y="877"/>
                  </a:lnTo>
                  <a:lnTo>
                    <a:pt x="687" y="833"/>
                  </a:lnTo>
                  <a:lnTo>
                    <a:pt x="695" y="791"/>
                  </a:lnTo>
                  <a:lnTo>
                    <a:pt x="702" y="748"/>
                  </a:lnTo>
                  <a:lnTo>
                    <a:pt x="708" y="708"/>
                  </a:lnTo>
                  <a:lnTo>
                    <a:pt x="714" y="666"/>
                  </a:lnTo>
                  <a:lnTo>
                    <a:pt x="720" y="624"/>
                  </a:lnTo>
                  <a:lnTo>
                    <a:pt x="723" y="583"/>
                  </a:lnTo>
                  <a:lnTo>
                    <a:pt x="727" y="543"/>
                  </a:lnTo>
                  <a:lnTo>
                    <a:pt x="731" y="503"/>
                  </a:lnTo>
                  <a:lnTo>
                    <a:pt x="735" y="462"/>
                  </a:lnTo>
                  <a:lnTo>
                    <a:pt x="737" y="424"/>
                  </a:lnTo>
                  <a:lnTo>
                    <a:pt x="739" y="384"/>
                  </a:lnTo>
                  <a:lnTo>
                    <a:pt x="741" y="345"/>
                  </a:lnTo>
                  <a:lnTo>
                    <a:pt x="743" y="307"/>
                  </a:lnTo>
                  <a:lnTo>
                    <a:pt x="743" y="269"/>
                  </a:lnTo>
                  <a:lnTo>
                    <a:pt x="723" y="182"/>
                  </a:lnTo>
                  <a:lnTo>
                    <a:pt x="706" y="96"/>
                  </a:lnTo>
                  <a:lnTo>
                    <a:pt x="706" y="84"/>
                  </a:lnTo>
                  <a:lnTo>
                    <a:pt x="708" y="75"/>
                  </a:lnTo>
                  <a:lnTo>
                    <a:pt x="708" y="63"/>
                  </a:lnTo>
                  <a:lnTo>
                    <a:pt x="710" y="54"/>
                  </a:lnTo>
                  <a:lnTo>
                    <a:pt x="714" y="46"/>
                  </a:lnTo>
                  <a:lnTo>
                    <a:pt x="716" y="38"/>
                  </a:lnTo>
                  <a:lnTo>
                    <a:pt x="720" y="30"/>
                  </a:lnTo>
                  <a:lnTo>
                    <a:pt x="723" y="25"/>
                  </a:lnTo>
                  <a:lnTo>
                    <a:pt x="729" y="19"/>
                  </a:lnTo>
                  <a:lnTo>
                    <a:pt x="735" y="13"/>
                  </a:lnTo>
                  <a:lnTo>
                    <a:pt x="741" y="9"/>
                  </a:lnTo>
                  <a:lnTo>
                    <a:pt x="746" y="6"/>
                  </a:lnTo>
                  <a:lnTo>
                    <a:pt x="754" y="2"/>
                  </a:lnTo>
                  <a:lnTo>
                    <a:pt x="762" y="0"/>
                  </a:lnTo>
                  <a:lnTo>
                    <a:pt x="770" y="0"/>
                  </a:lnTo>
                  <a:lnTo>
                    <a:pt x="77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111228" y="3700038"/>
              <a:ext cx="818215" cy="492550"/>
            </a:xfrm>
            <a:custGeom>
              <a:avLst/>
              <a:gdLst>
                <a:gd name="T0" fmla="*/ 2147483647 w 2139"/>
                <a:gd name="T1" fmla="*/ 2147483647 h 1392"/>
                <a:gd name="T2" fmla="*/ 2147483647 w 2139"/>
                <a:gd name="T3" fmla="*/ 2147483647 h 1392"/>
                <a:gd name="T4" fmla="*/ 2147483647 w 2139"/>
                <a:gd name="T5" fmla="*/ 2147483647 h 1392"/>
                <a:gd name="T6" fmla="*/ 2147483647 w 2139"/>
                <a:gd name="T7" fmla="*/ 2147483647 h 1392"/>
                <a:gd name="T8" fmla="*/ 2147483647 w 2139"/>
                <a:gd name="T9" fmla="*/ 2147483647 h 1392"/>
                <a:gd name="T10" fmla="*/ 2147483647 w 2139"/>
                <a:gd name="T11" fmla="*/ 2147483647 h 1392"/>
                <a:gd name="T12" fmla="*/ 2147483647 w 2139"/>
                <a:gd name="T13" fmla="*/ 2147483647 h 1392"/>
                <a:gd name="T14" fmla="*/ 2147483647 w 2139"/>
                <a:gd name="T15" fmla="*/ 2147483647 h 1392"/>
                <a:gd name="T16" fmla="*/ 2147483647 w 2139"/>
                <a:gd name="T17" fmla="*/ 2147483647 h 1392"/>
                <a:gd name="T18" fmla="*/ 2147483647 w 2139"/>
                <a:gd name="T19" fmla="*/ 2147483647 h 1392"/>
                <a:gd name="T20" fmla="*/ 2147483647 w 2139"/>
                <a:gd name="T21" fmla="*/ 2147483647 h 1392"/>
                <a:gd name="T22" fmla="*/ 2147483647 w 2139"/>
                <a:gd name="T23" fmla="*/ 2147483647 h 1392"/>
                <a:gd name="T24" fmla="*/ 2147483647 w 2139"/>
                <a:gd name="T25" fmla="*/ 2147483647 h 1392"/>
                <a:gd name="T26" fmla="*/ 2147483647 w 2139"/>
                <a:gd name="T27" fmla="*/ 2147483647 h 1392"/>
                <a:gd name="T28" fmla="*/ 2147483647 w 2139"/>
                <a:gd name="T29" fmla="*/ 2147483647 h 1392"/>
                <a:gd name="T30" fmla="*/ 2147483647 w 2139"/>
                <a:gd name="T31" fmla="*/ 2147483647 h 1392"/>
                <a:gd name="T32" fmla="*/ 2147483647 w 2139"/>
                <a:gd name="T33" fmla="*/ 2147483647 h 1392"/>
                <a:gd name="T34" fmla="*/ 2147483647 w 2139"/>
                <a:gd name="T35" fmla="*/ 2147483647 h 1392"/>
                <a:gd name="T36" fmla="*/ 2147483647 w 2139"/>
                <a:gd name="T37" fmla="*/ 2147483647 h 1392"/>
                <a:gd name="T38" fmla="*/ 2147483647 w 2139"/>
                <a:gd name="T39" fmla="*/ 2147483647 h 1392"/>
                <a:gd name="T40" fmla="*/ 2147483647 w 2139"/>
                <a:gd name="T41" fmla="*/ 2147483647 h 1392"/>
                <a:gd name="T42" fmla="*/ 2147483647 w 2139"/>
                <a:gd name="T43" fmla="*/ 2147483647 h 1392"/>
                <a:gd name="T44" fmla="*/ 2147483647 w 2139"/>
                <a:gd name="T45" fmla="*/ 2147483647 h 1392"/>
                <a:gd name="T46" fmla="*/ 2147483647 w 2139"/>
                <a:gd name="T47" fmla="*/ 2147483647 h 1392"/>
                <a:gd name="T48" fmla="*/ 2147483647 w 2139"/>
                <a:gd name="T49" fmla="*/ 2147483647 h 1392"/>
                <a:gd name="T50" fmla="*/ 2147483647 w 2139"/>
                <a:gd name="T51" fmla="*/ 2147483647 h 1392"/>
                <a:gd name="T52" fmla="*/ 2147483647 w 2139"/>
                <a:gd name="T53" fmla="*/ 2147483647 h 1392"/>
                <a:gd name="T54" fmla="*/ 2147483647 w 2139"/>
                <a:gd name="T55" fmla="*/ 2147483647 h 1392"/>
                <a:gd name="T56" fmla="*/ 2147483647 w 2139"/>
                <a:gd name="T57" fmla="*/ 2147483647 h 1392"/>
                <a:gd name="T58" fmla="*/ 2147483647 w 2139"/>
                <a:gd name="T59" fmla="*/ 2147483647 h 1392"/>
                <a:gd name="T60" fmla="*/ 2147483647 w 2139"/>
                <a:gd name="T61" fmla="*/ 2147483647 h 1392"/>
                <a:gd name="T62" fmla="*/ 2147483647 w 2139"/>
                <a:gd name="T63" fmla="*/ 2147483647 h 1392"/>
                <a:gd name="T64" fmla="*/ 2147483647 w 2139"/>
                <a:gd name="T65" fmla="*/ 2147483647 h 1392"/>
                <a:gd name="T66" fmla="*/ 2147483647 w 2139"/>
                <a:gd name="T67" fmla="*/ 2147483647 h 1392"/>
                <a:gd name="T68" fmla="*/ 2147483647 w 2139"/>
                <a:gd name="T69" fmla="*/ 2147483647 h 1392"/>
                <a:gd name="T70" fmla="*/ 2147483647 w 2139"/>
                <a:gd name="T71" fmla="*/ 2147483647 h 1392"/>
                <a:gd name="T72" fmla="*/ 2147483647 w 2139"/>
                <a:gd name="T73" fmla="*/ 2147483647 h 1392"/>
                <a:gd name="T74" fmla="*/ 2147483647 w 2139"/>
                <a:gd name="T75" fmla="*/ 2147483647 h 1392"/>
                <a:gd name="T76" fmla="*/ 2147483647 w 2139"/>
                <a:gd name="T77" fmla="*/ 2147483647 h 1392"/>
                <a:gd name="T78" fmla="*/ 2147483647 w 2139"/>
                <a:gd name="T79" fmla="*/ 2147483647 h 1392"/>
                <a:gd name="T80" fmla="*/ 2147483647 w 2139"/>
                <a:gd name="T81" fmla="*/ 2147483647 h 1392"/>
                <a:gd name="T82" fmla="*/ 2147483647 w 2139"/>
                <a:gd name="T83" fmla="*/ 2147483647 h 1392"/>
                <a:gd name="T84" fmla="*/ 2147483647 w 2139"/>
                <a:gd name="T85" fmla="*/ 2147483647 h 1392"/>
                <a:gd name="T86" fmla="*/ 2147483647 w 2139"/>
                <a:gd name="T87" fmla="*/ 2147483647 h 1392"/>
                <a:gd name="T88" fmla="*/ 2147483647 w 2139"/>
                <a:gd name="T89" fmla="*/ 2147483647 h 1392"/>
                <a:gd name="T90" fmla="*/ 2147483647 w 2139"/>
                <a:gd name="T91" fmla="*/ 2147483647 h 1392"/>
                <a:gd name="T92" fmla="*/ 2147483647 w 2139"/>
                <a:gd name="T93" fmla="*/ 2147483647 h 1392"/>
                <a:gd name="T94" fmla="*/ 2147483647 w 2139"/>
                <a:gd name="T95" fmla="*/ 2147483647 h 1392"/>
                <a:gd name="T96" fmla="*/ 2147483647 w 2139"/>
                <a:gd name="T97" fmla="*/ 2147483647 h 1392"/>
                <a:gd name="T98" fmla="*/ 2147483647 w 2139"/>
                <a:gd name="T99" fmla="*/ 2147483647 h 1392"/>
                <a:gd name="T100" fmla="*/ 2147483647 w 2139"/>
                <a:gd name="T101" fmla="*/ 2147483647 h 1392"/>
                <a:gd name="T102" fmla="*/ 2147483647 w 2139"/>
                <a:gd name="T103" fmla="*/ 2147483647 h 13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39"/>
                <a:gd name="T157" fmla="*/ 0 h 1392"/>
                <a:gd name="T158" fmla="*/ 2139 w 2139"/>
                <a:gd name="T159" fmla="*/ 1392 h 13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39" h="1392">
                  <a:moveTo>
                    <a:pt x="1492" y="0"/>
                  </a:moveTo>
                  <a:lnTo>
                    <a:pt x="1502" y="2"/>
                  </a:lnTo>
                  <a:lnTo>
                    <a:pt x="1513" y="4"/>
                  </a:lnTo>
                  <a:lnTo>
                    <a:pt x="1527" y="6"/>
                  </a:lnTo>
                  <a:lnTo>
                    <a:pt x="1540" y="12"/>
                  </a:lnTo>
                  <a:lnTo>
                    <a:pt x="1557" y="15"/>
                  </a:lnTo>
                  <a:lnTo>
                    <a:pt x="1574" y="23"/>
                  </a:lnTo>
                  <a:lnTo>
                    <a:pt x="1596" y="31"/>
                  </a:lnTo>
                  <a:lnTo>
                    <a:pt x="1617" y="40"/>
                  </a:lnTo>
                  <a:lnTo>
                    <a:pt x="1640" y="52"/>
                  </a:lnTo>
                  <a:lnTo>
                    <a:pt x="1665" y="65"/>
                  </a:lnTo>
                  <a:lnTo>
                    <a:pt x="1692" y="79"/>
                  </a:lnTo>
                  <a:lnTo>
                    <a:pt x="1718" y="92"/>
                  </a:lnTo>
                  <a:lnTo>
                    <a:pt x="1749" y="109"/>
                  </a:lnTo>
                  <a:lnTo>
                    <a:pt x="1780" y="127"/>
                  </a:lnTo>
                  <a:lnTo>
                    <a:pt x="1813" y="146"/>
                  </a:lnTo>
                  <a:lnTo>
                    <a:pt x="1849" y="167"/>
                  </a:lnTo>
                  <a:lnTo>
                    <a:pt x="1866" y="179"/>
                  </a:lnTo>
                  <a:lnTo>
                    <a:pt x="1884" y="190"/>
                  </a:lnTo>
                  <a:lnTo>
                    <a:pt x="1901" y="203"/>
                  </a:lnTo>
                  <a:lnTo>
                    <a:pt x="1916" y="215"/>
                  </a:lnTo>
                  <a:lnTo>
                    <a:pt x="1932" y="227"/>
                  </a:lnTo>
                  <a:lnTo>
                    <a:pt x="1947" y="238"/>
                  </a:lnTo>
                  <a:lnTo>
                    <a:pt x="1962" y="248"/>
                  </a:lnTo>
                  <a:lnTo>
                    <a:pt x="1976" y="259"/>
                  </a:lnTo>
                  <a:lnTo>
                    <a:pt x="1989" y="271"/>
                  </a:lnTo>
                  <a:lnTo>
                    <a:pt x="2003" y="280"/>
                  </a:lnTo>
                  <a:lnTo>
                    <a:pt x="2014" y="290"/>
                  </a:lnTo>
                  <a:lnTo>
                    <a:pt x="2026" y="301"/>
                  </a:lnTo>
                  <a:lnTo>
                    <a:pt x="2037" y="311"/>
                  </a:lnTo>
                  <a:lnTo>
                    <a:pt x="2047" y="321"/>
                  </a:lnTo>
                  <a:lnTo>
                    <a:pt x="2056" y="330"/>
                  </a:lnTo>
                  <a:lnTo>
                    <a:pt x="2066" y="340"/>
                  </a:lnTo>
                  <a:lnTo>
                    <a:pt x="2076" y="347"/>
                  </a:lnTo>
                  <a:lnTo>
                    <a:pt x="2083" y="357"/>
                  </a:lnTo>
                  <a:lnTo>
                    <a:pt x="2091" y="367"/>
                  </a:lnTo>
                  <a:lnTo>
                    <a:pt x="2099" y="374"/>
                  </a:lnTo>
                  <a:lnTo>
                    <a:pt x="2104" y="382"/>
                  </a:lnTo>
                  <a:lnTo>
                    <a:pt x="2110" y="392"/>
                  </a:lnTo>
                  <a:lnTo>
                    <a:pt x="2116" y="399"/>
                  </a:lnTo>
                  <a:lnTo>
                    <a:pt x="2122" y="407"/>
                  </a:lnTo>
                  <a:lnTo>
                    <a:pt x="2125" y="415"/>
                  </a:lnTo>
                  <a:lnTo>
                    <a:pt x="2129" y="422"/>
                  </a:lnTo>
                  <a:lnTo>
                    <a:pt x="2131" y="430"/>
                  </a:lnTo>
                  <a:lnTo>
                    <a:pt x="2135" y="436"/>
                  </a:lnTo>
                  <a:lnTo>
                    <a:pt x="2137" y="443"/>
                  </a:lnTo>
                  <a:lnTo>
                    <a:pt x="2137" y="451"/>
                  </a:lnTo>
                  <a:lnTo>
                    <a:pt x="2139" y="457"/>
                  </a:lnTo>
                  <a:lnTo>
                    <a:pt x="2139" y="465"/>
                  </a:lnTo>
                  <a:lnTo>
                    <a:pt x="2139" y="478"/>
                  </a:lnTo>
                  <a:lnTo>
                    <a:pt x="2137" y="491"/>
                  </a:lnTo>
                  <a:lnTo>
                    <a:pt x="2135" y="505"/>
                  </a:lnTo>
                  <a:lnTo>
                    <a:pt x="2133" y="518"/>
                  </a:lnTo>
                  <a:lnTo>
                    <a:pt x="2129" y="532"/>
                  </a:lnTo>
                  <a:lnTo>
                    <a:pt x="2125" y="543"/>
                  </a:lnTo>
                  <a:lnTo>
                    <a:pt x="2122" y="555"/>
                  </a:lnTo>
                  <a:lnTo>
                    <a:pt x="2116" y="566"/>
                  </a:lnTo>
                  <a:lnTo>
                    <a:pt x="2110" y="578"/>
                  </a:lnTo>
                  <a:lnTo>
                    <a:pt x="2104" y="589"/>
                  </a:lnTo>
                  <a:lnTo>
                    <a:pt x="2097" y="601"/>
                  </a:lnTo>
                  <a:lnTo>
                    <a:pt x="2089" y="610"/>
                  </a:lnTo>
                  <a:lnTo>
                    <a:pt x="2079" y="622"/>
                  </a:lnTo>
                  <a:lnTo>
                    <a:pt x="2070" y="632"/>
                  </a:lnTo>
                  <a:lnTo>
                    <a:pt x="2060" y="641"/>
                  </a:lnTo>
                  <a:lnTo>
                    <a:pt x="2051" y="651"/>
                  </a:lnTo>
                  <a:lnTo>
                    <a:pt x="2031" y="660"/>
                  </a:lnTo>
                  <a:lnTo>
                    <a:pt x="2014" y="670"/>
                  </a:lnTo>
                  <a:lnTo>
                    <a:pt x="1997" y="680"/>
                  </a:lnTo>
                  <a:lnTo>
                    <a:pt x="1980" y="689"/>
                  </a:lnTo>
                  <a:lnTo>
                    <a:pt x="1964" y="699"/>
                  </a:lnTo>
                  <a:lnTo>
                    <a:pt x="1949" y="708"/>
                  </a:lnTo>
                  <a:lnTo>
                    <a:pt x="1933" y="718"/>
                  </a:lnTo>
                  <a:lnTo>
                    <a:pt x="1918" y="728"/>
                  </a:lnTo>
                  <a:lnTo>
                    <a:pt x="1905" y="739"/>
                  </a:lnTo>
                  <a:lnTo>
                    <a:pt x="1893" y="749"/>
                  </a:lnTo>
                  <a:lnTo>
                    <a:pt x="1880" y="760"/>
                  </a:lnTo>
                  <a:lnTo>
                    <a:pt x="1868" y="772"/>
                  </a:lnTo>
                  <a:lnTo>
                    <a:pt x="1857" y="781"/>
                  </a:lnTo>
                  <a:lnTo>
                    <a:pt x="1845" y="793"/>
                  </a:lnTo>
                  <a:lnTo>
                    <a:pt x="1834" y="804"/>
                  </a:lnTo>
                  <a:lnTo>
                    <a:pt x="1824" y="816"/>
                  </a:lnTo>
                  <a:lnTo>
                    <a:pt x="1814" y="824"/>
                  </a:lnTo>
                  <a:lnTo>
                    <a:pt x="1805" y="829"/>
                  </a:lnTo>
                  <a:lnTo>
                    <a:pt x="1793" y="837"/>
                  </a:lnTo>
                  <a:lnTo>
                    <a:pt x="1782" y="847"/>
                  </a:lnTo>
                  <a:lnTo>
                    <a:pt x="1770" y="856"/>
                  </a:lnTo>
                  <a:lnTo>
                    <a:pt x="1757" y="866"/>
                  </a:lnTo>
                  <a:lnTo>
                    <a:pt x="1743" y="875"/>
                  </a:lnTo>
                  <a:lnTo>
                    <a:pt x="1730" y="887"/>
                  </a:lnTo>
                  <a:lnTo>
                    <a:pt x="1715" y="900"/>
                  </a:lnTo>
                  <a:lnTo>
                    <a:pt x="1699" y="914"/>
                  </a:lnTo>
                  <a:lnTo>
                    <a:pt x="1684" y="927"/>
                  </a:lnTo>
                  <a:lnTo>
                    <a:pt x="1667" y="941"/>
                  </a:lnTo>
                  <a:lnTo>
                    <a:pt x="1649" y="956"/>
                  </a:lnTo>
                  <a:lnTo>
                    <a:pt x="1632" y="973"/>
                  </a:lnTo>
                  <a:lnTo>
                    <a:pt x="1615" y="989"/>
                  </a:lnTo>
                  <a:lnTo>
                    <a:pt x="1596" y="1006"/>
                  </a:lnTo>
                  <a:lnTo>
                    <a:pt x="1576" y="1025"/>
                  </a:lnTo>
                  <a:lnTo>
                    <a:pt x="1555" y="1044"/>
                  </a:lnTo>
                  <a:lnTo>
                    <a:pt x="1534" y="1063"/>
                  </a:lnTo>
                  <a:lnTo>
                    <a:pt x="1513" y="1085"/>
                  </a:lnTo>
                  <a:lnTo>
                    <a:pt x="1492" y="1106"/>
                  </a:lnTo>
                  <a:lnTo>
                    <a:pt x="1469" y="1129"/>
                  </a:lnTo>
                  <a:lnTo>
                    <a:pt x="1446" y="1150"/>
                  </a:lnTo>
                  <a:lnTo>
                    <a:pt x="1423" y="1175"/>
                  </a:lnTo>
                  <a:lnTo>
                    <a:pt x="1398" y="1198"/>
                  </a:lnTo>
                  <a:lnTo>
                    <a:pt x="1373" y="1225"/>
                  </a:lnTo>
                  <a:lnTo>
                    <a:pt x="1348" y="1250"/>
                  </a:lnTo>
                  <a:lnTo>
                    <a:pt x="1323" y="1277"/>
                  </a:lnTo>
                  <a:lnTo>
                    <a:pt x="1296" y="1303"/>
                  </a:lnTo>
                  <a:lnTo>
                    <a:pt x="1269" y="1332"/>
                  </a:lnTo>
                  <a:lnTo>
                    <a:pt x="1240" y="1361"/>
                  </a:lnTo>
                  <a:lnTo>
                    <a:pt x="1212" y="1392"/>
                  </a:lnTo>
                  <a:lnTo>
                    <a:pt x="1202" y="1390"/>
                  </a:lnTo>
                  <a:lnTo>
                    <a:pt x="1192" y="1390"/>
                  </a:lnTo>
                  <a:lnTo>
                    <a:pt x="1185" y="1388"/>
                  </a:lnTo>
                  <a:lnTo>
                    <a:pt x="1177" y="1384"/>
                  </a:lnTo>
                  <a:lnTo>
                    <a:pt x="1171" y="1380"/>
                  </a:lnTo>
                  <a:lnTo>
                    <a:pt x="1168" y="1376"/>
                  </a:lnTo>
                  <a:lnTo>
                    <a:pt x="1166" y="1371"/>
                  </a:lnTo>
                  <a:lnTo>
                    <a:pt x="1166" y="1363"/>
                  </a:lnTo>
                  <a:lnTo>
                    <a:pt x="1187" y="1311"/>
                  </a:lnTo>
                  <a:lnTo>
                    <a:pt x="1208" y="1261"/>
                  </a:lnTo>
                  <a:lnTo>
                    <a:pt x="1229" y="1207"/>
                  </a:lnTo>
                  <a:lnTo>
                    <a:pt x="1248" y="1156"/>
                  </a:lnTo>
                  <a:lnTo>
                    <a:pt x="1269" y="1102"/>
                  </a:lnTo>
                  <a:lnTo>
                    <a:pt x="1288" y="1046"/>
                  </a:lnTo>
                  <a:lnTo>
                    <a:pt x="1308" y="992"/>
                  </a:lnTo>
                  <a:lnTo>
                    <a:pt x="1325" y="935"/>
                  </a:lnTo>
                  <a:lnTo>
                    <a:pt x="1344" y="879"/>
                  </a:lnTo>
                  <a:lnTo>
                    <a:pt x="1361" y="822"/>
                  </a:lnTo>
                  <a:lnTo>
                    <a:pt x="1379" y="762"/>
                  </a:lnTo>
                  <a:lnTo>
                    <a:pt x="1394" y="705"/>
                  </a:lnTo>
                  <a:lnTo>
                    <a:pt x="1411" y="643"/>
                  </a:lnTo>
                  <a:lnTo>
                    <a:pt x="1427" y="582"/>
                  </a:lnTo>
                  <a:lnTo>
                    <a:pt x="1442" y="520"/>
                  </a:lnTo>
                  <a:lnTo>
                    <a:pt x="1455" y="457"/>
                  </a:lnTo>
                  <a:lnTo>
                    <a:pt x="1455" y="447"/>
                  </a:lnTo>
                  <a:lnTo>
                    <a:pt x="1455" y="440"/>
                  </a:lnTo>
                  <a:lnTo>
                    <a:pt x="1454" y="432"/>
                  </a:lnTo>
                  <a:lnTo>
                    <a:pt x="1452" y="424"/>
                  </a:lnTo>
                  <a:lnTo>
                    <a:pt x="1450" y="418"/>
                  </a:lnTo>
                  <a:lnTo>
                    <a:pt x="1446" y="411"/>
                  </a:lnTo>
                  <a:lnTo>
                    <a:pt x="1442" y="405"/>
                  </a:lnTo>
                  <a:lnTo>
                    <a:pt x="1438" y="399"/>
                  </a:lnTo>
                  <a:lnTo>
                    <a:pt x="1432" y="395"/>
                  </a:lnTo>
                  <a:lnTo>
                    <a:pt x="1427" y="390"/>
                  </a:lnTo>
                  <a:lnTo>
                    <a:pt x="1421" y="386"/>
                  </a:lnTo>
                  <a:lnTo>
                    <a:pt x="1413" y="384"/>
                  </a:lnTo>
                  <a:lnTo>
                    <a:pt x="1406" y="380"/>
                  </a:lnTo>
                  <a:lnTo>
                    <a:pt x="1398" y="378"/>
                  </a:lnTo>
                  <a:lnTo>
                    <a:pt x="1388" y="376"/>
                  </a:lnTo>
                  <a:lnTo>
                    <a:pt x="1379" y="374"/>
                  </a:lnTo>
                  <a:lnTo>
                    <a:pt x="1373" y="374"/>
                  </a:lnTo>
                  <a:lnTo>
                    <a:pt x="1365" y="374"/>
                  </a:lnTo>
                  <a:lnTo>
                    <a:pt x="1356" y="376"/>
                  </a:lnTo>
                  <a:lnTo>
                    <a:pt x="1346" y="376"/>
                  </a:lnTo>
                  <a:lnTo>
                    <a:pt x="1335" y="378"/>
                  </a:lnTo>
                  <a:lnTo>
                    <a:pt x="1323" y="380"/>
                  </a:lnTo>
                  <a:lnTo>
                    <a:pt x="1308" y="382"/>
                  </a:lnTo>
                  <a:lnTo>
                    <a:pt x="1292" y="384"/>
                  </a:lnTo>
                  <a:lnTo>
                    <a:pt x="1277" y="388"/>
                  </a:lnTo>
                  <a:lnTo>
                    <a:pt x="1260" y="390"/>
                  </a:lnTo>
                  <a:lnTo>
                    <a:pt x="1240" y="394"/>
                  </a:lnTo>
                  <a:lnTo>
                    <a:pt x="1219" y="397"/>
                  </a:lnTo>
                  <a:lnTo>
                    <a:pt x="1196" y="401"/>
                  </a:lnTo>
                  <a:lnTo>
                    <a:pt x="1173" y="405"/>
                  </a:lnTo>
                  <a:lnTo>
                    <a:pt x="1150" y="411"/>
                  </a:lnTo>
                  <a:lnTo>
                    <a:pt x="1123" y="415"/>
                  </a:lnTo>
                  <a:lnTo>
                    <a:pt x="1037" y="428"/>
                  </a:lnTo>
                  <a:lnTo>
                    <a:pt x="949" y="443"/>
                  </a:lnTo>
                  <a:lnTo>
                    <a:pt x="860" y="459"/>
                  </a:lnTo>
                  <a:lnTo>
                    <a:pt x="770" y="476"/>
                  </a:lnTo>
                  <a:lnTo>
                    <a:pt x="680" y="495"/>
                  </a:lnTo>
                  <a:lnTo>
                    <a:pt x="588" y="513"/>
                  </a:lnTo>
                  <a:lnTo>
                    <a:pt x="494" y="534"/>
                  </a:lnTo>
                  <a:lnTo>
                    <a:pt x="400" y="555"/>
                  </a:lnTo>
                  <a:lnTo>
                    <a:pt x="386" y="557"/>
                  </a:lnTo>
                  <a:lnTo>
                    <a:pt x="375" y="561"/>
                  </a:lnTo>
                  <a:lnTo>
                    <a:pt x="365" y="564"/>
                  </a:lnTo>
                  <a:lnTo>
                    <a:pt x="354" y="566"/>
                  </a:lnTo>
                  <a:lnTo>
                    <a:pt x="344" y="570"/>
                  </a:lnTo>
                  <a:lnTo>
                    <a:pt x="334" y="572"/>
                  </a:lnTo>
                  <a:lnTo>
                    <a:pt x="327" y="574"/>
                  </a:lnTo>
                  <a:lnTo>
                    <a:pt x="319" y="576"/>
                  </a:lnTo>
                  <a:lnTo>
                    <a:pt x="311" y="578"/>
                  </a:lnTo>
                  <a:lnTo>
                    <a:pt x="304" y="578"/>
                  </a:lnTo>
                  <a:lnTo>
                    <a:pt x="298" y="580"/>
                  </a:lnTo>
                  <a:lnTo>
                    <a:pt x="292" y="580"/>
                  </a:lnTo>
                  <a:lnTo>
                    <a:pt x="286" y="580"/>
                  </a:lnTo>
                  <a:lnTo>
                    <a:pt x="283" y="582"/>
                  </a:lnTo>
                  <a:lnTo>
                    <a:pt x="277" y="582"/>
                  </a:lnTo>
                  <a:lnTo>
                    <a:pt x="275" y="582"/>
                  </a:lnTo>
                  <a:lnTo>
                    <a:pt x="254" y="580"/>
                  </a:lnTo>
                  <a:lnTo>
                    <a:pt x="235" y="578"/>
                  </a:lnTo>
                  <a:lnTo>
                    <a:pt x="213" y="572"/>
                  </a:lnTo>
                  <a:lnTo>
                    <a:pt x="192" y="566"/>
                  </a:lnTo>
                  <a:lnTo>
                    <a:pt x="173" y="559"/>
                  </a:lnTo>
                  <a:lnTo>
                    <a:pt x="152" y="549"/>
                  </a:lnTo>
                  <a:lnTo>
                    <a:pt x="129" y="538"/>
                  </a:lnTo>
                  <a:lnTo>
                    <a:pt x="108" y="526"/>
                  </a:lnTo>
                  <a:lnTo>
                    <a:pt x="94" y="516"/>
                  </a:lnTo>
                  <a:lnTo>
                    <a:pt x="83" y="507"/>
                  </a:lnTo>
                  <a:lnTo>
                    <a:pt x="71" y="499"/>
                  </a:lnTo>
                  <a:lnTo>
                    <a:pt x="62" y="490"/>
                  </a:lnTo>
                  <a:lnTo>
                    <a:pt x="52" y="480"/>
                  </a:lnTo>
                  <a:lnTo>
                    <a:pt x="43" y="472"/>
                  </a:lnTo>
                  <a:lnTo>
                    <a:pt x="35" y="463"/>
                  </a:lnTo>
                  <a:lnTo>
                    <a:pt x="27" y="453"/>
                  </a:lnTo>
                  <a:lnTo>
                    <a:pt x="21" y="443"/>
                  </a:lnTo>
                  <a:lnTo>
                    <a:pt x="16" y="436"/>
                  </a:lnTo>
                  <a:lnTo>
                    <a:pt x="12" y="426"/>
                  </a:lnTo>
                  <a:lnTo>
                    <a:pt x="8" y="417"/>
                  </a:lnTo>
                  <a:lnTo>
                    <a:pt x="4" y="407"/>
                  </a:lnTo>
                  <a:lnTo>
                    <a:pt x="2" y="399"/>
                  </a:lnTo>
                  <a:lnTo>
                    <a:pt x="0" y="390"/>
                  </a:lnTo>
                  <a:lnTo>
                    <a:pt x="0" y="380"/>
                  </a:lnTo>
                  <a:lnTo>
                    <a:pt x="2" y="376"/>
                  </a:lnTo>
                  <a:lnTo>
                    <a:pt x="2" y="372"/>
                  </a:lnTo>
                  <a:lnTo>
                    <a:pt x="6" y="369"/>
                  </a:lnTo>
                  <a:lnTo>
                    <a:pt x="10" y="365"/>
                  </a:lnTo>
                  <a:lnTo>
                    <a:pt x="14" y="361"/>
                  </a:lnTo>
                  <a:lnTo>
                    <a:pt x="21" y="357"/>
                  </a:lnTo>
                  <a:lnTo>
                    <a:pt x="27" y="353"/>
                  </a:lnTo>
                  <a:lnTo>
                    <a:pt x="35" y="349"/>
                  </a:lnTo>
                  <a:lnTo>
                    <a:pt x="45" y="346"/>
                  </a:lnTo>
                  <a:lnTo>
                    <a:pt x="54" y="342"/>
                  </a:lnTo>
                  <a:lnTo>
                    <a:pt x="66" y="338"/>
                  </a:lnTo>
                  <a:lnTo>
                    <a:pt x="79" y="334"/>
                  </a:lnTo>
                  <a:lnTo>
                    <a:pt x="93" y="330"/>
                  </a:lnTo>
                  <a:lnTo>
                    <a:pt x="106" y="326"/>
                  </a:lnTo>
                  <a:lnTo>
                    <a:pt x="121" y="323"/>
                  </a:lnTo>
                  <a:lnTo>
                    <a:pt x="137" y="319"/>
                  </a:lnTo>
                  <a:lnTo>
                    <a:pt x="273" y="298"/>
                  </a:lnTo>
                  <a:lnTo>
                    <a:pt x="407" y="273"/>
                  </a:lnTo>
                  <a:lnTo>
                    <a:pt x="475" y="261"/>
                  </a:lnTo>
                  <a:lnTo>
                    <a:pt x="544" y="248"/>
                  </a:lnTo>
                  <a:lnTo>
                    <a:pt x="611" y="234"/>
                  </a:lnTo>
                  <a:lnTo>
                    <a:pt x="678" y="219"/>
                  </a:lnTo>
                  <a:lnTo>
                    <a:pt x="745" y="205"/>
                  </a:lnTo>
                  <a:lnTo>
                    <a:pt x="810" y="190"/>
                  </a:lnTo>
                  <a:lnTo>
                    <a:pt x="878" y="173"/>
                  </a:lnTo>
                  <a:lnTo>
                    <a:pt x="945" y="157"/>
                  </a:lnTo>
                  <a:lnTo>
                    <a:pt x="1012" y="140"/>
                  </a:lnTo>
                  <a:lnTo>
                    <a:pt x="1079" y="121"/>
                  </a:lnTo>
                  <a:lnTo>
                    <a:pt x="1146" y="104"/>
                  </a:lnTo>
                  <a:lnTo>
                    <a:pt x="1212" y="84"/>
                  </a:lnTo>
                  <a:lnTo>
                    <a:pt x="1242" y="73"/>
                  </a:lnTo>
                  <a:lnTo>
                    <a:pt x="1271" y="63"/>
                  </a:lnTo>
                  <a:lnTo>
                    <a:pt x="1298" y="56"/>
                  </a:lnTo>
                  <a:lnTo>
                    <a:pt x="1323" y="46"/>
                  </a:lnTo>
                  <a:lnTo>
                    <a:pt x="1346" y="38"/>
                  </a:lnTo>
                  <a:lnTo>
                    <a:pt x="1369" y="33"/>
                  </a:lnTo>
                  <a:lnTo>
                    <a:pt x="1388" y="27"/>
                  </a:lnTo>
                  <a:lnTo>
                    <a:pt x="1407" y="21"/>
                  </a:lnTo>
                  <a:lnTo>
                    <a:pt x="1425" y="15"/>
                  </a:lnTo>
                  <a:lnTo>
                    <a:pt x="1438" y="12"/>
                  </a:lnTo>
                  <a:lnTo>
                    <a:pt x="1452" y="8"/>
                  </a:lnTo>
                  <a:lnTo>
                    <a:pt x="1463" y="6"/>
                  </a:lnTo>
                  <a:lnTo>
                    <a:pt x="1473" y="4"/>
                  </a:lnTo>
                  <a:lnTo>
                    <a:pt x="1480" y="2"/>
                  </a:lnTo>
                  <a:lnTo>
                    <a:pt x="1488" y="0"/>
                  </a:lnTo>
                  <a:lnTo>
                    <a:pt x="149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622902" y="4016120"/>
              <a:ext cx="786833" cy="1068728"/>
            </a:xfrm>
            <a:custGeom>
              <a:avLst/>
              <a:gdLst>
                <a:gd name="T0" fmla="*/ 2147483647 w 2056"/>
                <a:gd name="T1" fmla="*/ 2147483647 h 3015"/>
                <a:gd name="T2" fmla="*/ 2147483647 w 2056"/>
                <a:gd name="T3" fmla="*/ 2147483647 h 3015"/>
                <a:gd name="T4" fmla="*/ 2147483647 w 2056"/>
                <a:gd name="T5" fmla="*/ 2147483647 h 3015"/>
                <a:gd name="T6" fmla="*/ 2147483647 w 2056"/>
                <a:gd name="T7" fmla="*/ 2147483647 h 3015"/>
                <a:gd name="T8" fmla="*/ 2147483647 w 2056"/>
                <a:gd name="T9" fmla="*/ 2147483647 h 3015"/>
                <a:gd name="T10" fmla="*/ 2147483647 w 2056"/>
                <a:gd name="T11" fmla="*/ 2147483647 h 3015"/>
                <a:gd name="T12" fmla="*/ 2147483647 w 2056"/>
                <a:gd name="T13" fmla="*/ 2147483647 h 3015"/>
                <a:gd name="T14" fmla="*/ 2147483647 w 2056"/>
                <a:gd name="T15" fmla="*/ 2147483647 h 3015"/>
                <a:gd name="T16" fmla="*/ 2147483647 w 2056"/>
                <a:gd name="T17" fmla="*/ 2147483647 h 3015"/>
                <a:gd name="T18" fmla="*/ 2147483647 w 2056"/>
                <a:gd name="T19" fmla="*/ 2147483647 h 3015"/>
                <a:gd name="T20" fmla="*/ 2147483647 w 2056"/>
                <a:gd name="T21" fmla="*/ 2147483647 h 3015"/>
                <a:gd name="T22" fmla="*/ 2147483647 w 2056"/>
                <a:gd name="T23" fmla="*/ 2147483647 h 3015"/>
                <a:gd name="T24" fmla="*/ 2147483647 w 2056"/>
                <a:gd name="T25" fmla="*/ 2147483647 h 3015"/>
                <a:gd name="T26" fmla="*/ 2147483647 w 2056"/>
                <a:gd name="T27" fmla="*/ 2147483647 h 3015"/>
                <a:gd name="T28" fmla="*/ 2147483647 w 2056"/>
                <a:gd name="T29" fmla="*/ 2147483647 h 3015"/>
                <a:gd name="T30" fmla="*/ 2147483647 w 2056"/>
                <a:gd name="T31" fmla="*/ 2147483647 h 3015"/>
                <a:gd name="T32" fmla="*/ 2147483647 w 2056"/>
                <a:gd name="T33" fmla="*/ 2147483647 h 3015"/>
                <a:gd name="T34" fmla="*/ 2147483647 w 2056"/>
                <a:gd name="T35" fmla="*/ 2147483647 h 3015"/>
                <a:gd name="T36" fmla="*/ 2147483647 w 2056"/>
                <a:gd name="T37" fmla="*/ 2147483647 h 3015"/>
                <a:gd name="T38" fmla="*/ 2147483647 w 2056"/>
                <a:gd name="T39" fmla="*/ 2147483647 h 3015"/>
                <a:gd name="T40" fmla="*/ 2147483647 w 2056"/>
                <a:gd name="T41" fmla="*/ 2147483647 h 3015"/>
                <a:gd name="T42" fmla="*/ 2147483647 w 2056"/>
                <a:gd name="T43" fmla="*/ 2147483647 h 3015"/>
                <a:gd name="T44" fmla="*/ 2147483647 w 2056"/>
                <a:gd name="T45" fmla="*/ 2147483647 h 3015"/>
                <a:gd name="T46" fmla="*/ 2147483647 w 2056"/>
                <a:gd name="T47" fmla="*/ 2147483647 h 3015"/>
                <a:gd name="T48" fmla="*/ 2147483647 w 2056"/>
                <a:gd name="T49" fmla="*/ 2147483647 h 3015"/>
                <a:gd name="T50" fmla="*/ 2147483647 w 2056"/>
                <a:gd name="T51" fmla="*/ 2147483647 h 3015"/>
                <a:gd name="T52" fmla="*/ 2147483647 w 2056"/>
                <a:gd name="T53" fmla="*/ 2147483647 h 3015"/>
                <a:gd name="T54" fmla="*/ 2147483647 w 2056"/>
                <a:gd name="T55" fmla="*/ 2147483647 h 3015"/>
                <a:gd name="T56" fmla="*/ 2147483647 w 2056"/>
                <a:gd name="T57" fmla="*/ 2147483647 h 3015"/>
                <a:gd name="T58" fmla="*/ 2147483647 w 2056"/>
                <a:gd name="T59" fmla="*/ 2147483647 h 3015"/>
                <a:gd name="T60" fmla="*/ 2147483647 w 2056"/>
                <a:gd name="T61" fmla="*/ 2147483647 h 3015"/>
                <a:gd name="T62" fmla="*/ 2147483647 w 2056"/>
                <a:gd name="T63" fmla="*/ 2147483647 h 3015"/>
                <a:gd name="T64" fmla="*/ 2147483647 w 2056"/>
                <a:gd name="T65" fmla="*/ 2147483647 h 3015"/>
                <a:gd name="T66" fmla="*/ 2147483647 w 2056"/>
                <a:gd name="T67" fmla="*/ 2147483647 h 3015"/>
                <a:gd name="T68" fmla="*/ 2147483647 w 2056"/>
                <a:gd name="T69" fmla="*/ 2147483647 h 3015"/>
                <a:gd name="T70" fmla="*/ 2147483647 w 2056"/>
                <a:gd name="T71" fmla="*/ 2147483647 h 3015"/>
                <a:gd name="T72" fmla="*/ 2147483647 w 2056"/>
                <a:gd name="T73" fmla="*/ 2147483647 h 3015"/>
                <a:gd name="T74" fmla="*/ 0 w 2056"/>
                <a:gd name="T75" fmla="*/ 2147483647 h 3015"/>
                <a:gd name="T76" fmla="*/ 2147483647 w 2056"/>
                <a:gd name="T77" fmla="*/ 2147483647 h 3015"/>
                <a:gd name="T78" fmla="*/ 2147483647 w 2056"/>
                <a:gd name="T79" fmla="*/ 2147483647 h 3015"/>
                <a:gd name="T80" fmla="*/ 2147483647 w 2056"/>
                <a:gd name="T81" fmla="*/ 2147483647 h 3015"/>
                <a:gd name="T82" fmla="*/ 2147483647 w 2056"/>
                <a:gd name="T83" fmla="*/ 2147483647 h 3015"/>
                <a:gd name="T84" fmla="*/ 2147483647 w 2056"/>
                <a:gd name="T85" fmla="*/ 2147483647 h 3015"/>
                <a:gd name="T86" fmla="*/ 2147483647 w 2056"/>
                <a:gd name="T87" fmla="*/ 2147483647 h 3015"/>
                <a:gd name="T88" fmla="*/ 2147483647 w 2056"/>
                <a:gd name="T89" fmla="*/ 2147483647 h 3015"/>
                <a:gd name="T90" fmla="*/ 2147483647 w 2056"/>
                <a:gd name="T91" fmla="*/ 2147483647 h 3015"/>
                <a:gd name="T92" fmla="*/ 2147483647 w 2056"/>
                <a:gd name="T93" fmla="*/ 2147483647 h 3015"/>
                <a:gd name="T94" fmla="*/ 2147483647 w 2056"/>
                <a:gd name="T95" fmla="*/ 2147483647 h 3015"/>
                <a:gd name="T96" fmla="*/ 2147483647 w 2056"/>
                <a:gd name="T97" fmla="*/ 2147483647 h 3015"/>
                <a:gd name="T98" fmla="*/ 2147483647 w 2056"/>
                <a:gd name="T99" fmla="*/ 2147483647 h 3015"/>
                <a:gd name="T100" fmla="*/ 2147483647 w 2056"/>
                <a:gd name="T101" fmla="*/ 2147483647 h 3015"/>
                <a:gd name="T102" fmla="*/ 2147483647 w 2056"/>
                <a:gd name="T103" fmla="*/ 2147483647 h 3015"/>
                <a:gd name="T104" fmla="*/ 2147483647 w 2056"/>
                <a:gd name="T105" fmla="*/ 2147483647 h 3015"/>
                <a:gd name="T106" fmla="*/ 2147483647 w 2056"/>
                <a:gd name="T107" fmla="*/ 2147483647 h 3015"/>
                <a:gd name="T108" fmla="*/ 2147483647 w 2056"/>
                <a:gd name="T109" fmla="*/ 2147483647 h 3015"/>
                <a:gd name="T110" fmla="*/ 2147483647 w 2056"/>
                <a:gd name="T111" fmla="*/ 2147483647 h 3015"/>
                <a:gd name="T112" fmla="*/ 2147483647 w 2056"/>
                <a:gd name="T113" fmla="*/ 2147483647 h 3015"/>
                <a:gd name="T114" fmla="*/ 2147483647 w 2056"/>
                <a:gd name="T115" fmla="*/ 2147483647 h 3015"/>
                <a:gd name="T116" fmla="*/ 2147483647 w 2056"/>
                <a:gd name="T117" fmla="*/ 2147483647 h 3015"/>
                <a:gd name="T118" fmla="*/ 2147483647 w 2056"/>
                <a:gd name="T119" fmla="*/ 2147483647 h 3015"/>
                <a:gd name="T120" fmla="*/ 2147483647 w 2056"/>
                <a:gd name="T121" fmla="*/ 2147483647 h 3015"/>
                <a:gd name="T122" fmla="*/ 2147483647 w 2056"/>
                <a:gd name="T123" fmla="*/ 0 h 301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56"/>
                <a:gd name="T187" fmla="*/ 0 h 3015"/>
                <a:gd name="T188" fmla="*/ 2056 w 2056"/>
                <a:gd name="T189" fmla="*/ 3015 h 301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56" h="3015">
                  <a:moveTo>
                    <a:pt x="1656" y="0"/>
                  </a:moveTo>
                  <a:lnTo>
                    <a:pt x="1662" y="0"/>
                  </a:lnTo>
                  <a:lnTo>
                    <a:pt x="1670" y="2"/>
                  </a:lnTo>
                  <a:lnTo>
                    <a:pt x="1678" y="2"/>
                  </a:lnTo>
                  <a:lnTo>
                    <a:pt x="1687" y="3"/>
                  </a:lnTo>
                  <a:lnTo>
                    <a:pt x="1697" y="5"/>
                  </a:lnTo>
                  <a:lnTo>
                    <a:pt x="1708" y="9"/>
                  </a:lnTo>
                  <a:lnTo>
                    <a:pt x="1720" y="11"/>
                  </a:lnTo>
                  <a:lnTo>
                    <a:pt x="1731" y="15"/>
                  </a:lnTo>
                  <a:lnTo>
                    <a:pt x="1745" y="21"/>
                  </a:lnTo>
                  <a:lnTo>
                    <a:pt x="1758" y="25"/>
                  </a:lnTo>
                  <a:lnTo>
                    <a:pt x="1774" y="30"/>
                  </a:lnTo>
                  <a:lnTo>
                    <a:pt x="1789" y="38"/>
                  </a:lnTo>
                  <a:lnTo>
                    <a:pt x="1806" y="44"/>
                  </a:lnTo>
                  <a:lnTo>
                    <a:pt x="1822" y="51"/>
                  </a:lnTo>
                  <a:lnTo>
                    <a:pt x="1841" y="59"/>
                  </a:lnTo>
                  <a:lnTo>
                    <a:pt x="1858" y="69"/>
                  </a:lnTo>
                  <a:lnTo>
                    <a:pt x="1883" y="84"/>
                  </a:lnTo>
                  <a:lnTo>
                    <a:pt x="1904" y="98"/>
                  </a:lnTo>
                  <a:lnTo>
                    <a:pt x="1925" y="111"/>
                  </a:lnTo>
                  <a:lnTo>
                    <a:pt x="1944" y="124"/>
                  </a:lnTo>
                  <a:lnTo>
                    <a:pt x="1962" y="140"/>
                  </a:lnTo>
                  <a:lnTo>
                    <a:pt x="1977" y="153"/>
                  </a:lnTo>
                  <a:lnTo>
                    <a:pt x="1992" y="167"/>
                  </a:lnTo>
                  <a:lnTo>
                    <a:pt x="2006" y="178"/>
                  </a:lnTo>
                  <a:lnTo>
                    <a:pt x="2017" y="192"/>
                  </a:lnTo>
                  <a:lnTo>
                    <a:pt x="2027" y="205"/>
                  </a:lnTo>
                  <a:lnTo>
                    <a:pt x="2035" y="218"/>
                  </a:lnTo>
                  <a:lnTo>
                    <a:pt x="2042" y="232"/>
                  </a:lnTo>
                  <a:lnTo>
                    <a:pt x="2048" y="245"/>
                  </a:lnTo>
                  <a:lnTo>
                    <a:pt x="2052" y="257"/>
                  </a:lnTo>
                  <a:lnTo>
                    <a:pt x="2054" y="270"/>
                  </a:lnTo>
                  <a:lnTo>
                    <a:pt x="2056" y="284"/>
                  </a:lnTo>
                  <a:lnTo>
                    <a:pt x="2054" y="288"/>
                  </a:lnTo>
                  <a:lnTo>
                    <a:pt x="2054" y="291"/>
                  </a:lnTo>
                  <a:lnTo>
                    <a:pt x="2052" y="303"/>
                  </a:lnTo>
                  <a:lnTo>
                    <a:pt x="2050" y="314"/>
                  </a:lnTo>
                  <a:lnTo>
                    <a:pt x="2046" y="328"/>
                  </a:lnTo>
                  <a:lnTo>
                    <a:pt x="2040" y="343"/>
                  </a:lnTo>
                  <a:lnTo>
                    <a:pt x="2035" y="359"/>
                  </a:lnTo>
                  <a:lnTo>
                    <a:pt x="2027" y="376"/>
                  </a:lnTo>
                  <a:lnTo>
                    <a:pt x="2019" y="395"/>
                  </a:lnTo>
                  <a:lnTo>
                    <a:pt x="2015" y="405"/>
                  </a:lnTo>
                  <a:lnTo>
                    <a:pt x="2014" y="414"/>
                  </a:lnTo>
                  <a:lnTo>
                    <a:pt x="2010" y="426"/>
                  </a:lnTo>
                  <a:lnTo>
                    <a:pt x="2006" y="437"/>
                  </a:lnTo>
                  <a:lnTo>
                    <a:pt x="2002" y="451"/>
                  </a:lnTo>
                  <a:lnTo>
                    <a:pt x="2000" y="466"/>
                  </a:lnTo>
                  <a:lnTo>
                    <a:pt x="1996" y="481"/>
                  </a:lnTo>
                  <a:lnTo>
                    <a:pt x="1992" y="499"/>
                  </a:lnTo>
                  <a:lnTo>
                    <a:pt x="1990" y="516"/>
                  </a:lnTo>
                  <a:lnTo>
                    <a:pt x="1987" y="533"/>
                  </a:lnTo>
                  <a:lnTo>
                    <a:pt x="1985" y="552"/>
                  </a:lnTo>
                  <a:lnTo>
                    <a:pt x="1981" y="574"/>
                  </a:lnTo>
                  <a:lnTo>
                    <a:pt x="1979" y="595"/>
                  </a:lnTo>
                  <a:lnTo>
                    <a:pt x="1977" y="616"/>
                  </a:lnTo>
                  <a:lnTo>
                    <a:pt x="1973" y="639"/>
                  </a:lnTo>
                  <a:lnTo>
                    <a:pt x="1971" y="664"/>
                  </a:lnTo>
                  <a:lnTo>
                    <a:pt x="1956" y="741"/>
                  </a:lnTo>
                  <a:lnTo>
                    <a:pt x="1939" y="815"/>
                  </a:lnTo>
                  <a:lnTo>
                    <a:pt x="1921" y="890"/>
                  </a:lnTo>
                  <a:lnTo>
                    <a:pt x="1904" y="963"/>
                  </a:lnTo>
                  <a:lnTo>
                    <a:pt x="1885" y="1036"/>
                  </a:lnTo>
                  <a:lnTo>
                    <a:pt x="1866" y="1107"/>
                  </a:lnTo>
                  <a:lnTo>
                    <a:pt x="1847" y="1178"/>
                  </a:lnTo>
                  <a:lnTo>
                    <a:pt x="1825" y="1247"/>
                  </a:lnTo>
                  <a:lnTo>
                    <a:pt x="1804" y="1317"/>
                  </a:lnTo>
                  <a:lnTo>
                    <a:pt x="1781" y="1386"/>
                  </a:lnTo>
                  <a:lnTo>
                    <a:pt x="1760" y="1451"/>
                  </a:lnTo>
                  <a:lnTo>
                    <a:pt x="1737" y="1518"/>
                  </a:lnTo>
                  <a:lnTo>
                    <a:pt x="1712" y="1583"/>
                  </a:lnTo>
                  <a:lnTo>
                    <a:pt x="1689" y="1647"/>
                  </a:lnTo>
                  <a:lnTo>
                    <a:pt x="1664" y="1708"/>
                  </a:lnTo>
                  <a:lnTo>
                    <a:pt x="1639" y="1771"/>
                  </a:lnTo>
                  <a:lnTo>
                    <a:pt x="1622" y="1810"/>
                  </a:lnTo>
                  <a:lnTo>
                    <a:pt x="1605" y="1848"/>
                  </a:lnTo>
                  <a:lnTo>
                    <a:pt x="1587" y="1887"/>
                  </a:lnTo>
                  <a:lnTo>
                    <a:pt x="1570" y="1925"/>
                  </a:lnTo>
                  <a:lnTo>
                    <a:pt x="1553" y="1961"/>
                  </a:lnTo>
                  <a:lnTo>
                    <a:pt x="1534" y="1998"/>
                  </a:lnTo>
                  <a:lnTo>
                    <a:pt x="1514" y="2033"/>
                  </a:lnTo>
                  <a:lnTo>
                    <a:pt x="1495" y="2067"/>
                  </a:lnTo>
                  <a:lnTo>
                    <a:pt x="1476" y="2102"/>
                  </a:lnTo>
                  <a:lnTo>
                    <a:pt x="1455" y="2136"/>
                  </a:lnTo>
                  <a:lnTo>
                    <a:pt x="1436" y="2169"/>
                  </a:lnTo>
                  <a:lnTo>
                    <a:pt x="1415" y="2201"/>
                  </a:lnTo>
                  <a:lnTo>
                    <a:pt x="1393" y="2232"/>
                  </a:lnTo>
                  <a:lnTo>
                    <a:pt x="1370" y="2265"/>
                  </a:lnTo>
                  <a:lnTo>
                    <a:pt x="1349" y="2296"/>
                  </a:lnTo>
                  <a:lnTo>
                    <a:pt x="1326" y="2324"/>
                  </a:lnTo>
                  <a:lnTo>
                    <a:pt x="1303" y="2355"/>
                  </a:lnTo>
                  <a:lnTo>
                    <a:pt x="1280" y="2384"/>
                  </a:lnTo>
                  <a:lnTo>
                    <a:pt x="1257" y="2411"/>
                  </a:lnTo>
                  <a:lnTo>
                    <a:pt x="1234" y="2439"/>
                  </a:lnTo>
                  <a:lnTo>
                    <a:pt x="1209" y="2466"/>
                  </a:lnTo>
                  <a:lnTo>
                    <a:pt x="1184" y="2493"/>
                  </a:lnTo>
                  <a:lnTo>
                    <a:pt x="1159" y="2518"/>
                  </a:lnTo>
                  <a:lnTo>
                    <a:pt x="1134" y="2543"/>
                  </a:lnTo>
                  <a:lnTo>
                    <a:pt x="1109" y="2568"/>
                  </a:lnTo>
                  <a:lnTo>
                    <a:pt x="1082" y="2593"/>
                  </a:lnTo>
                  <a:lnTo>
                    <a:pt x="1058" y="2616"/>
                  </a:lnTo>
                  <a:lnTo>
                    <a:pt x="1031" y="2639"/>
                  </a:lnTo>
                  <a:lnTo>
                    <a:pt x="1004" y="2662"/>
                  </a:lnTo>
                  <a:lnTo>
                    <a:pt x="977" y="2683"/>
                  </a:lnTo>
                  <a:lnTo>
                    <a:pt x="948" y="2704"/>
                  </a:lnTo>
                  <a:lnTo>
                    <a:pt x="921" y="2726"/>
                  </a:lnTo>
                  <a:lnTo>
                    <a:pt x="892" y="2743"/>
                  </a:lnTo>
                  <a:lnTo>
                    <a:pt x="864" y="2760"/>
                  </a:lnTo>
                  <a:lnTo>
                    <a:pt x="837" y="2777"/>
                  </a:lnTo>
                  <a:lnTo>
                    <a:pt x="808" y="2795"/>
                  </a:lnTo>
                  <a:lnTo>
                    <a:pt x="781" y="2810"/>
                  </a:lnTo>
                  <a:lnTo>
                    <a:pt x="752" y="2825"/>
                  </a:lnTo>
                  <a:lnTo>
                    <a:pt x="725" y="2839"/>
                  </a:lnTo>
                  <a:lnTo>
                    <a:pt x="697" y="2854"/>
                  </a:lnTo>
                  <a:lnTo>
                    <a:pt x="670" y="2868"/>
                  </a:lnTo>
                  <a:lnTo>
                    <a:pt x="643" y="2879"/>
                  </a:lnTo>
                  <a:lnTo>
                    <a:pt x="616" y="2893"/>
                  </a:lnTo>
                  <a:lnTo>
                    <a:pt x="587" y="2904"/>
                  </a:lnTo>
                  <a:lnTo>
                    <a:pt x="560" y="2916"/>
                  </a:lnTo>
                  <a:lnTo>
                    <a:pt x="533" y="2925"/>
                  </a:lnTo>
                  <a:lnTo>
                    <a:pt x="507" y="2935"/>
                  </a:lnTo>
                  <a:lnTo>
                    <a:pt x="480" y="2944"/>
                  </a:lnTo>
                  <a:lnTo>
                    <a:pt x="453" y="2954"/>
                  </a:lnTo>
                  <a:lnTo>
                    <a:pt x="426" y="2962"/>
                  </a:lnTo>
                  <a:lnTo>
                    <a:pt x="401" y="2969"/>
                  </a:lnTo>
                  <a:lnTo>
                    <a:pt x="374" y="2975"/>
                  </a:lnTo>
                  <a:lnTo>
                    <a:pt x="347" y="2983"/>
                  </a:lnTo>
                  <a:lnTo>
                    <a:pt x="320" y="2989"/>
                  </a:lnTo>
                  <a:lnTo>
                    <a:pt x="295" y="2994"/>
                  </a:lnTo>
                  <a:lnTo>
                    <a:pt x="269" y="2998"/>
                  </a:lnTo>
                  <a:lnTo>
                    <a:pt x="244" y="3002"/>
                  </a:lnTo>
                  <a:lnTo>
                    <a:pt x="217" y="3006"/>
                  </a:lnTo>
                  <a:lnTo>
                    <a:pt x="192" y="3010"/>
                  </a:lnTo>
                  <a:lnTo>
                    <a:pt x="167" y="3012"/>
                  </a:lnTo>
                  <a:lnTo>
                    <a:pt x="140" y="3013"/>
                  </a:lnTo>
                  <a:lnTo>
                    <a:pt x="115" y="3015"/>
                  </a:lnTo>
                  <a:lnTo>
                    <a:pt x="90" y="3015"/>
                  </a:lnTo>
                  <a:lnTo>
                    <a:pt x="65" y="3015"/>
                  </a:lnTo>
                  <a:lnTo>
                    <a:pt x="50" y="3015"/>
                  </a:lnTo>
                  <a:lnTo>
                    <a:pt x="38" y="3015"/>
                  </a:lnTo>
                  <a:lnTo>
                    <a:pt x="27" y="3013"/>
                  </a:lnTo>
                  <a:lnTo>
                    <a:pt x="21" y="3012"/>
                  </a:lnTo>
                  <a:lnTo>
                    <a:pt x="17" y="3010"/>
                  </a:lnTo>
                  <a:lnTo>
                    <a:pt x="13" y="3008"/>
                  </a:lnTo>
                  <a:lnTo>
                    <a:pt x="9" y="3006"/>
                  </a:lnTo>
                  <a:lnTo>
                    <a:pt x="7" y="3004"/>
                  </a:lnTo>
                  <a:lnTo>
                    <a:pt x="4" y="3002"/>
                  </a:lnTo>
                  <a:lnTo>
                    <a:pt x="2" y="2998"/>
                  </a:lnTo>
                  <a:lnTo>
                    <a:pt x="2" y="2994"/>
                  </a:lnTo>
                  <a:lnTo>
                    <a:pt x="0" y="2992"/>
                  </a:lnTo>
                  <a:lnTo>
                    <a:pt x="0" y="2989"/>
                  </a:lnTo>
                  <a:lnTo>
                    <a:pt x="0" y="2981"/>
                  </a:lnTo>
                  <a:lnTo>
                    <a:pt x="2" y="2975"/>
                  </a:lnTo>
                  <a:lnTo>
                    <a:pt x="4" y="2969"/>
                  </a:lnTo>
                  <a:lnTo>
                    <a:pt x="7" y="2962"/>
                  </a:lnTo>
                  <a:lnTo>
                    <a:pt x="11" y="2956"/>
                  </a:lnTo>
                  <a:lnTo>
                    <a:pt x="17" y="2950"/>
                  </a:lnTo>
                  <a:lnTo>
                    <a:pt x="23" y="2942"/>
                  </a:lnTo>
                  <a:lnTo>
                    <a:pt x="31" y="2937"/>
                  </a:lnTo>
                  <a:lnTo>
                    <a:pt x="38" y="2929"/>
                  </a:lnTo>
                  <a:lnTo>
                    <a:pt x="48" y="2923"/>
                  </a:lnTo>
                  <a:lnTo>
                    <a:pt x="57" y="2917"/>
                  </a:lnTo>
                  <a:lnTo>
                    <a:pt x="67" y="2910"/>
                  </a:lnTo>
                  <a:lnTo>
                    <a:pt x="79" y="2904"/>
                  </a:lnTo>
                  <a:lnTo>
                    <a:pt x="92" y="2898"/>
                  </a:lnTo>
                  <a:lnTo>
                    <a:pt x="103" y="2891"/>
                  </a:lnTo>
                  <a:lnTo>
                    <a:pt x="119" y="2885"/>
                  </a:lnTo>
                  <a:lnTo>
                    <a:pt x="182" y="2848"/>
                  </a:lnTo>
                  <a:lnTo>
                    <a:pt x="246" y="2812"/>
                  </a:lnTo>
                  <a:lnTo>
                    <a:pt x="307" y="2775"/>
                  </a:lnTo>
                  <a:lnTo>
                    <a:pt x="366" y="2739"/>
                  </a:lnTo>
                  <a:lnTo>
                    <a:pt x="424" y="2701"/>
                  </a:lnTo>
                  <a:lnTo>
                    <a:pt x="482" y="2662"/>
                  </a:lnTo>
                  <a:lnTo>
                    <a:pt x="535" y="2622"/>
                  </a:lnTo>
                  <a:lnTo>
                    <a:pt x="587" y="2582"/>
                  </a:lnTo>
                  <a:lnTo>
                    <a:pt x="639" y="2541"/>
                  </a:lnTo>
                  <a:lnTo>
                    <a:pt x="689" y="2501"/>
                  </a:lnTo>
                  <a:lnTo>
                    <a:pt x="737" y="2459"/>
                  </a:lnTo>
                  <a:lnTo>
                    <a:pt x="783" y="2415"/>
                  </a:lnTo>
                  <a:lnTo>
                    <a:pt x="827" y="2370"/>
                  </a:lnTo>
                  <a:lnTo>
                    <a:pt x="869" y="2326"/>
                  </a:lnTo>
                  <a:lnTo>
                    <a:pt x="912" y="2280"/>
                  </a:lnTo>
                  <a:lnTo>
                    <a:pt x="950" y="2234"/>
                  </a:lnTo>
                  <a:lnTo>
                    <a:pt x="994" y="2186"/>
                  </a:lnTo>
                  <a:lnTo>
                    <a:pt x="1036" y="2138"/>
                  </a:lnTo>
                  <a:lnTo>
                    <a:pt x="1077" y="2090"/>
                  </a:lnTo>
                  <a:lnTo>
                    <a:pt x="1115" y="2040"/>
                  </a:lnTo>
                  <a:lnTo>
                    <a:pt x="1154" y="1990"/>
                  </a:lnTo>
                  <a:lnTo>
                    <a:pt x="1190" y="1938"/>
                  </a:lnTo>
                  <a:lnTo>
                    <a:pt x="1225" y="1887"/>
                  </a:lnTo>
                  <a:lnTo>
                    <a:pt x="1257" y="1835"/>
                  </a:lnTo>
                  <a:lnTo>
                    <a:pt x="1290" y="1781"/>
                  </a:lnTo>
                  <a:lnTo>
                    <a:pt x="1321" y="1725"/>
                  </a:lnTo>
                  <a:lnTo>
                    <a:pt x="1349" y="1672"/>
                  </a:lnTo>
                  <a:lnTo>
                    <a:pt x="1378" y="1616"/>
                  </a:lnTo>
                  <a:lnTo>
                    <a:pt x="1403" y="1558"/>
                  </a:lnTo>
                  <a:lnTo>
                    <a:pt x="1428" y="1501"/>
                  </a:lnTo>
                  <a:lnTo>
                    <a:pt x="1451" y="1443"/>
                  </a:lnTo>
                  <a:lnTo>
                    <a:pt x="1472" y="1384"/>
                  </a:lnTo>
                  <a:lnTo>
                    <a:pt x="1493" y="1324"/>
                  </a:lnTo>
                  <a:lnTo>
                    <a:pt x="1512" y="1267"/>
                  </a:lnTo>
                  <a:lnTo>
                    <a:pt x="1530" y="1209"/>
                  </a:lnTo>
                  <a:lnTo>
                    <a:pt x="1545" y="1151"/>
                  </a:lnTo>
                  <a:lnTo>
                    <a:pt x="1560" y="1092"/>
                  </a:lnTo>
                  <a:lnTo>
                    <a:pt x="1574" y="1034"/>
                  </a:lnTo>
                  <a:lnTo>
                    <a:pt x="1587" y="977"/>
                  </a:lnTo>
                  <a:lnTo>
                    <a:pt x="1597" y="919"/>
                  </a:lnTo>
                  <a:lnTo>
                    <a:pt x="1607" y="862"/>
                  </a:lnTo>
                  <a:lnTo>
                    <a:pt x="1616" y="804"/>
                  </a:lnTo>
                  <a:lnTo>
                    <a:pt x="1624" y="746"/>
                  </a:lnTo>
                  <a:lnTo>
                    <a:pt x="1630" y="689"/>
                  </a:lnTo>
                  <a:lnTo>
                    <a:pt x="1633" y="631"/>
                  </a:lnTo>
                  <a:lnTo>
                    <a:pt x="1637" y="572"/>
                  </a:lnTo>
                  <a:lnTo>
                    <a:pt x="1639" y="514"/>
                  </a:lnTo>
                  <a:lnTo>
                    <a:pt x="1639" y="457"/>
                  </a:lnTo>
                  <a:lnTo>
                    <a:pt x="1639" y="439"/>
                  </a:lnTo>
                  <a:lnTo>
                    <a:pt x="1639" y="424"/>
                  </a:lnTo>
                  <a:lnTo>
                    <a:pt x="1637" y="393"/>
                  </a:lnTo>
                  <a:lnTo>
                    <a:pt x="1633" y="364"/>
                  </a:lnTo>
                  <a:lnTo>
                    <a:pt x="1632" y="336"/>
                  </a:lnTo>
                  <a:lnTo>
                    <a:pt x="1626" y="311"/>
                  </a:lnTo>
                  <a:lnTo>
                    <a:pt x="1622" y="286"/>
                  </a:lnTo>
                  <a:lnTo>
                    <a:pt x="1616" y="263"/>
                  </a:lnTo>
                  <a:lnTo>
                    <a:pt x="1610" y="242"/>
                  </a:lnTo>
                  <a:lnTo>
                    <a:pt x="1607" y="228"/>
                  </a:lnTo>
                  <a:lnTo>
                    <a:pt x="1603" y="217"/>
                  </a:lnTo>
                  <a:lnTo>
                    <a:pt x="1599" y="194"/>
                  </a:lnTo>
                  <a:lnTo>
                    <a:pt x="1595" y="172"/>
                  </a:lnTo>
                  <a:lnTo>
                    <a:pt x="1591" y="153"/>
                  </a:lnTo>
                  <a:lnTo>
                    <a:pt x="1589" y="134"/>
                  </a:lnTo>
                  <a:lnTo>
                    <a:pt x="1587" y="119"/>
                  </a:lnTo>
                  <a:lnTo>
                    <a:pt x="1585" y="103"/>
                  </a:lnTo>
                  <a:lnTo>
                    <a:pt x="1585" y="90"/>
                  </a:lnTo>
                  <a:lnTo>
                    <a:pt x="1585" y="78"/>
                  </a:lnTo>
                  <a:lnTo>
                    <a:pt x="1587" y="69"/>
                  </a:lnTo>
                  <a:lnTo>
                    <a:pt x="1587" y="57"/>
                  </a:lnTo>
                  <a:lnTo>
                    <a:pt x="1589" y="50"/>
                  </a:lnTo>
                  <a:lnTo>
                    <a:pt x="1593" y="42"/>
                  </a:lnTo>
                  <a:lnTo>
                    <a:pt x="1595" y="34"/>
                  </a:lnTo>
                  <a:lnTo>
                    <a:pt x="1599" y="27"/>
                  </a:lnTo>
                  <a:lnTo>
                    <a:pt x="1603" y="21"/>
                  </a:lnTo>
                  <a:lnTo>
                    <a:pt x="1608" y="17"/>
                  </a:lnTo>
                  <a:lnTo>
                    <a:pt x="1614" y="11"/>
                  </a:lnTo>
                  <a:lnTo>
                    <a:pt x="1620" y="7"/>
                  </a:lnTo>
                  <a:lnTo>
                    <a:pt x="1626" y="5"/>
                  </a:lnTo>
                  <a:lnTo>
                    <a:pt x="1633" y="3"/>
                  </a:lnTo>
                  <a:lnTo>
                    <a:pt x="1641" y="2"/>
                  </a:lnTo>
                  <a:lnTo>
                    <a:pt x="1649" y="0"/>
                  </a:lnTo>
                  <a:lnTo>
                    <a:pt x="16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284209" y="4315194"/>
              <a:ext cx="973591" cy="789498"/>
            </a:xfrm>
            <a:custGeom>
              <a:avLst/>
              <a:gdLst>
                <a:gd name="T0" fmla="*/ 2147483647 w 2544"/>
                <a:gd name="T1" fmla="*/ 2147483647 h 2227"/>
                <a:gd name="T2" fmla="*/ 2147483647 w 2544"/>
                <a:gd name="T3" fmla="*/ 2147483647 h 2227"/>
                <a:gd name="T4" fmla="*/ 2147483647 w 2544"/>
                <a:gd name="T5" fmla="*/ 2147483647 h 2227"/>
                <a:gd name="T6" fmla="*/ 2147483647 w 2544"/>
                <a:gd name="T7" fmla="*/ 2147483647 h 2227"/>
                <a:gd name="T8" fmla="*/ 2147483647 w 2544"/>
                <a:gd name="T9" fmla="*/ 2147483647 h 2227"/>
                <a:gd name="T10" fmla="*/ 2147483647 w 2544"/>
                <a:gd name="T11" fmla="*/ 2147483647 h 2227"/>
                <a:gd name="T12" fmla="*/ 2147483647 w 2544"/>
                <a:gd name="T13" fmla="*/ 2147483647 h 2227"/>
                <a:gd name="T14" fmla="*/ 2147483647 w 2544"/>
                <a:gd name="T15" fmla="*/ 2147483647 h 2227"/>
                <a:gd name="T16" fmla="*/ 2147483647 w 2544"/>
                <a:gd name="T17" fmla="*/ 2147483647 h 2227"/>
                <a:gd name="T18" fmla="*/ 2147483647 w 2544"/>
                <a:gd name="T19" fmla="*/ 2147483647 h 2227"/>
                <a:gd name="T20" fmla="*/ 2147483647 w 2544"/>
                <a:gd name="T21" fmla="*/ 2147483647 h 2227"/>
                <a:gd name="T22" fmla="*/ 2147483647 w 2544"/>
                <a:gd name="T23" fmla="*/ 2147483647 h 2227"/>
                <a:gd name="T24" fmla="*/ 2147483647 w 2544"/>
                <a:gd name="T25" fmla="*/ 2147483647 h 2227"/>
                <a:gd name="T26" fmla="*/ 2147483647 w 2544"/>
                <a:gd name="T27" fmla="*/ 2147483647 h 2227"/>
                <a:gd name="T28" fmla="*/ 2147483647 w 2544"/>
                <a:gd name="T29" fmla="*/ 2147483647 h 2227"/>
                <a:gd name="T30" fmla="*/ 2147483647 w 2544"/>
                <a:gd name="T31" fmla="*/ 2147483647 h 2227"/>
                <a:gd name="T32" fmla="*/ 2147483647 w 2544"/>
                <a:gd name="T33" fmla="*/ 2147483647 h 2227"/>
                <a:gd name="T34" fmla="*/ 2147483647 w 2544"/>
                <a:gd name="T35" fmla="*/ 2147483647 h 2227"/>
                <a:gd name="T36" fmla="*/ 2147483647 w 2544"/>
                <a:gd name="T37" fmla="*/ 2147483647 h 2227"/>
                <a:gd name="T38" fmla="*/ 2147483647 w 2544"/>
                <a:gd name="T39" fmla="*/ 2147483647 h 2227"/>
                <a:gd name="T40" fmla="*/ 2147483647 w 2544"/>
                <a:gd name="T41" fmla="*/ 2147483647 h 2227"/>
                <a:gd name="T42" fmla="*/ 2147483647 w 2544"/>
                <a:gd name="T43" fmla="*/ 2147483647 h 2227"/>
                <a:gd name="T44" fmla="*/ 2147483647 w 2544"/>
                <a:gd name="T45" fmla="*/ 2147483647 h 2227"/>
                <a:gd name="T46" fmla="*/ 2147483647 w 2544"/>
                <a:gd name="T47" fmla="*/ 2147483647 h 2227"/>
                <a:gd name="T48" fmla="*/ 2147483647 w 2544"/>
                <a:gd name="T49" fmla="*/ 2147483647 h 2227"/>
                <a:gd name="T50" fmla="*/ 2147483647 w 2544"/>
                <a:gd name="T51" fmla="*/ 2147483647 h 2227"/>
                <a:gd name="T52" fmla="*/ 2147483647 w 2544"/>
                <a:gd name="T53" fmla="*/ 2147483647 h 2227"/>
                <a:gd name="T54" fmla="*/ 2147483647 w 2544"/>
                <a:gd name="T55" fmla="*/ 2147483647 h 2227"/>
                <a:gd name="T56" fmla="*/ 2147483647 w 2544"/>
                <a:gd name="T57" fmla="*/ 2147483647 h 2227"/>
                <a:gd name="T58" fmla="*/ 2147483647 w 2544"/>
                <a:gd name="T59" fmla="*/ 2147483647 h 2227"/>
                <a:gd name="T60" fmla="*/ 2147483647 w 2544"/>
                <a:gd name="T61" fmla="*/ 2147483647 h 2227"/>
                <a:gd name="T62" fmla="*/ 2147483647 w 2544"/>
                <a:gd name="T63" fmla="*/ 2147483647 h 2227"/>
                <a:gd name="T64" fmla="*/ 2147483647 w 2544"/>
                <a:gd name="T65" fmla="*/ 2147483647 h 2227"/>
                <a:gd name="T66" fmla="*/ 2147483647 w 2544"/>
                <a:gd name="T67" fmla="*/ 2147483647 h 2227"/>
                <a:gd name="T68" fmla="*/ 2147483647 w 2544"/>
                <a:gd name="T69" fmla="*/ 2147483647 h 2227"/>
                <a:gd name="T70" fmla="*/ 2147483647 w 2544"/>
                <a:gd name="T71" fmla="*/ 2147483647 h 2227"/>
                <a:gd name="T72" fmla="*/ 2147483647 w 2544"/>
                <a:gd name="T73" fmla="*/ 2147483647 h 2227"/>
                <a:gd name="T74" fmla="*/ 2147483647 w 2544"/>
                <a:gd name="T75" fmla="*/ 2147483647 h 2227"/>
                <a:gd name="T76" fmla="*/ 2147483647 w 2544"/>
                <a:gd name="T77" fmla="*/ 2147483647 h 2227"/>
                <a:gd name="T78" fmla="*/ 2147483647 w 2544"/>
                <a:gd name="T79" fmla="*/ 2147483647 h 2227"/>
                <a:gd name="T80" fmla="*/ 2147483647 w 2544"/>
                <a:gd name="T81" fmla="*/ 2147483647 h 2227"/>
                <a:gd name="T82" fmla="*/ 2147483647 w 2544"/>
                <a:gd name="T83" fmla="*/ 2147483647 h 2227"/>
                <a:gd name="T84" fmla="*/ 2147483647 w 2544"/>
                <a:gd name="T85" fmla="*/ 2147483647 h 2227"/>
                <a:gd name="T86" fmla="*/ 2147483647 w 2544"/>
                <a:gd name="T87" fmla="*/ 2147483647 h 2227"/>
                <a:gd name="T88" fmla="*/ 2147483647 w 2544"/>
                <a:gd name="T89" fmla="*/ 2147483647 h 2227"/>
                <a:gd name="T90" fmla="*/ 2147483647 w 2544"/>
                <a:gd name="T91" fmla="*/ 2147483647 h 2227"/>
                <a:gd name="T92" fmla="*/ 2147483647 w 2544"/>
                <a:gd name="T93" fmla="*/ 2147483647 h 2227"/>
                <a:gd name="T94" fmla="*/ 2147483647 w 2544"/>
                <a:gd name="T95" fmla="*/ 2147483647 h 2227"/>
                <a:gd name="T96" fmla="*/ 2147483647 w 2544"/>
                <a:gd name="T97" fmla="*/ 2147483647 h 2227"/>
                <a:gd name="T98" fmla="*/ 2147483647 w 2544"/>
                <a:gd name="T99" fmla="*/ 2147483647 h 2227"/>
                <a:gd name="T100" fmla="*/ 2147483647 w 2544"/>
                <a:gd name="T101" fmla="*/ 2147483647 h 2227"/>
                <a:gd name="T102" fmla="*/ 2147483647 w 2544"/>
                <a:gd name="T103" fmla="*/ 2147483647 h 2227"/>
                <a:gd name="T104" fmla="*/ 2147483647 w 2544"/>
                <a:gd name="T105" fmla="*/ 2147483647 h 2227"/>
                <a:gd name="T106" fmla="*/ 2147483647 w 2544"/>
                <a:gd name="T107" fmla="*/ 2147483647 h 2227"/>
                <a:gd name="T108" fmla="*/ 2147483647 w 2544"/>
                <a:gd name="T109" fmla="*/ 2147483647 h 2227"/>
                <a:gd name="T110" fmla="*/ 2147483647 w 2544"/>
                <a:gd name="T111" fmla="*/ 2147483647 h 2227"/>
                <a:gd name="T112" fmla="*/ 2147483647 w 2544"/>
                <a:gd name="T113" fmla="*/ 2147483647 h 2227"/>
                <a:gd name="T114" fmla="*/ 2147483647 w 2544"/>
                <a:gd name="T115" fmla="*/ 2147483647 h 2227"/>
                <a:gd name="T116" fmla="*/ 2147483647 w 2544"/>
                <a:gd name="T117" fmla="*/ 2147483647 h 2227"/>
                <a:gd name="T118" fmla="*/ 2147483647 w 2544"/>
                <a:gd name="T119" fmla="*/ 2147483647 h 222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44"/>
                <a:gd name="T181" fmla="*/ 0 h 2227"/>
                <a:gd name="T182" fmla="*/ 2544 w 2544"/>
                <a:gd name="T183" fmla="*/ 2227 h 222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44" h="2227">
                  <a:moveTo>
                    <a:pt x="102" y="0"/>
                  </a:moveTo>
                  <a:lnTo>
                    <a:pt x="112" y="2"/>
                  </a:lnTo>
                  <a:lnTo>
                    <a:pt x="120" y="4"/>
                  </a:lnTo>
                  <a:lnTo>
                    <a:pt x="129" y="8"/>
                  </a:lnTo>
                  <a:lnTo>
                    <a:pt x="139" y="12"/>
                  </a:lnTo>
                  <a:lnTo>
                    <a:pt x="146" y="18"/>
                  </a:lnTo>
                  <a:lnTo>
                    <a:pt x="156" y="25"/>
                  </a:lnTo>
                  <a:lnTo>
                    <a:pt x="164" y="33"/>
                  </a:lnTo>
                  <a:lnTo>
                    <a:pt x="173" y="43"/>
                  </a:lnTo>
                  <a:lnTo>
                    <a:pt x="183" y="52"/>
                  </a:lnTo>
                  <a:lnTo>
                    <a:pt x="191" y="64"/>
                  </a:lnTo>
                  <a:lnTo>
                    <a:pt x="200" y="75"/>
                  </a:lnTo>
                  <a:lnTo>
                    <a:pt x="210" y="89"/>
                  </a:lnTo>
                  <a:lnTo>
                    <a:pt x="217" y="102"/>
                  </a:lnTo>
                  <a:lnTo>
                    <a:pt x="227" y="117"/>
                  </a:lnTo>
                  <a:lnTo>
                    <a:pt x="237" y="135"/>
                  </a:lnTo>
                  <a:lnTo>
                    <a:pt x="244" y="152"/>
                  </a:lnTo>
                  <a:lnTo>
                    <a:pt x="283" y="208"/>
                  </a:lnTo>
                  <a:lnTo>
                    <a:pt x="321" y="261"/>
                  </a:lnTo>
                  <a:lnTo>
                    <a:pt x="358" y="313"/>
                  </a:lnTo>
                  <a:lnTo>
                    <a:pt x="396" y="365"/>
                  </a:lnTo>
                  <a:lnTo>
                    <a:pt x="434" y="417"/>
                  </a:lnTo>
                  <a:lnTo>
                    <a:pt x="471" y="467"/>
                  </a:lnTo>
                  <a:lnTo>
                    <a:pt x="509" y="515"/>
                  </a:lnTo>
                  <a:lnTo>
                    <a:pt x="548" y="563"/>
                  </a:lnTo>
                  <a:lnTo>
                    <a:pt x="584" y="611"/>
                  </a:lnTo>
                  <a:lnTo>
                    <a:pt x="622" y="655"/>
                  </a:lnTo>
                  <a:lnTo>
                    <a:pt x="659" y="701"/>
                  </a:lnTo>
                  <a:lnTo>
                    <a:pt x="695" y="745"/>
                  </a:lnTo>
                  <a:lnTo>
                    <a:pt x="734" y="787"/>
                  </a:lnTo>
                  <a:lnTo>
                    <a:pt x="770" y="830"/>
                  </a:lnTo>
                  <a:lnTo>
                    <a:pt x="807" y="870"/>
                  </a:lnTo>
                  <a:lnTo>
                    <a:pt x="845" y="910"/>
                  </a:lnTo>
                  <a:lnTo>
                    <a:pt x="882" y="949"/>
                  </a:lnTo>
                  <a:lnTo>
                    <a:pt x="918" y="987"/>
                  </a:lnTo>
                  <a:lnTo>
                    <a:pt x="955" y="1025"/>
                  </a:lnTo>
                  <a:lnTo>
                    <a:pt x="991" y="1062"/>
                  </a:lnTo>
                  <a:lnTo>
                    <a:pt x="1028" y="1096"/>
                  </a:lnTo>
                  <a:lnTo>
                    <a:pt x="1062" y="1131"/>
                  </a:lnTo>
                  <a:lnTo>
                    <a:pt x="1099" y="1164"/>
                  </a:lnTo>
                  <a:lnTo>
                    <a:pt x="1135" y="1196"/>
                  </a:lnTo>
                  <a:lnTo>
                    <a:pt x="1170" y="1229"/>
                  </a:lnTo>
                  <a:lnTo>
                    <a:pt x="1206" y="1260"/>
                  </a:lnTo>
                  <a:lnTo>
                    <a:pt x="1241" y="1288"/>
                  </a:lnTo>
                  <a:lnTo>
                    <a:pt x="1277" y="1317"/>
                  </a:lnTo>
                  <a:lnTo>
                    <a:pt x="1312" y="1346"/>
                  </a:lnTo>
                  <a:lnTo>
                    <a:pt x="1346" y="1373"/>
                  </a:lnTo>
                  <a:lnTo>
                    <a:pt x="1381" y="1400"/>
                  </a:lnTo>
                  <a:lnTo>
                    <a:pt x="1415" y="1425"/>
                  </a:lnTo>
                  <a:lnTo>
                    <a:pt x="1477" y="1469"/>
                  </a:lnTo>
                  <a:lnTo>
                    <a:pt x="1542" y="1511"/>
                  </a:lnTo>
                  <a:lnTo>
                    <a:pt x="1605" y="1551"/>
                  </a:lnTo>
                  <a:lnTo>
                    <a:pt x="1673" y="1590"/>
                  </a:lnTo>
                  <a:lnTo>
                    <a:pt x="1740" y="1628"/>
                  </a:lnTo>
                  <a:lnTo>
                    <a:pt x="1807" y="1665"/>
                  </a:lnTo>
                  <a:lnTo>
                    <a:pt x="1874" y="1701"/>
                  </a:lnTo>
                  <a:lnTo>
                    <a:pt x="1943" y="1736"/>
                  </a:lnTo>
                  <a:lnTo>
                    <a:pt x="1945" y="1738"/>
                  </a:lnTo>
                  <a:lnTo>
                    <a:pt x="1947" y="1738"/>
                  </a:lnTo>
                  <a:lnTo>
                    <a:pt x="1949" y="1739"/>
                  </a:lnTo>
                  <a:lnTo>
                    <a:pt x="1953" y="1741"/>
                  </a:lnTo>
                  <a:lnTo>
                    <a:pt x="1957" y="1743"/>
                  </a:lnTo>
                  <a:lnTo>
                    <a:pt x="1962" y="1745"/>
                  </a:lnTo>
                  <a:lnTo>
                    <a:pt x="1968" y="1747"/>
                  </a:lnTo>
                  <a:lnTo>
                    <a:pt x="1974" y="1751"/>
                  </a:lnTo>
                  <a:lnTo>
                    <a:pt x="1982" y="1755"/>
                  </a:lnTo>
                  <a:lnTo>
                    <a:pt x="1989" y="1757"/>
                  </a:lnTo>
                  <a:lnTo>
                    <a:pt x="1999" y="1762"/>
                  </a:lnTo>
                  <a:lnTo>
                    <a:pt x="2008" y="1766"/>
                  </a:lnTo>
                  <a:lnTo>
                    <a:pt x="2020" y="1772"/>
                  </a:lnTo>
                  <a:lnTo>
                    <a:pt x="2030" y="1776"/>
                  </a:lnTo>
                  <a:lnTo>
                    <a:pt x="2043" y="1782"/>
                  </a:lnTo>
                  <a:lnTo>
                    <a:pt x="2055" y="1787"/>
                  </a:lnTo>
                  <a:lnTo>
                    <a:pt x="2068" y="1795"/>
                  </a:lnTo>
                  <a:lnTo>
                    <a:pt x="2083" y="1801"/>
                  </a:lnTo>
                  <a:lnTo>
                    <a:pt x="2099" y="1809"/>
                  </a:lnTo>
                  <a:lnTo>
                    <a:pt x="2114" y="1816"/>
                  </a:lnTo>
                  <a:lnTo>
                    <a:pt x="2131" y="1824"/>
                  </a:lnTo>
                  <a:lnTo>
                    <a:pt x="2149" y="1832"/>
                  </a:lnTo>
                  <a:lnTo>
                    <a:pt x="2166" y="1839"/>
                  </a:lnTo>
                  <a:lnTo>
                    <a:pt x="2185" y="1849"/>
                  </a:lnTo>
                  <a:lnTo>
                    <a:pt x="2206" y="1858"/>
                  </a:lnTo>
                  <a:lnTo>
                    <a:pt x="2225" y="1868"/>
                  </a:lnTo>
                  <a:lnTo>
                    <a:pt x="2248" y="1878"/>
                  </a:lnTo>
                  <a:lnTo>
                    <a:pt x="2270" y="1889"/>
                  </a:lnTo>
                  <a:lnTo>
                    <a:pt x="2293" y="1901"/>
                  </a:lnTo>
                  <a:lnTo>
                    <a:pt x="2316" y="1910"/>
                  </a:lnTo>
                  <a:lnTo>
                    <a:pt x="2341" y="1924"/>
                  </a:lnTo>
                  <a:lnTo>
                    <a:pt x="2366" y="1935"/>
                  </a:lnTo>
                  <a:lnTo>
                    <a:pt x="2389" y="1947"/>
                  </a:lnTo>
                  <a:lnTo>
                    <a:pt x="2410" y="1956"/>
                  </a:lnTo>
                  <a:lnTo>
                    <a:pt x="2431" y="1968"/>
                  </a:lnTo>
                  <a:lnTo>
                    <a:pt x="2448" y="1977"/>
                  </a:lnTo>
                  <a:lnTo>
                    <a:pt x="2465" y="1987"/>
                  </a:lnTo>
                  <a:lnTo>
                    <a:pt x="2481" y="1997"/>
                  </a:lnTo>
                  <a:lnTo>
                    <a:pt x="2494" y="2006"/>
                  </a:lnTo>
                  <a:lnTo>
                    <a:pt x="2506" y="2016"/>
                  </a:lnTo>
                  <a:lnTo>
                    <a:pt x="2515" y="2025"/>
                  </a:lnTo>
                  <a:lnTo>
                    <a:pt x="2523" y="2033"/>
                  </a:lnTo>
                  <a:lnTo>
                    <a:pt x="2531" y="2043"/>
                  </a:lnTo>
                  <a:lnTo>
                    <a:pt x="2536" y="2050"/>
                  </a:lnTo>
                  <a:lnTo>
                    <a:pt x="2540" y="2058"/>
                  </a:lnTo>
                  <a:lnTo>
                    <a:pt x="2542" y="2068"/>
                  </a:lnTo>
                  <a:lnTo>
                    <a:pt x="2544" y="2075"/>
                  </a:lnTo>
                  <a:lnTo>
                    <a:pt x="2542" y="2083"/>
                  </a:lnTo>
                  <a:lnTo>
                    <a:pt x="2542" y="2089"/>
                  </a:lnTo>
                  <a:lnTo>
                    <a:pt x="2540" y="2097"/>
                  </a:lnTo>
                  <a:lnTo>
                    <a:pt x="2536" y="2102"/>
                  </a:lnTo>
                  <a:lnTo>
                    <a:pt x="2533" y="2108"/>
                  </a:lnTo>
                  <a:lnTo>
                    <a:pt x="2529" y="2114"/>
                  </a:lnTo>
                  <a:lnTo>
                    <a:pt x="2523" y="2118"/>
                  </a:lnTo>
                  <a:lnTo>
                    <a:pt x="2517" y="2121"/>
                  </a:lnTo>
                  <a:lnTo>
                    <a:pt x="2509" y="2127"/>
                  </a:lnTo>
                  <a:lnTo>
                    <a:pt x="2502" y="2129"/>
                  </a:lnTo>
                  <a:lnTo>
                    <a:pt x="2492" y="2133"/>
                  </a:lnTo>
                  <a:lnTo>
                    <a:pt x="2483" y="2137"/>
                  </a:lnTo>
                  <a:lnTo>
                    <a:pt x="2473" y="2139"/>
                  </a:lnTo>
                  <a:lnTo>
                    <a:pt x="2461" y="2141"/>
                  </a:lnTo>
                  <a:lnTo>
                    <a:pt x="2450" y="2143"/>
                  </a:lnTo>
                  <a:lnTo>
                    <a:pt x="2437" y="2145"/>
                  </a:lnTo>
                  <a:lnTo>
                    <a:pt x="2406" y="2154"/>
                  </a:lnTo>
                  <a:lnTo>
                    <a:pt x="2373" y="2164"/>
                  </a:lnTo>
                  <a:lnTo>
                    <a:pt x="2339" y="2173"/>
                  </a:lnTo>
                  <a:lnTo>
                    <a:pt x="2302" y="2181"/>
                  </a:lnTo>
                  <a:lnTo>
                    <a:pt x="2264" y="2189"/>
                  </a:lnTo>
                  <a:lnTo>
                    <a:pt x="2243" y="2192"/>
                  </a:lnTo>
                  <a:lnTo>
                    <a:pt x="2223" y="2194"/>
                  </a:lnTo>
                  <a:lnTo>
                    <a:pt x="2202" y="2198"/>
                  </a:lnTo>
                  <a:lnTo>
                    <a:pt x="2181" y="2202"/>
                  </a:lnTo>
                  <a:lnTo>
                    <a:pt x="2158" y="2204"/>
                  </a:lnTo>
                  <a:lnTo>
                    <a:pt x="2137" y="2206"/>
                  </a:lnTo>
                  <a:lnTo>
                    <a:pt x="2114" y="2210"/>
                  </a:lnTo>
                  <a:lnTo>
                    <a:pt x="2091" y="2212"/>
                  </a:lnTo>
                  <a:lnTo>
                    <a:pt x="2066" y="2214"/>
                  </a:lnTo>
                  <a:lnTo>
                    <a:pt x="2043" y="2216"/>
                  </a:lnTo>
                  <a:lnTo>
                    <a:pt x="2018" y="2217"/>
                  </a:lnTo>
                  <a:lnTo>
                    <a:pt x="1991" y="2219"/>
                  </a:lnTo>
                  <a:lnTo>
                    <a:pt x="1966" y="2221"/>
                  </a:lnTo>
                  <a:lnTo>
                    <a:pt x="1939" y="2221"/>
                  </a:lnTo>
                  <a:lnTo>
                    <a:pt x="1912" y="2223"/>
                  </a:lnTo>
                  <a:lnTo>
                    <a:pt x="1886" y="2225"/>
                  </a:lnTo>
                  <a:lnTo>
                    <a:pt x="1859" y="2225"/>
                  </a:lnTo>
                  <a:lnTo>
                    <a:pt x="1830" y="2225"/>
                  </a:lnTo>
                  <a:lnTo>
                    <a:pt x="1801" y="2227"/>
                  </a:lnTo>
                  <a:lnTo>
                    <a:pt x="1772" y="2227"/>
                  </a:lnTo>
                  <a:lnTo>
                    <a:pt x="1742" y="2227"/>
                  </a:lnTo>
                  <a:lnTo>
                    <a:pt x="1711" y="2227"/>
                  </a:lnTo>
                  <a:lnTo>
                    <a:pt x="1674" y="2227"/>
                  </a:lnTo>
                  <a:lnTo>
                    <a:pt x="1640" y="2225"/>
                  </a:lnTo>
                  <a:lnTo>
                    <a:pt x="1607" y="2223"/>
                  </a:lnTo>
                  <a:lnTo>
                    <a:pt x="1575" y="2219"/>
                  </a:lnTo>
                  <a:lnTo>
                    <a:pt x="1544" y="2216"/>
                  </a:lnTo>
                  <a:lnTo>
                    <a:pt x="1513" y="2210"/>
                  </a:lnTo>
                  <a:lnTo>
                    <a:pt x="1484" y="2202"/>
                  </a:lnTo>
                  <a:lnTo>
                    <a:pt x="1458" y="2194"/>
                  </a:lnTo>
                  <a:lnTo>
                    <a:pt x="1433" y="2187"/>
                  </a:lnTo>
                  <a:lnTo>
                    <a:pt x="1408" y="2177"/>
                  </a:lnTo>
                  <a:lnTo>
                    <a:pt x="1385" y="2166"/>
                  </a:lnTo>
                  <a:lnTo>
                    <a:pt x="1363" y="2154"/>
                  </a:lnTo>
                  <a:lnTo>
                    <a:pt x="1342" y="2141"/>
                  </a:lnTo>
                  <a:lnTo>
                    <a:pt x="1323" y="2127"/>
                  </a:lnTo>
                  <a:lnTo>
                    <a:pt x="1306" y="2112"/>
                  </a:lnTo>
                  <a:lnTo>
                    <a:pt x="1291" y="2097"/>
                  </a:lnTo>
                  <a:lnTo>
                    <a:pt x="1239" y="2035"/>
                  </a:lnTo>
                  <a:lnTo>
                    <a:pt x="1214" y="2004"/>
                  </a:lnTo>
                  <a:lnTo>
                    <a:pt x="1187" y="1972"/>
                  </a:lnTo>
                  <a:lnTo>
                    <a:pt x="1162" y="1939"/>
                  </a:lnTo>
                  <a:lnTo>
                    <a:pt x="1137" y="1906"/>
                  </a:lnTo>
                  <a:lnTo>
                    <a:pt x="1110" y="1874"/>
                  </a:lnTo>
                  <a:lnTo>
                    <a:pt x="1083" y="1841"/>
                  </a:lnTo>
                  <a:lnTo>
                    <a:pt x="1058" y="1807"/>
                  </a:lnTo>
                  <a:lnTo>
                    <a:pt x="1031" y="1772"/>
                  </a:lnTo>
                  <a:lnTo>
                    <a:pt x="1006" y="1736"/>
                  </a:lnTo>
                  <a:lnTo>
                    <a:pt x="980" y="1701"/>
                  </a:lnTo>
                  <a:lnTo>
                    <a:pt x="953" y="1663"/>
                  </a:lnTo>
                  <a:lnTo>
                    <a:pt x="926" y="1626"/>
                  </a:lnTo>
                  <a:lnTo>
                    <a:pt x="901" y="1588"/>
                  </a:lnTo>
                  <a:lnTo>
                    <a:pt x="874" y="1549"/>
                  </a:lnTo>
                  <a:lnTo>
                    <a:pt x="837" y="1500"/>
                  </a:lnTo>
                  <a:lnTo>
                    <a:pt x="801" y="1448"/>
                  </a:lnTo>
                  <a:lnTo>
                    <a:pt x="765" y="1396"/>
                  </a:lnTo>
                  <a:lnTo>
                    <a:pt x="728" y="1342"/>
                  </a:lnTo>
                  <a:lnTo>
                    <a:pt x="692" y="1288"/>
                  </a:lnTo>
                  <a:lnTo>
                    <a:pt x="655" y="1233"/>
                  </a:lnTo>
                  <a:lnTo>
                    <a:pt x="617" y="1175"/>
                  </a:lnTo>
                  <a:lnTo>
                    <a:pt x="580" y="1117"/>
                  </a:lnTo>
                  <a:lnTo>
                    <a:pt x="544" y="1060"/>
                  </a:lnTo>
                  <a:lnTo>
                    <a:pt x="507" y="1000"/>
                  </a:lnTo>
                  <a:lnTo>
                    <a:pt x="471" y="939"/>
                  </a:lnTo>
                  <a:lnTo>
                    <a:pt x="434" y="876"/>
                  </a:lnTo>
                  <a:lnTo>
                    <a:pt x="398" y="812"/>
                  </a:lnTo>
                  <a:lnTo>
                    <a:pt x="363" y="749"/>
                  </a:lnTo>
                  <a:lnTo>
                    <a:pt x="327" y="682"/>
                  </a:lnTo>
                  <a:lnTo>
                    <a:pt x="292" y="615"/>
                  </a:lnTo>
                  <a:lnTo>
                    <a:pt x="273" y="576"/>
                  </a:lnTo>
                  <a:lnTo>
                    <a:pt x="254" y="540"/>
                  </a:lnTo>
                  <a:lnTo>
                    <a:pt x="237" y="505"/>
                  </a:lnTo>
                  <a:lnTo>
                    <a:pt x="217" y="473"/>
                  </a:lnTo>
                  <a:lnTo>
                    <a:pt x="200" y="440"/>
                  </a:lnTo>
                  <a:lnTo>
                    <a:pt x="185" y="411"/>
                  </a:lnTo>
                  <a:lnTo>
                    <a:pt x="169" y="382"/>
                  </a:lnTo>
                  <a:lnTo>
                    <a:pt x="154" y="355"/>
                  </a:lnTo>
                  <a:lnTo>
                    <a:pt x="139" y="330"/>
                  </a:lnTo>
                  <a:lnTo>
                    <a:pt x="125" y="307"/>
                  </a:lnTo>
                  <a:lnTo>
                    <a:pt x="112" y="286"/>
                  </a:lnTo>
                  <a:lnTo>
                    <a:pt x="98" y="265"/>
                  </a:lnTo>
                  <a:lnTo>
                    <a:pt x="87" y="246"/>
                  </a:lnTo>
                  <a:lnTo>
                    <a:pt x="75" y="231"/>
                  </a:lnTo>
                  <a:lnTo>
                    <a:pt x="66" y="213"/>
                  </a:lnTo>
                  <a:lnTo>
                    <a:pt x="54" y="200"/>
                  </a:lnTo>
                  <a:lnTo>
                    <a:pt x="48" y="190"/>
                  </a:lnTo>
                  <a:lnTo>
                    <a:pt x="43" y="181"/>
                  </a:lnTo>
                  <a:lnTo>
                    <a:pt x="37" y="171"/>
                  </a:lnTo>
                  <a:lnTo>
                    <a:pt x="31" y="162"/>
                  </a:lnTo>
                  <a:lnTo>
                    <a:pt x="27" y="154"/>
                  </a:lnTo>
                  <a:lnTo>
                    <a:pt x="22" y="146"/>
                  </a:lnTo>
                  <a:lnTo>
                    <a:pt x="18" y="138"/>
                  </a:lnTo>
                  <a:lnTo>
                    <a:pt x="14" y="133"/>
                  </a:lnTo>
                  <a:lnTo>
                    <a:pt x="12" y="127"/>
                  </a:lnTo>
                  <a:lnTo>
                    <a:pt x="8" y="121"/>
                  </a:lnTo>
                  <a:lnTo>
                    <a:pt x="6" y="115"/>
                  </a:lnTo>
                  <a:lnTo>
                    <a:pt x="4" y="110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0" y="96"/>
                  </a:lnTo>
                  <a:lnTo>
                    <a:pt x="2" y="85"/>
                  </a:lnTo>
                  <a:lnTo>
                    <a:pt x="4" y="75"/>
                  </a:lnTo>
                  <a:lnTo>
                    <a:pt x="8" y="64"/>
                  </a:lnTo>
                  <a:lnTo>
                    <a:pt x="10" y="56"/>
                  </a:lnTo>
                  <a:lnTo>
                    <a:pt x="16" y="46"/>
                  </a:lnTo>
                  <a:lnTo>
                    <a:pt x="20" y="39"/>
                  </a:lnTo>
                  <a:lnTo>
                    <a:pt x="25" y="31"/>
                  </a:lnTo>
                  <a:lnTo>
                    <a:pt x="31" y="25"/>
                  </a:lnTo>
                  <a:lnTo>
                    <a:pt x="39" y="19"/>
                  </a:lnTo>
                  <a:lnTo>
                    <a:pt x="45" y="14"/>
                  </a:lnTo>
                  <a:lnTo>
                    <a:pt x="54" y="10"/>
                  </a:lnTo>
                  <a:lnTo>
                    <a:pt x="62" y="6"/>
                  </a:lnTo>
                  <a:lnTo>
                    <a:pt x="72" y="4"/>
                  </a:lnTo>
                  <a:lnTo>
                    <a:pt x="81" y="2"/>
                  </a:lnTo>
                  <a:lnTo>
                    <a:pt x="91" y="0"/>
                  </a:lnTo>
                  <a:lnTo>
                    <a:pt x="10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7170" name="Picture 2" descr="C:\Users\Meishing\Dropbox\meizhouhuayu\pics\次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24400" y="1219200"/>
            <a:ext cx="4138246" cy="1219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58674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下一次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41148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年次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0" y="32766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每次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7000" y="40386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次日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800" y="3276600"/>
            <a:ext cx="17145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上一次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49530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名次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4876800"/>
            <a:ext cx="1524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再一次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77000" y="5791200"/>
            <a:ext cx="1447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次等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8100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6591422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33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87500"/>
          <a:stretch>
            <a:fillRect/>
          </a:stretch>
        </p:blipFill>
        <p:spPr bwMode="auto">
          <a:xfrm>
            <a:off x="381000" y="1219200"/>
            <a:ext cx="1676400" cy="1545396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2971800" y="990600"/>
            <a:ext cx="1247270" cy="1852130"/>
            <a:chOff x="3827968" y="3126270"/>
            <a:chExt cx="1247270" cy="1852130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964472" y="3126270"/>
              <a:ext cx="401482" cy="418023"/>
            </a:xfrm>
            <a:custGeom>
              <a:avLst/>
              <a:gdLst>
                <a:gd name="T0" fmla="*/ 2147483647 w 1200"/>
                <a:gd name="T1" fmla="*/ 0 h 1211"/>
                <a:gd name="T2" fmla="*/ 2147483647 w 1200"/>
                <a:gd name="T3" fmla="*/ 2147483647 h 1211"/>
                <a:gd name="T4" fmla="*/ 2147483647 w 1200"/>
                <a:gd name="T5" fmla="*/ 2147483647 h 1211"/>
                <a:gd name="T6" fmla="*/ 2147483647 w 1200"/>
                <a:gd name="T7" fmla="*/ 2147483647 h 1211"/>
                <a:gd name="T8" fmla="*/ 2147483647 w 1200"/>
                <a:gd name="T9" fmla="*/ 2147483647 h 1211"/>
                <a:gd name="T10" fmla="*/ 2147483647 w 1200"/>
                <a:gd name="T11" fmla="*/ 2147483647 h 1211"/>
                <a:gd name="T12" fmla="*/ 2147483647 w 1200"/>
                <a:gd name="T13" fmla="*/ 2147483647 h 1211"/>
                <a:gd name="T14" fmla="*/ 2147483647 w 1200"/>
                <a:gd name="T15" fmla="*/ 2147483647 h 1211"/>
                <a:gd name="T16" fmla="*/ 2147483647 w 1200"/>
                <a:gd name="T17" fmla="*/ 2147483647 h 1211"/>
                <a:gd name="T18" fmla="*/ 2147483647 w 1200"/>
                <a:gd name="T19" fmla="*/ 2147483647 h 1211"/>
                <a:gd name="T20" fmla="*/ 2147483647 w 1200"/>
                <a:gd name="T21" fmla="*/ 2147483647 h 1211"/>
                <a:gd name="T22" fmla="*/ 2147483647 w 1200"/>
                <a:gd name="T23" fmla="*/ 2147483647 h 1211"/>
                <a:gd name="T24" fmla="*/ 2147483647 w 1200"/>
                <a:gd name="T25" fmla="*/ 2147483647 h 1211"/>
                <a:gd name="T26" fmla="*/ 2147483647 w 1200"/>
                <a:gd name="T27" fmla="*/ 2147483647 h 1211"/>
                <a:gd name="T28" fmla="*/ 2147483647 w 1200"/>
                <a:gd name="T29" fmla="*/ 2147483647 h 1211"/>
                <a:gd name="T30" fmla="*/ 2147483647 w 1200"/>
                <a:gd name="T31" fmla="*/ 2147483647 h 1211"/>
                <a:gd name="T32" fmla="*/ 2147483647 w 1200"/>
                <a:gd name="T33" fmla="*/ 2147483647 h 1211"/>
                <a:gd name="T34" fmla="*/ 2147483647 w 1200"/>
                <a:gd name="T35" fmla="*/ 2147483647 h 1211"/>
                <a:gd name="T36" fmla="*/ 2147483647 w 1200"/>
                <a:gd name="T37" fmla="*/ 2147483647 h 1211"/>
                <a:gd name="T38" fmla="*/ 2147483647 w 1200"/>
                <a:gd name="T39" fmla="*/ 2147483647 h 1211"/>
                <a:gd name="T40" fmla="*/ 2147483647 w 1200"/>
                <a:gd name="T41" fmla="*/ 2147483647 h 1211"/>
                <a:gd name="T42" fmla="*/ 2147483647 w 1200"/>
                <a:gd name="T43" fmla="*/ 2147483647 h 1211"/>
                <a:gd name="T44" fmla="*/ 2147483647 w 1200"/>
                <a:gd name="T45" fmla="*/ 2147483647 h 1211"/>
                <a:gd name="T46" fmla="*/ 2147483647 w 1200"/>
                <a:gd name="T47" fmla="*/ 2147483647 h 1211"/>
                <a:gd name="T48" fmla="*/ 2147483647 w 1200"/>
                <a:gd name="T49" fmla="*/ 2147483647 h 1211"/>
                <a:gd name="T50" fmla="*/ 2147483647 w 1200"/>
                <a:gd name="T51" fmla="*/ 2147483647 h 1211"/>
                <a:gd name="T52" fmla="*/ 2147483647 w 1200"/>
                <a:gd name="T53" fmla="*/ 2147483647 h 1211"/>
                <a:gd name="T54" fmla="*/ 2147483647 w 1200"/>
                <a:gd name="T55" fmla="*/ 2147483647 h 1211"/>
                <a:gd name="T56" fmla="*/ 2147483647 w 1200"/>
                <a:gd name="T57" fmla="*/ 2147483647 h 1211"/>
                <a:gd name="T58" fmla="*/ 2147483647 w 1200"/>
                <a:gd name="T59" fmla="*/ 2147483647 h 1211"/>
                <a:gd name="T60" fmla="*/ 2147483647 w 1200"/>
                <a:gd name="T61" fmla="*/ 2147483647 h 1211"/>
                <a:gd name="T62" fmla="*/ 2147483647 w 1200"/>
                <a:gd name="T63" fmla="*/ 2147483647 h 1211"/>
                <a:gd name="T64" fmla="*/ 2147483647 w 1200"/>
                <a:gd name="T65" fmla="*/ 2147483647 h 1211"/>
                <a:gd name="T66" fmla="*/ 2147483647 w 1200"/>
                <a:gd name="T67" fmla="*/ 2147483647 h 1211"/>
                <a:gd name="T68" fmla="*/ 2147483647 w 1200"/>
                <a:gd name="T69" fmla="*/ 2147483647 h 1211"/>
                <a:gd name="T70" fmla="*/ 0 w 1200"/>
                <a:gd name="T71" fmla="*/ 2147483647 h 1211"/>
                <a:gd name="T72" fmla="*/ 2147483647 w 1200"/>
                <a:gd name="T73" fmla="*/ 2147483647 h 1211"/>
                <a:gd name="T74" fmla="*/ 2147483647 w 1200"/>
                <a:gd name="T75" fmla="*/ 2147483647 h 1211"/>
                <a:gd name="T76" fmla="*/ 2147483647 w 1200"/>
                <a:gd name="T77" fmla="*/ 2147483647 h 1211"/>
                <a:gd name="T78" fmla="*/ 2147483647 w 1200"/>
                <a:gd name="T79" fmla="*/ 2147483647 h 1211"/>
                <a:gd name="T80" fmla="*/ 2147483647 w 1200"/>
                <a:gd name="T81" fmla="*/ 2147483647 h 1211"/>
                <a:gd name="T82" fmla="*/ 2147483647 w 1200"/>
                <a:gd name="T83" fmla="*/ 2147483647 h 1211"/>
                <a:gd name="T84" fmla="*/ 2147483647 w 1200"/>
                <a:gd name="T85" fmla="*/ 2147483647 h 1211"/>
                <a:gd name="T86" fmla="*/ 2147483647 w 1200"/>
                <a:gd name="T87" fmla="*/ 2147483647 h 1211"/>
                <a:gd name="T88" fmla="*/ 2147483647 w 1200"/>
                <a:gd name="T89" fmla="*/ 2147483647 h 1211"/>
                <a:gd name="T90" fmla="*/ 2147483647 w 1200"/>
                <a:gd name="T91" fmla="*/ 2147483647 h 1211"/>
                <a:gd name="T92" fmla="*/ 2147483647 w 1200"/>
                <a:gd name="T93" fmla="*/ 2147483647 h 1211"/>
                <a:gd name="T94" fmla="*/ 2147483647 w 1200"/>
                <a:gd name="T95" fmla="*/ 2147483647 h 1211"/>
                <a:gd name="T96" fmla="*/ 2147483647 w 1200"/>
                <a:gd name="T97" fmla="*/ 2147483647 h 1211"/>
                <a:gd name="T98" fmla="*/ 2147483647 w 1200"/>
                <a:gd name="T99" fmla="*/ 2147483647 h 1211"/>
                <a:gd name="T100" fmla="*/ 2147483647 w 1200"/>
                <a:gd name="T101" fmla="*/ 2147483647 h 1211"/>
                <a:gd name="T102" fmla="*/ 2147483647 w 1200"/>
                <a:gd name="T103" fmla="*/ 2147483647 h 1211"/>
                <a:gd name="T104" fmla="*/ 2147483647 w 1200"/>
                <a:gd name="T105" fmla="*/ 2147483647 h 1211"/>
                <a:gd name="T106" fmla="*/ 2147483647 w 1200"/>
                <a:gd name="T107" fmla="*/ 0 h 121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0"/>
                <a:gd name="T163" fmla="*/ 0 h 1211"/>
                <a:gd name="T164" fmla="*/ 1200 w 1200"/>
                <a:gd name="T165" fmla="*/ 1211 h 121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0" h="1211">
                  <a:moveTo>
                    <a:pt x="814" y="0"/>
                  </a:moveTo>
                  <a:lnTo>
                    <a:pt x="820" y="0"/>
                  </a:lnTo>
                  <a:lnTo>
                    <a:pt x="827" y="0"/>
                  </a:lnTo>
                  <a:lnTo>
                    <a:pt x="835" y="2"/>
                  </a:lnTo>
                  <a:lnTo>
                    <a:pt x="845" y="4"/>
                  </a:lnTo>
                  <a:lnTo>
                    <a:pt x="854" y="6"/>
                  </a:lnTo>
                  <a:lnTo>
                    <a:pt x="864" y="7"/>
                  </a:lnTo>
                  <a:lnTo>
                    <a:pt x="875" y="11"/>
                  </a:lnTo>
                  <a:lnTo>
                    <a:pt x="889" y="15"/>
                  </a:lnTo>
                  <a:lnTo>
                    <a:pt x="904" y="21"/>
                  </a:lnTo>
                  <a:lnTo>
                    <a:pt x="918" y="25"/>
                  </a:lnTo>
                  <a:lnTo>
                    <a:pt x="935" y="30"/>
                  </a:lnTo>
                  <a:lnTo>
                    <a:pt x="952" y="36"/>
                  </a:lnTo>
                  <a:lnTo>
                    <a:pt x="971" y="42"/>
                  </a:lnTo>
                  <a:lnTo>
                    <a:pt x="990" y="50"/>
                  </a:lnTo>
                  <a:lnTo>
                    <a:pt x="1012" y="57"/>
                  </a:lnTo>
                  <a:lnTo>
                    <a:pt x="1033" y="65"/>
                  </a:lnTo>
                  <a:lnTo>
                    <a:pt x="1052" y="75"/>
                  </a:lnTo>
                  <a:lnTo>
                    <a:pt x="1071" y="82"/>
                  </a:lnTo>
                  <a:lnTo>
                    <a:pt x="1088" y="92"/>
                  </a:lnTo>
                  <a:lnTo>
                    <a:pt x="1106" y="103"/>
                  </a:lnTo>
                  <a:lnTo>
                    <a:pt x="1119" y="113"/>
                  </a:lnTo>
                  <a:lnTo>
                    <a:pt x="1133" y="123"/>
                  </a:lnTo>
                  <a:lnTo>
                    <a:pt x="1146" y="134"/>
                  </a:lnTo>
                  <a:lnTo>
                    <a:pt x="1158" y="144"/>
                  </a:lnTo>
                  <a:lnTo>
                    <a:pt x="1167" y="155"/>
                  </a:lnTo>
                  <a:lnTo>
                    <a:pt x="1175" y="167"/>
                  </a:lnTo>
                  <a:lnTo>
                    <a:pt x="1182" y="176"/>
                  </a:lnTo>
                  <a:lnTo>
                    <a:pt x="1188" y="188"/>
                  </a:lnTo>
                  <a:lnTo>
                    <a:pt x="1194" y="201"/>
                  </a:lnTo>
                  <a:lnTo>
                    <a:pt x="1196" y="213"/>
                  </a:lnTo>
                  <a:lnTo>
                    <a:pt x="1198" y="224"/>
                  </a:lnTo>
                  <a:lnTo>
                    <a:pt x="1200" y="236"/>
                  </a:lnTo>
                  <a:lnTo>
                    <a:pt x="1198" y="247"/>
                  </a:lnTo>
                  <a:lnTo>
                    <a:pt x="1196" y="259"/>
                  </a:lnTo>
                  <a:lnTo>
                    <a:pt x="1192" y="269"/>
                  </a:lnTo>
                  <a:lnTo>
                    <a:pt x="1186" y="280"/>
                  </a:lnTo>
                  <a:lnTo>
                    <a:pt x="1179" y="290"/>
                  </a:lnTo>
                  <a:lnTo>
                    <a:pt x="1171" y="301"/>
                  </a:lnTo>
                  <a:lnTo>
                    <a:pt x="1159" y="311"/>
                  </a:lnTo>
                  <a:lnTo>
                    <a:pt x="1148" y="320"/>
                  </a:lnTo>
                  <a:lnTo>
                    <a:pt x="1134" y="330"/>
                  </a:lnTo>
                  <a:lnTo>
                    <a:pt x="1119" y="341"/>
                  </a:lnTo>
                  <a:lnTo>
                    <a:pt x="1106" y="353"/>
                  </a:lnTo>
                  <a:lnTo>
                    <a:pt x="1092" y="364"/>
                  </a:lnTo>
                  <a:lnTo>
                    <a:pt x="1077" y="376"/>
                  </a:lnTo>
                  <a:lnTo>
                    <a:pt x="1063" y="389"/>
                  </a:lnTo>
                  <a:lnTo>
                    <a:pt x="1050" y="403"/>
                  </a:lnTo>
                  <a:lnTo>
                    <a:pt x="1035" y="418"/>
                  </a:lnTo>
                  <a:lnTo>
                    <a:pt x="1021" y="432"/>
                  </a:lnTo>
                  <a:lnTo>
                    <a:pt x="1006" y="447"/>
                  </a:lnTo>
                  <a:lnTo>
                    <a:pt x="992" y="462"/>
                  </a:lnTo>
                  <a:lnTo>
                    <a:pt x="977" y="480"/>
                  </a:lnTo>
                  <a:lnTo>
                    <a:pt x="962" y="497"/>
                  </a:lnTo>
                  <a:lnTo>
                    <a:pt x="948" y="514"/>
                  </a:lnTo>
                  <a:lnTo>
                    <a:pt x="933" y="532"/>
                  </a:lnTo>
                  <a:lnTo>
                    <a:pt x="918" y="551"/>
                  </a:lnTo>
                  <a:lnTo>
                    <a:pt x="889" y="583"/>
                  </a:lnTo>
                  <a:lnTo>
                    <a:pt x="860" y="616"/>
                  </a:lnTo>
                  <a:lnTo>
                    <a:pt x="831" y="647"/>
                  </a:lnTo>
                  <a:lnTo>
                    <a:pt x="802" y="675"/>
                  </a:lnTo>
                  <a:lnTo>
                    <a:pt x="774" y="706"/>
                  </a:lnTo>
                  <a:lnTo>
                    <a:pt x="743" y="735"/>
                  </a:lnTo>
                  <a:lnTo>
                    <a:pt x="714" y="764"/>
                  </a:lnTo>
                  <a:lnTo>
                    <a:pt x="683" y="791"/>
                  </a:lnTo>
                  <a:lnTo>
                    <a:pt x="655" y="818"/>
                  </a:lnTo>
                  <a:lnTo>
                    <a:pt x="624" y="844"/>
                  </a:lnTo>
                  <a:lnTo>
                    <a:pt x="595" y="871"/>
                  </a:lnTo>
                  <a:lnTo>
                    <a:pt x="564" y="896"/>
                  </a:lnTo>
                  <a:lnTo>
                    <a:pt x="534" y="921"/>
                  </a:lnTo>
                  <a:lnTo>
                    <a:pt x="503" y="944"/>
                  </a:lnTo>
                  <a:lnTo>
                    <a:pt x="472" y="967"/>
                  </a:lnTo>
                  <a:lnTo>
                    <a:pt x="441" y="990"/>
                  </a:lnTo>
                  <a:lnTo>
                    <a:pt x="422" y="1008"/>
                  </a:lnTo>
                  <a:lnTo>
                    <a:pt x="401" y="1023"/>
                  </a:lnTo>
                  <a:lnTo>
                    <a:pt x="382" y="1038"/>
                  </a:lnTo>
                  <a:lnTo>
                    <a:pt x="363" y="1052"/>
                  </a:lnTo>
                  <a:lnTo>
                    <a:pt x="344" y="1065"/>
                  </a:lnTo>
                  <a:lnTo>
                    <a:pt x="326" y="1079"/>
                  </a:lnTo>
                  <a:lnTo>
                    <a:pt x="309" y="1090"/>
                  </a:lnTo>
                  <a:lnTo>
                    <a:pt x="292" y="1102"/>
                  </a:lnTo>
                  <a:lnTo>
                    <a:pt x="274" y="1113"/>
                  </a:lnTo>
                  <a:lnTo>
                    <a:pt x="257" y="1123"/>
                  </a:lnTo>
                  <a:lnTo>
                    <a:pt x="242" y="1130"/>
                  </a:lnTo>
                  <a:lnTo>
                    <a:pt x="225" y="1138"/>
                  </a:lnTo>
                  <a:lnTo>
                    <a:pt x="209" y="1146"/>
                  </a:lnTo>
                  <a:lnTo>
                    <a:pt x="194" y="1153"/>
                  </a:lnTo>
                  <a:lnTo>
                    <a:pt x="180" y="1157"/>
                  </a:lnTo>
                  <a:lnTo>
                    <a:pt x="165" y="1163"/>
                  </a:lnTo>
                  <a:lnTo>
                    <a:pt x="148" y="1175"/>
                  </a:lnTo>
                  <a:lnTo>
                    <a:pt x="130" y="1184"/>
                  </a:lnTo>
                  <a:lnTo>
                    <a:pt x="115" y="1192"/>
                  </a:lnTo>
                  <a:lnTo>
                    <a:pt x="100" y="1198"/>
                  </a:lnTo>
                  <a:lnTo>
                    <a:pt x="88" y="1203"/>
                  </a:lnTo>
                  <a:lnTo>
                    <a:pt x="77" y="1207"/>
                  </a:lnTo>
                  <a:lnTo>
                    <a:pt x="65" y="1209"/>
                  </a:lnTo>
                  <a:lnTo>
                    <a:pt x="58" y="1211"/>
                  </a:lnTo>
                  <a:lnTo>
                    <a:pt x="50" y="1211"/>
                  </a:lnTo>
                  <a:lnTo>
                    <a:pt x="42" y="1209"/>
                  </a:lnTo>
                  <a:lnTo>
                    <a:pt x="36" y="1209"/>
                  </a:lnTo>
                  <a:lnTo>
                    <a:pt x="31" y="1209"/>
                  </a:lnTo>
                  <a:lnTo>
                    <a:pt x="25" y="1207"/>
                  </a:lnTo>
                  <a:lnTo>
                    <a:pt x="21" y="1205"/>
                  </a:lnTo>
                  <a:lnTo>
                    <a:pt x="17" y="1203"/>
                  </a:lnTo>
                  <a:lnTo>
                    <a:pt x="13" y="1201"/>
                  </a:lnTo>
                  <a:lnTo>
                    <a:pt x="6" y="1198"/>
                  </a:lnTo>
                  <a:lnTo>
                    <a:pt x="2" y="1190"/>
                  </a:lnTo>
                  <a:lnTo>
                    <a:pt x="0" y="1184"/>
                  </a:lnTo>
                  <a:lnTo>
                    <a:pt x="0" y="1175"/>
                  </a:lnTo>
                  <a:lnTo>
                    <a:pt x="48" y="1127"/>
                  </a:lnTo>
                  <a:lnTo>
                    <a:pt x="96" y="1079"/>
                  </a:lnTo>
                  <a:lnTo>
                    <a:pt x="144" y="1027"/>
                  </a:lnTo>
                  <a:lnTo>
                    <a:pt x="192" y="977"/>
                  </a:lnTo>
                  <a:lnTo>
                    <a:pt x="240" y="923"/>
                  </a:lnTo>
                  <a:lnTo>
                    <a:pt x="284" y="869"/>
                  </a:lnTo>
                  <a:lnTo>
                    <a:pt x="330" y="816"/>
                  </a:lnTo>
                  <a:lnTo>
                    <a:pt x="372" y="760"/>
                  </a:lnTo>
                  <a:lnTo>
                    <a:pt x="401" y="725"/>
                  </a:lnTo>
                  <a:lnTo>
                    <a:pt x="428" y="691"/>
                  </a:lnTo>
                  <a:lnTo>
                    <a:pt x="455" y="656"/>
                  </a:lnTo>
                  <a:lnTo>
                    <a:pt x="480" y="624"/>
                  </a:lnTo>
                  <a:lnTo>
                    <a:pt x="505" y="589"/>
                  </a:lnTo>
                  <a:lnTo>
                    <a:pt x="530" y="556"/>
                  </a:lnTo>
                  <a:lnTo>
                    <a:pt x="553" y="524"/>
                  </a:lnTo>
                  <a:lnTo>
                    <a:pt x="574" y="491"/>
                  </a:lnTo>
                  <a:lnTo>
                    <a:pt x="595" y="460"/>
                  </a:lnTo>
                  <a:lnTo>
                    <a:pt x="614" y="428"/>
                  </a:lnTo>
                  <a:lnTo>
                    <a:pt x="633" y="397"/>
                  </a:lnTo>
                  <a:lnTo>
                    <a:pt x="651" y="364"/>
                  </a:lnTo>
                  <a:lnTo>
                    <a:pt x="668" y="334"/>
                  </a:lnTo>
                  <a:lnTo>
                    <a:pt x="683" y="303"/>
                  </a:lnTo>
                  <a:lnTo>
                    <a:pt x="699" y="272"/>
                  </a:lnTo>
                  <a:lnTo>
                    <a:pt x="712" y="244"/>
                  </a:lnTo>
                  <a:lnTo>
                    <a:pt x="716" y="234"/>
                  </a:lnTo>
                  <a:lnTo>
                    <a:pt x="722" y="226"/>
                  </a:lnTo>
                  <a:lnTo>
                    <a:pt x="726" y="217"/>
                  </a:lnTo>
                  <a:lnTo>
                    <a:pt x="729" y="207"/>
                  </a:lnTo>
                  <a:lnTo>
                    <a:pt x="733" y="196"/>
                  </a:lnTo>
                  <a:lnTo>
                    <a:pt x="737" y="186"/>
                  </a:lnTo>
                  <a:lnTo>
                    <a:pt x="739" y="174"/>
                  </a:lnTo>
                  <a:lnTo>
                    <a:pt x="743" y="161"/>
                  </a:lnTo>
                  <a:lnTo>
                    <a:pt x="745" y="149"/>
                  </a:lnTo>
                  <a:lnTo>
                    <a:pt x="747" y="136"/>
                  </a:lnTo>
                  <a:lnTo>
                    <a:pt x="749" y="121"/>
                  </a:lnTo>
                  <a:lnTo>
                    <a:pt x="749" y="107"/>
                  </a:lnTo>
                  <a:lnTo>
                    <a:pt x="751" y="92"/>
                  </a:lnTo>
                  <a:lnTo>
                    <a:pt x="751" y="75"/>
                  </a:lnTo>
                  <a:lnTo>
                    <a:pt x="751" y="57"/>
                  </a:lnTo>
                  <a:lnTo>
                    <a:pt x="752" y="40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4" y="27"/>
                  </a:lnTo>
                  <a:lnTo>
                    <a:pt x="756" y="21"/>
                  </a:lnTo>
                  <a:lnTo>
                    <a:pt x="758" y="17"/>
                  </a:lnTo>
                  <a:lnTo>
                    <a:pt x="760" y="15"/>
                  </a:lnTo>
                  <a:lnTo>
                    <a:pt x="764" y="11"/>
                  </a:lnTo>
                  <a:lnTo>
                    <a:pt x="768" y="9"/>
                  </a:lnTo>
                  <a:lnTo>
                    <a:pt x="777" y="4"/>
                  </a:lnTo>
                  <a:lnTo>
                    <a:pt x="787" y="2"/>
                  </a:lnTo>
                  <a:lnTo>
                    <a:pt x="800" y="0"/>
                  </a:lnTo>
                  <a:lnTo>
                    <a:pt x="81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4152499" y="3238708"/>
              <a:ext cx="471072" cy="378704"/>
            </a:xfrm>
            <a:custGeom>
              <a:avLst/>
              <a:gdLst>
                <a:gd name="T0" fmla="*/ 2147483647 w 1408"/>
                <a:gd name="T1" fmla="*/ 2147483647 h 1098"/>
                <a:gd name="T2" fmla="*/ 2147483647 w 1408"/>
                <a:gd name="T3" fmla="*/ 2147483647 h 1098"/>
                <a:gd name="T4" fmla="*/ 2147483647 w 1408"/>
                <a:gd name="T5" fmla="*/ 2147483647 h 1098"/>
                <a:gd name="T6" fmla="*/ 2147483647 w 1408"/>
                <a:gd name="T7" fmla="*/ 2147483647 h 1098"/>
                <a:gd name="T8" fmla="*/ 2147483647 w 1408"/>
                <a:gd name="T9" fmla="*/ 2147483647 h 1098"/>
                <a:gd name="T10" fmla="*/ 2147483647 w 1408"/>
                <a:gd name="T11" fmla="*/ 2147483647 h 1098"/>
                <a:gd name="T12" fmla="*/ 2147483647 w 1408"/>
                <a:gd name="T13" fmla="*/ 2147483647 h 1098"/>
                <a:gd name="T14" fmla="*/ 2147483647 w 1408"/>
                <a:gd name="T15" fmla="*/ 2147483647 h 1098"/>
                <a:gd name="T16" fmla="*/ 2147483647 w 1408"/>
                <a:gd name="T17" fmla="*/ 2147483647 h 1098"/>
                <a:gd name="T18" fmla="*/ 2147483647 w 1408"/>
                <a:gd name="T19" fmla="*/ 2147483647 h 1098"/>
                <a:gd name="T20" fmla="*/ 2147483647 w 1408"/>
                <a:gd name="T21" fmla="*/ 2147483647 h 1098"/>
                <a:gd name="T22" fmla="*/ 2147483647 w 1408"/>
                <a:gd name="T23" fmla="*/ 2147483647 h 1098"/>
                <a:gd name="T24" fmla="*/ 2147483647 w 1408"/>
                <a:gd name="T25" fmla="*/ 2147483647 h 1098"/>
                <a:gd name="T26" fmla="*/ 2147483647 w 1408"/>
                <a:gd name="T27" fmla="*/ 2147483647 h 1098"/>
                <a:gd name="T28" fmla="*/ 2147483647 w 1408"/>
                <a:gd name="T29" fmla="*/ 2147483647 h 1098"/>
                <a:gd name="T30" fmla="*/ 2147483647 w 1408"/>
                <a:gd name="T31" fmla="*/ 2147483647 h 1098"/>
                <a:gd name="T32" fmla="*/ 2147483647 w 1408"/>
                <a:gd name="T33" fmla="*/ 2147483647 h 1098"/>
                <a:gd name="T34" fmla="*/ 2147483647 w 1408"/>
                <a:gd name="T35" fmla="*/ 2147483647 h 1098"/>
                <a:gd name="T36" fmla="*/ 2147483647 w 1408"/>
                <a:gd name="T37" fmla="*/ 2147483647 h 1098"/>
                <a:gd name="T38" fmla="*/ 2147483647 w 1408"/>
                <a:gd name="T39" fmla="*/ 2147483647 h 1098"/>
                <a:gd name="T40" fmla="*/ 2147483647 w 1408"/>
                <a:gd name="T41" fmla="*/ 2147483647 h 1098"/>
                <a:gd name="T42" fmla="*/ 2147483647 w 1408"/>
                <a:gd name="T43" fmla="*/ 2147483647 h 1098"/>
                <a:gd name="T44" fmla="*/ 2147483647 w 1408"/>
                <a:gd name="T45" fmla="*/ 2147483647 h 1098"/>
                <a:gd name="T46" fmla="*/ 2147483647 w 1408"/>
                <a:gd name="T47" fmla="*/ 2147483647 h 1098"/>
                <a:gd name="T48" fmla="*/ 2147483647 w 1408"/>
                <a:gd name="T49" fmla="*/ 2147483647 h 1098"/>
                <a:gd name="T50" fmla="*/ 2147483647 w 1408"/>
                <a:gd name="T51" fmla="*/ 2147483647 h 1098"/>
                <a:gd name="T52" fmla="*/ 2147483647 w 1408"/>
                <a:gd name="T53" fmla="*/ 2147483647 h 1098"/>
                <a:gd name="T54" fmla="*/ 2147483647 w 1408"/>
                <a:gd name="T55" fmla="*/ 2147483647 h 1098"/>
                <a:gd name="T56" fmla="*/ 2147483647 w 1408"/>
                <a:gd name="T57" fmla="*/ 2147483647 h 1098"/>
                <a:gd name="T58" fmla="*/ 2147483647 w 1408"/>
                <a:gd name="T59" fmla="*/ 2147483647 h 1098"/>
                <a:gd name="T60" fmla="*/ 2147483647 w 1408"/>
                <a:gd name="T61" fmla="*/ 2147483647 h 1098"/>
                <a:gd name="T62" fmla="*/ 2147483647 w 1408"/>
                <a:gd name="T63" fmla="*/ 2147483647 h 1098"/>
                <a:gd name="T64" fmla="*/ 2147483647 w 1408"/>
                <a:gd name="T65" fmla="*/ 2147483647 h 1098"/>
                <a:gd name="T66" fmla="*/ 2147483647 w 1408"/>
                <a:gd name="T67" fmla="*/ 2147483647 h 1098"/>
                <a:gd name="T68" fmla="*/ 2147483647 w 1408"/>
                <a:gd name="T69" fmla="*/ 2147483647 h 1098"/>
                <a:gd name="T70" fmla="*/ 2147483647 w 1408"/>
                <a:gd name="T71" fmla="*/ 2147483647 h 1098"/>
                <a:gd name="T72" fmla="*/ 2147483647 w 1408"/>
                <a:gd name="T73" fmla="*/ 2147483647 h 1098"/>
                <a:gd name="T74" fmla="*/ 2147483647 w 1408"/>
                <a:gd name="T75" fmla="*/ 2147483647 h 1098"/>
                <a:gd name="T76" fmla="*/ 2147483647 w 1408"/>
                <a:gd name="T77" fmla="*/ 2147483647 h 1098"/>
                <a:gd name="T78" fmla="*/ 2147483647 w 1408"/>
                <a:gd name="T79" fmla="*/ 2147483647 h 1098"/>
                <a:gd name="T80" fmla="*/ 2147483647 w 1408"/>
                <a:gd name="T81" fmla="*/ 2147483647 h 1098"/>
                <a:gd name="T82" fmla="*/ 2147483647 w 1408"/>
                <a:gd name="T83" fmla="*/ 2147483647 h 1098"/>
                <a:gd name="T84" fmla="*/ 0 w 1408"/>
                <a:gd name="T85" fmla="*/ 2147483647 h 1098"/>
                <a:gd name="T86" fmla="*/ 2147483647 w 1408"/>
                <a:gd name="T87" fmla="*/ 2147483647 h 1098"/>
                <a:gd name="T88" fmla="*/ 2147483647 w 1408"/>
                <a:gd name="T89" fmla="*/ 2147483647 h 1098"/>
                <a:gd name="T90" fmla="*/ 2147483647 w 1408"/>
                <a:gd name="T91" fmla="*/ 2147483647 h 1098"/>
                <a:gd name="T92" fmla="*/ 2147483647 w 1408"/>
                <a:gd name="T93" fmla="*/ 2147483647 h 1098"/>
                <a:gd name="T94" fmla="*/ 2147483647 w 1408"/>
                <a:gd name="T95" fmla="*/ 2147483647 h 1098"/>
                <a:gd name="T96" fmla="*/ 2147483647 w 1408"/>
                <a:gd name="T97" fmla="*/ 2147483647 h 1098"/>
                <a:gd name="T98" fmla="*/ 2147483647 w 1408"/>
                <a:gd name="T99" fmla="*/ 2147483647 h 1098"/>
                <a:gd name="T100" fmla="*/ 2147483647 w 1408"/>
                <a:gd name="T101" fmla="*/ 2147483647 h 1098"/>
                <a:gd name="T102" fmla="*/ 2147483647 w 1408"/>
                <a:gd name="T103" fmla="*/ 2147483647 h 1098"/>
                <a:gd name="T104" fmla="*/ 2147483647 w 1408"/>
                <a:gd name="T105" fmla="*/ 2147483647 h 1098"/>
                <a:gd name="T106" fmla="*/ 2147483647 w 1408"/>
                <a:gd name="T107" fmla="*/ 2147483647 h 1098"/>
                <a:gd name="T108" fmla="*/ 2147483647 w 1408"/>
                <a:gd name="T109" fmla="*/ 0 h 10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08"/>
                <a:gd name="T166" fmla="*/ 0 h 1098"/>
                <a:gd name="T167" fmla="*/ 1408 w 1408"/>
                <a:gd name="T168" fmla="*/ 1098 h 10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08" h="1098">
                  <a:moveTo>
                    <a:pt x="1016" y="0"/>
                  </a:moveTo>
                  <a:lnTo>
                    <a:pt x="1024" y="0"/>
                  </a:lnTo>
                  <a:lnTo>
                    <a:pt x="1031" y="0"/>
                  </a:lnTo>
                  <a:lnTo>
                    <a:pt x="1041" y="2"/>
                  </a:lnTo>
                  <a:lnTo>
                    <a:pt x="1050" y="6"/>
                  </a:lnTo>
                  <a:lnTo>
                    <a:pt x="1060" y="8"/>
                  </a:lnTo>
                  <a:lnTo>
                    <a:pt x="1072" y="12"/>
                  </a:lnTo>
                  <a:lnTo>
                    <a:pt x="1085" y="15"/>
                  </a:lnTo>
                  <a:lnTo>
                    <a:pt x="1098" y="21"/>
                  </a:lnTo>
                  <a:lnTo>
                    <a:pt x="1112" y="27"/>
                  </a:lnTo>
                  <a:lnTo>
                    <a:pt x="1127" y="33"/>
                  </a:lnTo>
                  <a:lnTo>
                    <a:pt x="1143" y="38"/>
                  </a:lnTo>
                  <a:lnTo>
                    <a:pt x="1160" y="46"/>
                  </a:lnTo>
                  <a:lnTo>
                    <a:pt x="1177" y="56"/>
                  </a:lnTo>
                  <a:lnTo>
                    <a:pt x="1194" y="63"/>
                  </a:lnTo>
                  <a:lnTo>
                    <a:pt x="1214" y="73"/>
                  </a:lnTo>
                  <a:lnTo>
                    <a:pt x="1235" y="83"/>
                  </a:lnTo>
                  <a:lnTo>
                    <a:pt x="1256" y="92"/>
                  </a:lnTo>
                  <a:lnTo>
                    <a:pt x="1275" y="102"/>
                  </a:lnTo>
                  <a:lnTo>
                    <a:pt x="1292" y="110"/>
                  </a:lnTo>
                  <a:lnTo>
                    <a:pt x="1310" y="119"/>
                  </a:lnTo>
                  <a:lnTo>
                    <a:pt x="1325" y="129"/>
                  </a:lnTo>
                  <a:lnTo>
                    <a:pt x="1338" y="140"/>
                  </a:lnTo>
                  <a:lnTo>
                    <a:pt x="1352" y="150"/>
                  </a:lnTo>
                  <a:lnTo>
                    <a:pt x="1363" y="159"/>
                  </a:lnTo>
                  <a:lnTo>
                    <a:pt x="1373" y="171"/>
                  </a:lnTo>
                  <a:lnTo>
                    <a:pt x="1383" y="181"/>
                  </a:lnTo>
                  <a:lnTo>
                    <a:pt x="1390" y="192"/>
                  </a:lnTo>
                  <a:lnTo>
                    <a:pt x="1396" y="202"/>
                  </a:lnTo>
                  <a:lnTo>
                    <a:pt x="1400" y="213"/>
                  </a:lnTo>
                  <a:lnTo>
                    <a:pt x="1404" y="225"/>
                  </a:lnTo>
                  <a:lnTo>
                    <a:pt x="1406" y="236"/>
                  </a:lnTo>
                  <a:lnTo>
                    <a:pt x="1408" y="250"/>
                  </a:lnTo>
                  <a:lnTo>
                    <a:pt x="1406" y="255"/>
                  </a:lnTo>
                  <a:lnTo>
                    <a:pt x="1406" y="261"/>
                  </a:lnTo>
                  <a:lnTo>
                    <a:pt x="1402" y="267"/>
                  </a:lnTo>
                  <a:lnTo>
                    <a:pt x="1400" y="273"/>
                  </a:lnTo>
                  <a:lnTo>
                    <a:pt x="1394" y="278"/>
                  </a:lnTo>
                  <a:lnTo>
                    <a:pt x="1390" y="284"/>
                  </a:lnTo>
                  <a:lnTo>
                    <a:pt x="1384" y="292"/>
                  </a:lnTo>
                  <a:lnTo>
                    <a:pt x="1377" y="298"/>
                  </a:lnTo>
                  <a:lnTo>
                    <a:pt x="1369" y="305"/>
                  </a:lnTo>
                  <a:lnTo>
                    <a:pt x="1361" y="311"/>
                  </a:lnTo>
                  <a:lnTo>
                    <a:pt x="1352" y="319"/>
                  </a:lnTo>
                  <a:lnTo>
                    <a:pt x="1340" y="326"/>
                  </a:lnTo>
                  <a:lnTo>
                    <a:pt x="1331" y="334"/>
                  </a:lnTo>
                  <a:lnTo>
                    <a:pt x="1317" y="340"/>
                  </a:lnTo>
                  <a:lnTo>
                    <a:pt x="1306" y="348"/>
                  </a:lnTo>
                  <a:lnTo>
                    <a:pt x="1292" y="357"/>
                  </a:lnTo>
                  <a:lnTo>
                    <a:pt x="1269" y="374"/>
                  </a:lnTo>
                  <a:lnTo>
                    <a:pt x="1244" y="396"/>
                  </a:lnTo>
                  <a:lnTo>
                    <a:pt x="1219" y="417"/>
                  </a:lnTo>
                  <a:lnTo>
                    <a:pt x="1194" y="440"/>
                  </a:lnTo>
                  <a:lnTo>
                    <a:pt x="1168" y="465"/>
                  </a:lnTo>
                  <a:lnTo>
                    <a:pt x="1139" y="492"/>
                  </a:lnTo>
                  <a:lnTo>
                    <a:pt x="1110" y="518"/>
                  </a:lnTo>
                  <a:lnTo>
                    <a:pt x="1081" y="547"/>
                  </a:lnTo>
                  <a:lnTo>
                    <a:pt x="1050" y="578"/>
                  </a:lnTo>
                  <a:lnTo>
                    <a:pt x="1018" y="611"/>
                  </a:lnTo>
                  <a:lnTo>
                    <a:pt x="985" y="643"/>
                  </a:lnTo>
                  <a:lnTo>
                    <a:pt x="953" y="680"/>
                  </a:lnTo>
                  <a:lnTo>
                    <a:pt x="918" y="716"/>
                  </a:lnTo>
                  <a:lnTo>
                    <a:pt x="882" y="755"/>
                  </a:lnTo>
                  <a:lnTo>
                    <a:pt x="847" y="795"/>
                  </a:lnTo>
                  <a:lnTo>
                    <a:pt x="811" y="837"/>
                  </a:lnTo>
                  <a:lnTo>
                    <a:pt x="793" y="852"/>
                  </a:lnTo>
                  <a:lnTo>
                    <a:pt x="778" y="870"/>
                  </a:lnTo>
                  <a:lnTo>
                    <a:pt x="763" y="883"/>
                  </a:lnTo>
                  <a:lnTo>
                    <a:pt x="749" y="899"/>
                  </a:lnTo>
                  <a:lnTo>
                    <a:pt x="734" y="912"/>
                  </a:lnTo>
                  <a:lnTo>
                    <a:pt x="720" y="925"/>
                  </a:lnTo>
                  <a:lnTo>
                    <a:pt x="705" y="939"/>
                  </a:lnTo>
                  <a:lnTo>
                    <a:pt x="691" y="952"/>
                  </a:lnTo>
                  <a:lnTo>
                    <a:pt x="678" y="964"/>
                  </a:lnTo>
                  <a:lnTo>
                    <a:pt x="667" y="975"/>
                  </a:lnTo>
                  <a:lnTo>
                    <a:pt x="653" y="987"/>
                  </a:lnTo>
                  <a:lnTo>
                    <a:pt x="640" y="996"/>
                  </a:lnTo>
                  <a:lnTo>
                    <a:pt x="628" y="1006"/>
                  </a:lnTo>
                  <a:lnTo>
                    <a:pt x="617" y="1016"/>
                  </a:lnTo>
                  <a:lnTo>
                    <a:pt x="605" y="1025"/>
                  </a:lnTo>
                  <a:lnTo>
                    <a:pt x="594" y="1033"/>
                  </a:lnTo>
                  <a:lnTo>
                    <a:pt x="584" y="1041"/>
                  </a:lnTo>
                  <a:lnTo>
                    <a:pt x="572" y="1048"/>
                  </a:lnTo>
                  <a:lnTo>
                    <a:pt x="563" y="1056"/>
                  </a:lnTo>
                  <a:lnTo>
                    <a:pt x="553" y="1062"/>
                  </a:lnTo>
                  <a:lnTo>
                    <a:pt x="544" y="1067"/>
                  </a:lnTo>
                  <a:lnTo>
                    <a:pt x="534" y="1073"/>
                  </a:lnTo>
                  <a:lnTo>
                    <a:pt x="524" y="1077"/>
                  </a:lnTo>
                  <a:lnTo>
                    <a:pt x="517" y="1083"/>
                  </a:lnTo>
                  <a:lnTo>
                    <a:pt x="509" y="1087"/>
                  </a:lnTo>
                  <a:lnTo>
                    <a:pt x="501" y="1089"/>
                  </a:lnTo>
                  <a:lnTo>
                    <a:pt x="494" y="1092"/>
                  </a:lnTo>
                  <a:lnTo>
                    <a:pt x="486" y="1094"/>
                  </a:lnTo>
                  <a:lnTo>
                    <a:pt x="478" y="1096"/>
                  </a:lnTo>
                  <a:lnTo>
                    <a:pt x="473" y="1098"/>
                  </a:lnTo>
                  <a:lnTo>
                    <a:pt x="465" y="1098"/>
                  </a:lnTo>
                  <a:lnTo>
                    <a:pt x="459" y="1098"/>
                  </a:lnTo>
                  <a:lnTo>
                    <a:pt x="448" y="1098"/>
                  </a:lnTo>
                  <a:lnTo>
                    <a:pt x="436" y="1096"/>
                  </a:lnTo>
                  <a:lnTo>
                    <a:pt x="428" y="1092"/>
                  </a:lnTo>
                  <a:lnTo>
                    <a:pt x="421" y="1089"/>
                  </a:lnTo>
                  <a:lnTo>
                    <a:pt x="415" y="1083"/>
                  </a:lnTo>
                  <a:lnTo>
                    <a:pt x="411" y="1075"/>
                  </a:lnTo>
                  <a:lnTo>
                    <a:pt x="407" y="1067"/>
                  </a:lnTo>
                  <a:lnTo>
                    <a:pt x="407" y="1058"/>
                  </a:lnTo>
                  <a:lnTo>
                    <a:pt x="436" y="1008"/>
                  </a:lnTo>
                  <a:lnTo>
                    <a:pt x="463" y="962"/>
                  </a:lnTo>
                  <a:lnTo>
                    <a:pt x="490" y="916"/>
                  </a:lnTo>
                  <a:lnTo>
                    <a:pt x="515" y="870"/>
                  </a:lnTo>
                  <a:lnTo>
                    <a:pt x="540" y="827"/>
                  </a:lnTo>
                  <a:lnTo>
                    <a:pt x="563" y="785"/>
                  </a:lnTo>
                  <a:lnTo>
                    <a:pt x="586" y="745"/>
                  </a:lnTo>
                  <a:lnTo>
                    <a:pt x="609" y="705"/>
                  </a:lnTo>
                  <a:lnTo>
                    <a:pt x="628" y="666"/>
                  </a:lnTo>
                  <a:lnTo>
                    <a:pt x="647" y="630"/>
                  </a:lnTo>
                  <a:lnTo>
                    <a:pt x="667" y="593"/>
                  </a:lnTo>
                  <a:lnTo>
                    <a:pt x="684" y="559"/>
                  </a:lnTo>
                  <a:lnTo>
                    <a:pt x="699" y="526"/>
                  </a:lnTo>
                  <a:lnTo>
                    <a:pt x="715" y="493"/>
                  </a:lnTo>
                  <a:lnTo>
                    <a:pt x="728" y="463"/>
                  </a:lnTo>
                  <a:lnTo>
                    <a:pt x="741" y="434"/>
                  </a:lnTo>
                  <a:lnTo>
                    <a:pt x="739" y="422"/>
                  </a:lnTo>
                  <a:lnTo>
                    <a:pt x="738" y="413"/>
                  </a:lnTo>
                  <a:lnTo>
                    <a:pt x="736" y="405"/>
                  </a:lnTo>
                  <a:lnTo>
                    <a:pt x="732" y="397"/>
                  </a:lnTo>
                  <a:lnTo>
                    <a:pt x="726" y="394"/>
                  </a:lnTo>
                  <a:lnTo>
                    <a:pt x="718" y="388"/>
                  </a:lnTo>
                  <a:lnTo>
                    <a:pt x="711" y="386"/>
                  </a:lnTo>
                  <a:lnTo>
                    <a:pt x="701" y="386"/>
                  </a:lnTo>
                  <a:lnTo>
                    <a:pt x="665" y="397"/>
                  </a:lnTo>
                  <a:lnTo>
                    <a:pt x="628" y="409"/>
                  </a:lnTo>
                  <a:lnTo>
                    <a:pt x="594" y="421"/>
                  </a:lnTo>
                  <a:lnTo>
                    <a:pt x="563" y="430"/>
                  </a:lnTo>
                  <a:lnTo>
                    <a:pt x="532" y="438"/>
                  </a:lnTo>
                  <a:lnTo>
                    <a:pt x="501" y="447"/>
                  </a:lnTo>
                  <a:lnTo>
                    <a:pt x="475" y="455"/>
                  </a:lnTo>
                  <a:lnTo>
                    <a:pt x="448" y="461"/>
                  </a:lnTo>
                  <a:lnTo>
                    <a:pt x="423" y="467"/>
                  </a:lnTo>
                  <a:lnTo>
                    <a:pt x="402" y="472"/>
                  </a:lnTo>
                  <a:lnTo>
                    <a:pt x="379" y="476"/>
                  </a:lnTo>
                  <a:lnTo>
                    <a:pt x="359" y="480"/>
                  </a:lnTo>
                  <a:lnTo>
                    <a:pt x="342" y="484"/>
                  </a:lnTo>
                  <a:lnTo>
                    <a:pt x="325" y="486"/>
                  </a:lnTo>
                  <a:lnTo>
                    <a:pt x="311" y="486"/>
                  </a:lnTo>
                  <a:lnTo>
                    <a:pt x="298" y="488"/>
                  </a:lnTo>
                  <a:lnTo>
                    <a:pt x="269" y="486"/>
                  </a:lnTo>
                  <a:lnTo>
                    <a:pt x="242" y="486"/>
                  </a:lnTo>
                  <a:lnTo>
                    <a:pt x="215" y="484"/>
                  </a:lnTo>
                  <a:lnTo>
                    <a:pt x="192" y="484"/>
                  </a:lnTo>
                  <a:lnTo>
                    <a:pt x="181" y="482"/>
                  </a:lnTo>
                  <a:lnTo>
                    <a:pt x="169" y="482"/>
                  </a:lnTo>
                  <a:lnTo>
                    <a:pt x="160" y="480"/>
                  </a:lnTo>
                  <a:lnTo>
                    <a:pt x="148" y="480"/>
                  </a:lnTo>
                  <a:lnTo>
                    <a:pt x="141" y="478"/>
                  </a:lnTo>
                  <a:lnTo>
                    <a:pt x="131" y="476"/>
                  </a:lnTo>
                  <a:lnTo>
                    <a:pt x="123" y="476"/>
                  </a:lnTo>
                  <a:lnTo>
                    <a:pt x="116" y="474"/>
                  </a:lnTo>
                  <a:lnTo>
                    <a:pt x="100" y="468"/>
                  </a:lnTo>
                  <a:lnTo>
                    <a:pt x="89" y="463"/>
                  </a:lnTo>
                  <a:lnTo>
                    <a:pt x="77" y="457"/>
                  </a:lnTo>
                  <a:lnTo>
                    <a:pt x="66" y="451"/>
                  </a:lnTo>
                  <a:lnTo>
                    <a:pt x="54" y="445"/>
                  </a:lnTo>
                  <a:lnTo>
                    <a:pt x="46" y="438"/>
                  </a:lnTo>
                  <a:lnTo>
                    <a:pt x="37" y="432"/>
                  </a:lnTo>
                  <a:lnTo>
                    <a:pt x="29" y="424"/>
                  </a:lnTo>
                  <a:lnTo>
                    <a:pt x="23" y="419"/>
                  </a:lnTo>
                  <a:lnTo>
                    <a:pt x="16" y="411"/>
                  </a:lnTo>
                  <a:lnTo>
                    <a:pt x="12" y="403"/>
                  </a:lnTo>
                  <a:lnTo>
                    <a:pt x="8" y="396"/>
                  </a:lnTo>
                  <a:lnTo>
                    <a:pt x="4" y="388"/>
                  </a:lnTo>
                  <a:lnTo>
                    <a:pt x="2" y="380"/>
                  </a:lnTo>
                  <a:lnTo>
                    <a:pt x="0" y="371"/>
                  </a:lnTo>
                  <a:lnTo>
                    <a:pt x="0" y="363"/>
                  </a:lnTo>
                  <a:lnTo>
                    <a:pt x="2" y="357"/>
                  </a:lnTo>
                  <a:lnTo>
                    <a:pt x="4" y="351"/>
                  </a:lnTo>
                  <a:lnTo>
                    <a:pt x="6" y="348"/>
                  </a:lnTo>
                  <a:lnTo>
                    <a:pt x="10" y="344"/>
                  </a:lnTo>
                  <a:lnTo>
                    <a:pt x="14" y="340"/>
                  </a:lnTo>
                  <a:lnTo>
                    <a:pt x="18" y="336"/>
                  </a:lnTo>
                  <a:lnTo>
                    <a:pt x="23" y="332"/>
                  </a:lnTo>
                  <a:lnTo>
                    <a:pt x="29" y="330"/>
                  </a:lnTo>
                  <a:lnTo>
                    <a:pt x="35" y="326"/>
                  </a:lnTo>
                  <a:lnTo>
                    <a:pt x="43" y="325"/>
                  </a:lnTo>
                  <a:lnTo>
                    <a:pt x="50" y="323"/>
                  </a:lnTo>
                  <a:lnTo>
                    <a:pt x="58" y="321"/>
                  </a:lnTo>
                  <a:lnTo>
                    <a:pt x="68" y="319"/>
                  </a:lnTo>
                  <a:lnTo>
                    <a:pt x="77" y="317"/>
                  </a:lnTo>
                  <a:lnTo>
                    <a:pt x="87" y="315"/>
                  </a:lnTo>
                  <a:lnTo>
                    <a:pt x="98" y="315"/>
                  </a:lnTo>
                  <a:lnTo>
                    <a:pt x="144" y="309"/>
                  </a:lnTo>
                  <a:lnTo>
                    <a:pt x="189" y="301"/>
                  </a:lnTo>
                  <a:lnTo>
                    <a:pt x="235" y="294"/>
                  </a:lnTo>
                  <a:lnTo>
                    <a:pt x="279" y="284"/>
                  </a:lnTo>
                  <a:lnTo>
                    <a:pt x="323" y="275"/>
                  </a:lnTo>
                  <a:lnTo>
                    <a:pt x="367" y="263"/>
                  </a:lnTo>
                  <a:lnTo>
                    <a:pt x="411" y="252"/>
                  </a:lnTo>
                  <a:lnTo>
                    <a:pt x="453" y="240"/>
                  </a:lnTo>
                  <a:lnTo>
                    <a:pt x="496" y="227"/>
                  </a:lnTo>
                  <a:lnTo>
                    <a:pt x="538" y="211"/>
                  </a:lnTo>
                  <a:lnTo>
                    <a:pt x="578" y="196"/>
                  </a:lnTo>
                  <a:lnTo>
                    <a:pt x="619" y="181"/>
                  </a:lnTo>
                  <a:lnTo>
                    <a:pt x="659" y="163"/>
                  </a:lnTo>
                  <a:lnTo>
                    <a:pt x="699" y="146"/>
                  </a:lnTo>
                  <a:lnTo>
                    <a:pt x="738" y="127"/>
                  </a:lnTo>
                  <a:lnTo>
                    <a:pt x="776" y="108"/>
                  </a:lnTo>
                  <a:lnTo>
                    <a:pt x="799" y="94"/>
                  </a:lnTo>
                  <a:lnTo>
                    <a:pt x="822" y="81"/>
                  </a:lnTo>
                  <a:lnTo>
                    <a:pt x="843" y="69"/>
                  </a:lnTo>
                  <a:lnTo>
                    <a:pt x="864" y="60"/>
                  </a:lnTo>
                  <a:lnTo>
                    <a:pt x="883" y="50"/>
                  </a:lnTo>
                  <a:lnTo>
                    <a:pt x="901" y="40"/>
                  </a:lnTo>
                  <a:lnTo>
                    <a:pt x="918" y="33"/>
                  </a:lnTo>
                  <a:lnTo>
                    <a:pt x="933" y="25"/>
                  </a:lnTo>
                  <a:lnTo>
                    <a:pt x="949" y="19"/>
                  </a:lnTo>
                  <a:lnTo>
                    <a:pt x="962" y="14"/>
                  </a:lnTo>
                  <a:lnTo>
                    <a:pt x="974" y="10"/>
                  </a:lnTo>
                  <a:lnTo>
                    <a:pt x="985" y="6"/>
                  </a:lnTo>
                  <a:lnTo>
                    <a:pt x="995" y="4"/>
                  </a:lnTo>
                  <a:lnTo>
                    <a:pt x="1002" y="2"/>
                  </a:lnTo>
                  <a:lnTo>
                    <a:pt x="1010" y="0"/>
                  </a:lnTo>
                  <a:lnTo>
                    <a:pt x="10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914287" y="3601546"/>
              <a:ext cx="172637" cy="335936"/>
            </a:xfrm>
            <a:custGeom>
              <a:avLst/>
              <a:gdLst>
                <a:gd name="T0" fmla="*/ 2147483647 w 517"/>
                <a:gd name="T1" fmla="*/ 0 h 973"/>
                <a:gd name="T2" fmla="*/ 2147483647 w 517"/>
                <a:gd name="T3" fmla="*/ 2147483647 h 973"/>
                <a:gd name="T4" fmla="*/ 2147483647 w 517"/>
                <a:gd name="T5" fmla="*/ 2147483647 h 973"/>
                <a:gd name="T6" fmla="*/ 2147483647 w 517"/>
                <a:gd name="T7" fmla="*/ 2147483647 h 973"/>
                <a:gd name="T8" fmla="*/ 2147483647 w 517"/>
                <a:gd name="T9" fmla="*/ 2147483647 h 973"/>
                <a:gd name="T10" fmla="*/ 2147483647 w 517"/>
                <a:gd name="T11" fmla="*/ 2147483647 h 973"/>
                <a:gd name="T12" fmla="*/ 2147483647 w 517"/>
                <a:gd name="T13" fmla="*/ 2147483647 h 973"/>
                <a:gd name="T14" fmla="*/ 2147483647 w 517"/>
                <a:gd name="T15" fmla="*/ 2147483647 h 973"/>
                <a:gd name="T16" fmla="*/ 2147483647 w 517"/>
                <a:gd name="T17" fmla="*/ 2147483647 h 973"/>
                <a:gd name="T18" fmla="*/ 2147483647 w 517"/>
                <a:gd name="T19" fmla="*/ 2147483647 h 973"/>
                <a:gd name="T20" fmla="*/ 2147483647 w 517"/>
                <a:gd name="T21" fmla="*/ 2147483647 h 973"/>
                <a:gd name="T22" fmla="*/ 2147483647 w 517"/>
                <a:gd name="T23" fmla="*/ 2147483647 h 973"/>
                <a:gd name="T24" fmla="*/ 2147483647 w 517"/>
                <a:gd name="T25" fmla="*/ 2147483647 h 973"/>
                <a:gd name="T26" fmla="*/ 2147483647 w 517"/>
                <a:gd name="T27" fmla="*/ 2147483647 h 973"/>
                <a:gd name="T28" fmla="*/ 2147483647 w 517"/>
                <a:gd name="T29" fmla="*/ 2147483647 h 973"/>
                <a:gd name="T30" fmla="*/ 2147483647 w 517"/>
                <a:gd name="T31" fmla="*/ 2147483647 h 973"/>
                <a:gd name="T32" fmla="*/ 2147483647 w 517"/>
                <a:gd name="T33" fmla="*/ 2147483647 h 973"/>
                <a:gd name="T34" fmla="*/ 2147483647 w 517"/>
                <a:gd name="T35" fmla="*/ 2147483647 h 973"/>
                <a:gd name="T36" fmla="*/ 2147483647 w 517"/>
                <a:gd name="T37" fmla="*/ 2147483647 h 973"/>
                <a:gd name="T38" fmla="*/ 2147483647 w 517"/>
                <a:gd name="T39" fmla="*/ 2147483647 h 973"/>
                <a:gd name="T40" fmla="*/ 2147483647 w 517"/>
                <a:gd name="T41" fmla="*/ 2147483647 h 973"/>
                <a:gd name="T42" fmla="*/ 2147483647 w 517"/>
                <a:gd name="T43" fmla="*/ 2147483647 h 973"/>
                <a:gd name="T44" fmla="*/ 2147483647 w 517"/>
                <a:gd name="T45" fmla="*/ 2147483647 h 973"/>
                <a:gd name="T46" fmla="*/ 2147483647 w 517"/>
                <a:gd name="T47" fmla="*/ 2147483647 h 973"/>
                <a:gd name="T48" fmla="*/ 2147483647 w 517"/>
                <a:gd name="T49" fmla="*/ 2147483647 h 973"/>
                <a:gd name="T50" fmla="*/ 2147483647 w 517"/>
                <a:gd name="T51" fmla="*/ 2147483647 h 973"/>
                <a:gd name="T52" fmla="*/ 2147483647 w 517"/>
                <a:gd name="T53" fmla="*/ 2147483647 h 973"/>
                <a:gd name="T54" fmla="*/ 2147483647 w 517"/>
                <a:gd name="T55" fmla="*/ 2147483647 h 973"/>
                <a:gd name="T56" fmla="*/ 2147483647 w 517"/>
                <a:gd name="T57" fmla="*/ 2147483647 h 973"/>
                <a:gd name="T58" fmla="*/ 2147483647 w 517"/>
                <a:gd name="T59" fmla="*/ 2147483647 h 973"/>
                <a:gd name="T60" fmla="*/ 2147483647 w 517"/>
                <a:gd name="T61" fmla="*/ 2147483647 h 973"/>
                <a:gd name="T62" fmla="*/ 2147483647 w 517"/>
                <a:gd name="T63" fmla="*/ 2147483647 h 973"/>
                <a:gd name="T64" fmla="*/ 2147483647 w 517"/>
                <a:gd name="T65" fmla="*/ 2147483647 h 973"/>
                <a:gd name="T66" fmla="*/ 2147483647 w 517"/>
                <a:gd name="T67" fmla="*/ 2147483647 h 973"/>
                <a:gd name="T68" fmla="*/ 2147483647 w 517"/>
                <a:gd name="T69" fmla="*/ 2147483647 h 973"/>
                <a:gd name="T70" fmla="*/ 2147483647 w 517"/>
                <a:gd name="T71" fmla="*/ 2147483647 h 973"/>
                <a:gd name="T72" fmla="*/ 2147483647 w 517"/>
                <a:gd name="T73" fmla="*/ 2147483647 h 973"/>
                <a:gd name="T74" fmla="*/ 2147483647 w 517"/>
                <a:gd name="T75" fmla="*/ 2147483647 h 973"/>
                <a:gd name="T76" fmla="*/ 2147483647 w 517"/>
                <a:gd name="T77" fmla="*/ 2147483647 h 973"/>
                <a:gd name="T78" fmla="*/ 2147483647 w 517"/>
                <a:gd name="T79" fmla="*/ 2147483647 h 973"/>
                <a:gd name="T80" fmla="*/ 2147483647 w 517"/>
                <a:gd name="T81" fmla="*/ 2147483647 h 973"/>
                <a:gd name="T82" fmla="*/ 2147483647 w 517"/>
                <a:gd name="T83" fmla="*/ 2147483647 h 973"/>
                <a:gd name="T84" fmla="*/ 2147483647 w 517"/>
                <a:gd name="T85" fmla="*/ 2147483647 h 973"/>
                <a:gd name="T86" fmla="*/ 2147483647 w 517"/>
                <a:gd name="T87" fmla="*/ 2147483647 h 973"/>
                <a:gd name="T88" fmla="*/ 2147483647 w 517"/>
                <a:gd name="T89" fmla="*/ 2147483647 h 973"/>
                <a:gd name="T90" fmla="*/ 2147483647 w 517"/>
                <a:gd name="T91" fmla="*/ 2147483647 h 973"/>
                <a:gd name="T92" fmla="*/ 2147483647 w 517"/>
                <a:gd name="T93" fmla="*/ 2147483647 h 973"/>
                <a:gd name="T94" fmla="*/ 2147483647 w 517"/>
                <a:gd name="T95" fmla="*/ 2147483647 h 973"/>
                <a:gd name="T96" fmla="*/ 0 w 517"/>
                <a:gd name="T97" fmla="*/ 2147483647 h 973"/>
                <a:gd name="T98" fmla="*/ 2147483647 w 517"/>
                <a:gd name="T99" fmla="*/ 2147483647 h 973"/>
                <a:gd name="T100" fmla="*/ 2147483647 w 517"/>
                <a:gd name="T101" fmla="*/ 2147483647 h 973"/>
                <a:gd name="T102" fmla="*/ 2147483647 w 517"/>
                <a:gd name="T103" fmla="*/ 2147483647 h 973"/>
                <a:gd name="T104" fmla="*/ 2147483647 w 517"/>
                <a:gd name="T105" fmla="*/ 2147483647 h 973"/>
                <a:gd name="T106" fmla="*/ 2147483647 w 517"/>
                <a:gd name="T107" fmla="*/ 0 h 97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7"/>
                <a:gd name="T163" fmla="*/ 0 h 973"/>
                <a:gd name="T164" fmla="*/ 517 w 517"/>
                <a:gd name="T165" fmla="*/ 973 h 97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7" h="973">
                  <a:moveTo>
                    <a:pt x="87" y="0"/>
                  </a:moveTo>
                  <a:lnTo>
                    <a:pt x="100" y="0"/>
                  </a:lnTo>
                  <a:lnTo>
                    <a:pt x="113" y="0"/>
                  </a:lnTo>
                  <a:lnTo>
                    <a:pt x="129" y="2"/>
                  </a:lnTo>
                  <a:lnTo>
                    <a:pt x="144" y="4"/>
                  </a:lnTo>
                  <a:lnTo>
                    <a:pt x="160" y="6"/>
                  </a:lnTo>
                  <a:lnTo>
                    <a:pt x="175" y="8"/>
                  </a:lnTo>
                  <a:lnTo>
                    <a:pt x="190" y="12"/>
                  </a:lnTo>
                  <a:lnTo>
                    <a:pt x="208" y="15"/>
                  </a:lnTo>
                  <a:lnTo>
                    <a:pt x="225" y="21"/>
                  </a:lnTo>
                  <a:lnTo>
                    <a:pt x="240" y="25"/>
                  </a:lnTo>
                  <a:lnTo>
                    <a:pt x="257" y="31"/>
                  </a:lnTo>
                  <a:lnTo>
                    <a:pt x="277" y="37"/>
                  </a:lnTo>
                  <a:lnTo>
                    <a:pt x="313" y="50"/>
                  </a:lnTo>
                  <a:lnTo>
                    <a:pt x="350" y="65"/>
                  </a:lnTo>
                  <a:lnTo>
                    <a:pt x="359" y="69"/>
                  </a:lnTo>
                  <a:lnTo>
                    <a:pt x="369" y="75"/>
                  </a:lnTo>
                  <a:lnTo>
                    <a:pt x="376" y="83"/>
                  </a:lnTo>
                  <a:lnTo>
                    <a:pt x="384" y="88"/>
                  </a:lnTo>
                  <a:lnTo>
                    <a:pt x="390" y="94"/>
                  </a:lnTo>
                  <a:lnTo>
                    <a:pt x="396" y="100"/>
                  </a:lnTo>
                  <a:lnTo>
                    <a:pt x="401" y="106"/>
                  </a:lnTo>
                  <a:lnTo>
                    <a:pt x="407" y="111"/>
                  </a:lnTo>
                  <a:lnTo>
                    <a:pt x="411" y="117"/>
                  </a:lnTo>
                  <a:lnTo>
                    <a:pt x="415" y="125"/>
                  </a:lnTo>
                  <a:lnTo>
                    <a:pt x="417" y="131"/>
                  </a:lnTo>
                  <a:lnTo>
                    <a:pt x="421" y="136"/>
                  </a:lnTo>
                  <a:lnTo>
                    <a:pt x="423" y="142"/>
                  </a:lnTo>
                  <a:lnTo>
                    <a:pt x="423" y="148"/>
                  </a:lnTo>
                  <a:lnTo>
                    <a:pt x="424" y="154"/>
                  </a:lnTo>
                  <a:lnTo>
                    <a:pt x="424" y="159"/>
                  </a:lnTo>
                  <a:lnTo>
                    <a:pt x="424" y="188"/>
                  </a:lnTo>
                  <a:lnTo>
                    <a:pt x="426" y="213"/>
                  </a:lnTo>
                  <a:lnTo>
                    <a:pt x="426" y="238"/>
                  </a:lnTo>
                  <a:lnTo>
                    <a:pt x="428" y="261"/>
                  </a:lnTo>
                  <a:lnTo>
                    <a:pt x="430" y="282"/>
                  </a:lnTo>
                  <a:lnTo>
                    <a:pt x="432" y="303"/>
                  </a:lnTo>
                  <a:lnTo>
                    <a:pt x="434" y="321"/>
                  </a:lnTo>
                  <a:lnTo>
                    <a:pt x="436" y="338"/>
                  </a:lnTo>
                  <a:lnTo>
                    <a:pt x="440" y="367"/>
                  </a:lnTo>
                  <a:lnTo>
                    <a:pt x="446" y="394"/>
                  </a:lnTo>
                  <a:lnTo>
                    <a:pt x="449" y="420"/>
                  </a:lnTo>
                  <a:lnTo>
                    <a:pt x="453" y="447"/>
                  </a:lnTo>
                  <a:lnTo>
                    <a:pt x="459" y="472"/>
                  </a:lnTo>
                  <a:lnTo>
                    <a:pt x="463" y="495"/>
                  </a:lnTo>
                  <a:lnTo>
                    <a:pt x="467" y="520"/>
                  </a:lnTo>
                  <a:lnTo>
                    <a:pt x="471" y="543"/>
                  </a:lnTo>
                  <a:lnTo>
                    <a:pt x="474" y="564"/>
                  </a:lnTo>
                  <a:lnTo>
                    <a:pt x="478" y="586"/>
                  </a:lnTo>
                  <a:lnTo>
                    <a:pt x="480" y="605"/>
                  </a:lnTo>
                  <a:lnTo>
                    <a:pt x="484" y="624"/>
                  </a:lnTo>
                  <a:lnTo>
                    <a:pt x="488" y="643"/>
                  </a:lnTo>
                  <a:lnTo>
                    <a:pt x="490" y="660"/>
                  </a:lnTo>
                  <a:lnTo>
                    <a:pt x="494" y="678"/>
                  </a:lnTo>
                  <a:lnTo>
                    <a:pt x="495" y="693"/>
                  </a:lnTo>
                  <a:lnTo>
                    <a:pt x="497" y="708"/>
                  </a:lnTo>
                  <a:lnTo>
                    <a:pt x="499" y="724"/>
                  </a:lnTo>
                  <a:lnTo>
                    <a:pt x="503" y="737"/>
                  </a:lnTo>
                  <a:lnTo>
                    <a:pt x="505" y="749"/>
                  </a:lnTo>
                  <a:lnTo>
                    <a:pt x="507" y="762"/>
                  </a:lnTo>
                  <a:lnTo>
                    <a:pt x="509" y="772"/>
                  </a:lnTo>
                  <a:lnTo>
                    <a:pt x="509" y="783"/>
                  </a:lnTo>
                  <a:lnTo>
                    <a:pt x="511" y="791"/>
                  </a:lnTo>
                  <a:lnTo>
                    <a:pt x="513" y="801"/>
                  </a:lnTo>
                  <a:lnTo>
                    <a:pt x="513" y="808"/>
                  </a:lnTo>
                  <a:lnTo>
                    <a:pt x="515" y="814"/>
                  </a:lnTo>
                  <a:lnTo>
                    <a:pt x="515" y="820"/>
                  </a:lnTo>
                  <a:lnTo>
                    <a:pt x="517" y="826"/>
                  </a:lnTo>
                  <a:lnTo>
                    <a:pt x="517" y="829"/>
                  </a:lnTo>
                  <a:lnTo>
                    <a:pt x="517" y="833"/>
                  </a:lnTo>
                  <a:lnTo>
                    <a:pt x="517" y="837"/>
                  </a:lnTo>
                  <a:lnTo>
                    <a:pt x="513" y="852"/>
                  </a:lnTo>
                  <a:lnTo>
                    <a:pt x="509" y="868"/>
                  </a:lnTo>
                  <a:lnTo>
                    <a:pt x="505" y="881"/>
                  </a:lnTo>
                  <a:lnTo>
                    <a:pt x="501" y="895"/>
                  </a:lnTo>
                  <a:lnTo>
                    <a:pt x="497" y="908"/>
                  </a:lnTo>
                  <a:lnTo>
                    <a:pt x="492" y="918"/>
                  </a:lnTo>
                  <a:lnTo>
                    <a:pt x="488" y="929"/>
                  </a:lnTo>
                  <a:lnTo>
                    <a:pt x="482" y="939"/>
                  </a:lnTo>
                  <a:lnTo>
                    <a:pt x="476" y="946"/>
                  </a:lnTo>
                  <a:lnTo>
                    <a:pt x="471" y="952"/>
                  </a:lnTo>
                  <a:lnTo>
                    <a:pt x="465" y="960"/>
                  </a:lnTo>
                  <a:lnTo>
                    <a:pt x="459" y="964"/>
                  </a:lnTo>
                  <a:lnTo>
                    <a:pt x="451" y="968"/>
                  </a:lnTo>
                  <a:lnTo>
                    <a:pt x="446" y="971"/>
                  </a:lnTo>
                  <a:lnTo>
                    <a:pt x="438" y="971"/>
                  </a:lnTo>
                  <a:lnTo>
                    <a:pt x="430" y="973"/>
                  </a:lnTo>
                  <a:lnTo>
                    <a:pt x="421" y="971"/>
                  </a:lnTo>
                  <a:lnTo>
                    <a:pt x="411" y="970"/>
                  </a:lnTo>
                  <a:lnTo>
                    <a:pt x="403" y="966"/>
                  </a:lnTo>
                  <a:lnTo>
                    <a:pt x="394" y="960"/>
                  </a:lnTo>
                  <a:lnTo>
                    <a:pt x="386" y="952"/>
                  </a:lnTo>
                  <a:lnTo>
                    <a:pt x="376" y="943"/>
                  </a:lnTo>
                  <a:lnTo>
                    <a:pt x="369" y="933"/>
                  </a:lnTo>
                  <a:lnTo>
                    <a:pt x="361" y="920"/>
                  </a:lnTo>
                  <a:lnTo>
                    <a:pt x="353" y="906"/>
                  </a:lnTo>
                  <a:lnTo>
                    <a:pt x="348" y="891"/>
                  </a:lnTo>
                  <a:lnTo>
                    <a:pt x="340" y="874"/>
                  </a:lnTo>
                  <a:lnTo>
                    <a:pt x="334" y="854"/>
                  </a:lnTo>
                  <a:lnTo>
                    <a:pt x="327" y="835"/>
                  </a:lnTo>
                  <a:lnTo>
                    <a:pt x="321" y="814"/>
                  </a:lnTo>
                  <a:lnTo>
                    <a:pt x="315" y="789"/>
                  </a:lnTo>
                  <a:lnTo>
                    <a:pt x="309" y="766"/>
                  </a:lnTo>
                  <a:lnTo>
                    <a:pt x="300" y="735"/>
                  </a:lnTo>
                  <a:lnTo>
                    <a:pt x="288" y="705"/>
                  </a:lnTo>
                  <a:lnTo>
                    <a:pt x="277" y="676"/>
                  </a:lnTo>
                  <a:lnTo>
                    <a:pt x="267" y="649"/>
                  </a:lnTo>
                  <a:lnTo>
                    <a:pt x="257" y="622"/>
                  </a:lnTo>
                  <a:lnTo>
                    <a:pt x="246" y="595"/>
                  </a:lnTo>
                  <a:lnTo>
                    <a:pt x="236" y="570"/>
                  </a:lnTo>
                  <a:lnTo>
                    <a:pt x="227" y="545"/>
                  </a:lnTo>
                  <a:lnTo>
                    <a:pt x="219" y="522"/>
                  </a:lnTo>
                  <a:lnTo>
                    <a:pt x="209" y="499"/>
                  </a:lnTo>
                  <a:lnTo>
                    <a:pt x="200" y="476"/>
                  </a:lnTo>
                  <a:lnTo>
                    <a:pt x="192" y="455"/>
                  </a:lnTo>
                  <a:lnTo>
                    <a:pt x="183" y="434"/>
                  </a:lnTo>
                  <a:lnTo>
                    <a:pt x="175" y="413"/>
                  </a:lnTo>
                  <a:lnTo>
                    <a:pt x="165" y="394"/>
                  </a:lnTo>
                  <a:lnTo>
                    <a:pt x="158" y="376"/>
                  </a:lnTo>
                  <a:lnTo>
                    <a:pt x="150" y="359"/>
                  </a:lnTo>
                  <a:lnTo>
                    <a:pt x="142" y="342"/>
                  </a:lnTo>
                  <a:lnTo>
                    <a:pt x="135" y="324"/>
                  </a:lnTo>
                  <a:lnTo>
                    <a:pt x="129" y="309"/>
                  </a:lnTo>
                  <a:lnTo>
                    <a:pt x="121" y="296"/>
                  </a:lnTo>
                  <a:lnTo>
                    <a:pt x="115" y="280"/>
                  </a:lnTo>
                  <a:lnTo>
                    <a:pt x="108" y="269"/>
                  </a:lnTo>
                  <a:lnTo>
                    <a:pt x="102" y="255"/>
                  </a:lnTo>
                  <a:lnTo>
                    <a:pt x="96" y="244"/>
                  </a:lnTo>
                  <a:lnTo>
                    <a:pt x="89" y="232"/>
                  </a:lnTo>
                  <a:lnTo>
                    <a:pt x="83" y="223"/>
                  </a:lnTo>
                  <a:lnTo>
                    <a:pt x="77" y="213"/>
                  </a:lnTo>
                  <a:lnTo>
                    <a:pt x="73" y="205"/>
                  </a:lnTo>
                  <a:lnTo>
                    <a:pt x="67" y="196"/>
                  </a:lnTo>
                  <a:lnTo>
                    <a:pt x="62" y="190"/>
                  </a:lnTo>
                  <a:lnTo>
                    <a:pt x="58" y="182"/>
                  </a:lnTo>
                  <a:lnTo>
                    <a:pt x="50" y="175"/>
                  </a:lnTo>
                  <a:lnTo>
                    <a:pt x="44" y="165"/>
                  </a:lnTo>
                  <a:lnTo>
                    <a:pt x="37" y="157"/>
                  </a:lnTo>
                  <a:lnTo>
                    <a:pt x="31" y="150"/>
                  </a:lnTo>
                  <a:lnTo>
                    <a:pt x="27" y="142"/>
                  </a:lnTo>
                  <a:lnTo>
                    <a:pt x="21" y="134"/>
                  </a:lnTo>
                  <a:lnTo>
                    <a:pt x="14" y="121"/>
                  </a:lnTo>
                  <a:lnTo>
                    <a:pt x="8" y="109"/>
                  </a:lnTo>
                  <a:lnTo>
                    <a:pt x="4" y="98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2" y="54"/>
                  </a:lnTo>
                  <a:lnTo>
                    <a:pt x="6" y="46"/>
                  </a:lnTo>
                  <a:lnTo>
                    <a:pt x="8" y="38"/>
                  </a:lnTo>
                  <a:lnTo>
                    <a:pt x="12" y="33"/>
                  </a:lnTo>
                  <a:lnTo>
                    <a:pt x="16" y="27"/>
                  </a:lnTo>
                  <a:lnTo>
                    <a:pt x="21" y="21"/>
                  </a:lnTo>
                  <a:lnTo>
                    <a:pt x="27" y="15"/>
                  </a:lnTo>
                  <a:lnTo>
                    <a:pt x="33" y="12"/>
                  </a:lnTo>
                  <a:lnTo>
                    <a:pt x="41" y="8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983877" y="3488418"/>
              <a:ext cx="829729" cy="400088"/>
            </a:xfrm>
            <a:custGeom>
              <a:avLst/>
              <a:gdLst>
                <a:gd name="T0" fmla="*/ 2147483647 w 2480"/>
                <a:gd name="T1" fmla="*/ 2147483647 h 1159"/>
                <a:gd name="T2" fmla="*/ 2147483647 w 2480"/>
                <a:gd name="T3" fmla="*/ 2147483647 h 1159"/>
                <a:gd name="T4" fmla="*/ 2147483647 w 2480"/>
                <a:gd name="T5" fmla="*/ 2147483647 h 1159"/>
                <a:gd name="T6" fmla="*/ 2147483647 w 2480"/>
                <a:gd name="T7" fmla="*/ 2147483647 h 1159"/>
                <a:gd name="T8" fmla="*/ 2147483647 w 2480"/>
                <a:gd name="T9" fmla="*/ 2147483647 h 1159"/>
                <a:gd name="T10" fmla="*/ 2147483647 w 2480"/>
                <a:gd name="T11" fmla="*/ 2147483647 h 1159"/>
                <a:gd name="T12" fmla="*/ 2147483647 w 2480"/>
                <a:gd name="T13" fmla="*/ 2147483647 h 1159"/>
                <a:gd name="T14" fmla="*/ 2147483647 w 2480"/>
                <a:gd name="T15" fmla="*/ 2147483647 h 1159"/>
                <a:gd name="T16" fmla="*/ 2147483647 w 2480"/>
                <a:gd name="T17" fmla="*/ 2147483647 h 1159"/>
                <a:gd name="T18" fmla="*/ 2147483647 w 2480"/>
                <a:gd name="T19" fmla="*/ 2147483647 h 1159"/>
                <a:gd name="T20" fmla="*/ 2147483647 w 2480"/>
                <a:gd name="T21" fmla="*/ 2147483647 h 1159"/>
                <a:gd name="T22" fmla="*/ 2147483647 w 2480"/>
                <a:gd name="T23" fmla="*/ 2147483647 h 1159"/>
                <a:gd name="T24" fmla="*/ 2147483647 w 2480"/>
                <a:gd name="T25" fmla="*/ 2147483647 h 1159"/>
                <a:gd name="T26" fmla="*/ 2147483647 w 2480"/>
                <a:gd name="T27" fmla="*/ 2147483647 h 1159"/>
                <a:gd name="T28" fmla="*/ 2147483647 w 2480"/>
                <a:gd name="T29" fmla="*/ 2147483647 h 1159"/>
                <a:gd name="T30" fmla="*/ 2147483647 w 2480"/>
                <a:gd name="T31" fmla="*/ 2147483647 h 1159"/>
                <a:gd name="T32" fmla="*/ 2147483647 w 2480"/>
                <a:gd name="T33" fmla="*/ 2147483647 h 1159"/>
                <a:gd name="T34" fmla="*/ 2147483647 w 2480"/>
                <a:gd name="T35" fmla="*/ 2147483647 h 1159"/>
                <a:gd name="T36" fmla="*/ 2147483647 w 2480"/>
                <a:gd name="T37" fmla="*/ 2147483647 h 1159"/>
                <a:gd name="T38" fmla="*/ 2147483647 w 2480"/>
                <a:gd name="T39" fmla="*/ 2147483647 h 1159"/>
                <a:gd name="T40" fmla="*/ 2147483647 w 2480"/>
                <a:gd name="T41" fmla="*/ 2147483647 h 1159"/>
                <a:gd name="T42" fmla="*/ 2147483647 w 2480"/>
                <a:gd name="T43" fmla="*/ 2147483647 h 1159"/>
                <a:gd name="T44" fmla="*/ 2147483647 w 2480"/>
                <a:gd name="T45" fmla="*/ 2147483647 h 1159"/>
                <a:gd name="T46" fmla="*/ 2147483647 w 2480"/>
                <a:gd name="T47" fmla="*/ 2147483647 h 1159"/>
                <a:gd name="T48" fmla="*/ 2147483647 w 2480"/>
                <a:gd name="T49" fmla="*/ 2147483647 h 1159"/>
                <a:gd name="T50" fmla="*/ 2147483647 w 2480"/>
                <a:gd name="T51" fmla="*/ 2147483647 h 1159"/>
                <a:gd name="T52" fmla="*/ 2147483647 w 2480"/>
                <a:gd name="T53" fmla="*/ 2147483647 h 1159"/>
                <a:gd name="T54" fmla="*/ 2147483647 w 2480"/>
                <a:gd name="T55" fmla="*/ 2147483647 h 1159"/>
                <a:gd name="T56" fmla="*/ 2147483647 w 2480"/>
                <a:gd name="T57" fmla="*/ 2147483647 h 1159"/>
                <a:gd name="T58" fmla="*/ 2147483647 w 2480"/>
                <a:gd name="T59" fmla="*/ 2147483647 h 1159"/>
                <a:gd name="T60" fmla="*/ 2147483647 w 2480"/>
                <a:gd name="T61" fmla="*/ 2147483647 h 1159"/>
                <a:gd name="T62" fmla="*/ 2147483647 w 2480"/>
                <a:gd name="T63" fmla="*/ 2147483647 h 1159"/>
                <a:gd name="T64" fmla="*/ 2147483647 w 2480"/>
                <a:gd name="T65" fmla="*/ 2147483647 h 1159"/>
                <a:gd name="T66" fmla="*/ 2147483647 w 2480"/>
                <a:gd name="T67" fmla="*/ 2147483647 h 1159"/>
                <a:gd name="T68" fmla="*/ 2147483647 w 2480"/>
                <a:gd name="T69" fmla="*/ 2147483647 h 1159"/>
                <a:gd name="T70" fmla="*/ 2147483647 w 2480"/>
                <a:gd name="T71" fmla="*/ 2147483647 h 1159"/>
                <a:gd name="T72" fmla="*/ 2147483647 w 2480"/>
                <a:gd name="T73" fmla="*/ 2147483647 h 1159"/>
                <a:gd name="T74" fmla="*/ 2147483647 w 2480"/>
                <a:gd name="T75" fmla="*/ 2147483647 h 1159"/>
                <a:gd name="T76" fmla="*/ 2147483647 w 2480"/>
                <a:gd name="T77" fmla="*/ 2147483647 h 1159"/>
                <a:gd name="T78" fmla="*/ 2147483647 w 2480"/>
                <a:gd name="T79" fmla="*/ 2147483647 h 1159"/>
                <a:gd name="T80" fmla="*/ 2147483647 w 2480"/>
                <a:gd name="T81" fmla="*/ 2147483647 h 1159"/>
                <a:gd name="T82" fmla="*/ 2147483647 w 2480"/>
                <a:gd name="T83" fmla="*/ 2147483647 h 1159"/>
                <a:gd name="T84" fmla="*/ 2147483647 w 2480"/>
                <a:gd name="T85" fmla="*/ 2147483647 h 1159"/>
                <a:gd name="T86" fmla="*/ 2147483647 w 2480"/>
                <a:gd name="T87" fmla="*/ 2147483647 h 1159"/>
                <a:gd name="T88" fmla="*/ 2147483647 w 2480"/>
                <a:gd name="T89" fmla="*/ 2147483647 h 1159"/>
                <a:gd name="T90" fmla="*/ 2147483647 w 2480"/>
                <a:gd name="T91" fmla="*/ 2147483647 h 1159"/>
                <a:gd name="T92" fmla="*/ 2147483647 w 2480"/>
                <a:gd name="T93" fmla="*/ 2147483647 h 1159"/>
                <a:gd name="T94" fmla="*/ 2147483647 w 2480"/>
                <a:gd name="T95" fmla="*/ 2147483647 h 1159"/>
                <a:gd name="T96" fmla="*/ 2147483647 w 2480"/>
                <a:gd name="T97" fmla="*/ 2147483647 h 1159"/>
                <a:gd name="T98" fmla="*/ 2147483647 w 2480"/>
                <a:gd name="T99" fmla="*/ 2147483647 h 1159"/>
                <a:gd name="T100" fmla="*/ 2147483647 w 2480"/>
                <a:gd name="T101" fmla="*/ 2147483647 h 1159"/>
                <a:gd name="T102" fmla="*/ 2147483647 w 2480"/>
                <a:gd name="T103" fmla="*/ 2147483647 h 1159"/>
                <a:gd name="T104" fmla="*/ 2147483647 w 2480"/>
                <a:gd name="T105" fmla="*/ 2147483647 h 1159"/>
                <a:gd name="T106" fmla="*/ 2147483647 w 2480"/>
                <a:gd name="T107" fmla="*/ 2147483647 h 1159"/>
                <a:gd name="T108" fmla="*/ 2147483647 w 2480"/>
                <a:gd name="T109" fmla="*/ 2147483647 h 1159"/>
                <a:gd name="T110" fmla="*/ 2147483647 w 2480"/>
                <a:gd name="T111" fmla="*/ 2147483647 h 1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80"/>
                <a:gd name="T169" fmla="*/ 0 h 1159"/>
                <a:gd name="T170" fmla="*/ 2480 w 2480"/>
                <a:gd name="T171" fmla="*/ 1159 h 11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80" h="1159">
                  <a:moveTo>
                    <a:pt x="2061" y="0"/>
                  </a:moveTo>
                  <a:lnTo>
                    <a:pt x="2067" y="2"/>
                  </a:lnTo>
                  <a:lnTo>
                    <a:pt x="2075" y="2"/>
                  </a:lnTo>
                  <a:lnTo>
                    <a:pt x="2084" y="6"/>
                  </a:lnTo>
                  <a:lnTo>
                    <a:pt x="2094" y="9"/>
                  </a:lnTo>
                  <a:lnTo>
                    <a:pt x="2107" y="13"/>
                  </a:lnTo>
                  <a:lnTo>
                    <a:pt x="2121" y="19"/>
                  </a:lnTo>
                  <a:lnTo>
                    <a:pt x="2136" y="27"/>
                  </a:lnTo>
                  <a:lnTo>
                    <a:pt x="2153" y="34"/>
                  </a:lnTo>
                  <a:lnTo>
                    <a:pt x="2173" y="44"/>
                  </a:lnTo>
                  <a:lnTo>
                    <a:pt x="2192" y="54"/>
                  </a:lnTo>
                  <a:lnTo>
                    <a:pt x="2213" y="65"/>
                  </a:lnTo>
                  <a:lnTo>
                    <a:pt x="2236" y="77"/>
                  </a:lnTo>
                  <a:lnTo>
                    <a:pt x="2261" y="90"/>
                  </a:lnTo>
                  <a:lnTo>
                    <a:pt x="2286" y="105"/>
                  </a:lnTo>
                  <a:lnTo>
                    <a:pt x="2313" y="121"/>
                  </a:lnTo>
                  <a:lnTo>
                    <a:pt x="2342" y="138"/>
                  </a:lnTo>
                  <a:lnTo>
                    <a:pt x="2359" y="148"/>
                  </a:lnTo>
                  <a:lnTo>
                    <a:pt x="2374" y="159"/>
                  </a:lnTo>
                  <a:lnTo>
                    <a:pt x="2388" y="169"/>
                  </a:lnTo>
                  <a:lnTo>
                    <a:pt x="2401" y="180"/>
                  </a:lnTo>
                  <a:lnTo>
                    <a:pt x="2414" y="190"/>
                  </a:lnTo>
                  <a:lnTo>
                    <a:pt x="2426" y="199"/>
                  </a:lnTo>
                  <a:lnTo>
                    <a:pt x="2436" y="209"/>
                  </a:lnTo>
                  <a:lnTo>
                    <a:pt x="2445" y="217"/>
                  </a:lnTo>
                  <a:lnTo>
                    <a:pt x="2453" y="226"/>
                  </a:lnTo>
                  <a:lnTo>
                    <a:pt x="2461" y="234"/>
                  </a:lnTo>
                  <a:lnTo>
                    <a:pt x="2466" y="244"/>
                  </a:lnTo>
                  <a:lnTo>
                    <a:pt x="2470" y="251"/>
                  </a:lnTo>
                  <a:lnTo>
                    <a:pt x="2474" y="259"/>
                  </a:lnTo>
                  <a:lnTo>
                    <a:pt x="2478" y="265"/>
                  </a:lnTo>
                  <a:lnTo>
                    <a:pt x="2478" y="272"/>
                  </a:lnTo>
                  <a:lnTo>
                    <a:pt x="2480" y="280"/>
                  </a:lnTo>
                  <a:lnTo>
                    <a:pt x="2480" y="286"/>
                  </a:lnTo>
                  <a:lnTo>
                    <a:pt x="2478" y="294"/>
                  </a:lnTo>
                  <a:lnTo>
                    <a:pt x="2476" y="299"/>
                  </a:lnTo>
                  <a:lnTo>
                    <a:pt x="2474" y="307"/>
                  </a:lnTo>
                  <a:lnTo>
                    <a:pt x="2470" y="315"/>
                  </a:lnTo>
                  <a:lnTo>
                    <a:pt x="2466" y="322"/>
                  </a:lnTo>
                  <a:lnTo>
                    <a:pt x="2462" y="330"/>
                  </a:lnTo>
                  <a:lnTo>
                    <a:pt x="2457" y="338"/>
                  </a:lnTo>
                  <a:lnTo>
                    <a:pt x="2451" y="345"/>
                  </a:lnTo>
                  <a:lnTo>
                    <a:pt x="2445" y="355"/>
                  </a:lnTo>
                  <a:lnTo>
                    <a:pt x="2438" y="363"/>
                  </a:lnTo>
                  <a:lnTo>
                    <a:pt x="2430" y="372"/>
                  </a:lnTo>
                  <a:lnTo>
                    <a:pt x="2422" y="382"/>
                  </a:lnTo>
                  <a:lnTo>
                    <a:pt x="2413" y="390"/>
                  </a:lnTo>
                  <a:lnTo>
                    <a:pt x="2403" y="401"/>
                  </a:lnTo>
                  <a:lnTo>
                    <a:pt x="2393" y="411"/>
                  </a:lnTo>
                  <a:lnTo>
                    <a:pt x="2368" y="436"/>
                  </a:lnTo>
                  <a:lnTo>
                    <a:pt x="2345" y="461"/>
                  </a:lnTo>
                  <a:lnTo>
                    <a:pt x="2322" y="485"/>
                  </a:lnTo>
                  <a:lnTo>
                    <a:pt x="2301" y="512"/>
                  </a:lnTo>
                  <a:lnTo>
                    <a:pt x="2282" y="537"/>
                  </a:lnTo>
                  <a:lnTo>
                    <a:pt x="2265" y="564"/>
                  </a:lnTo>
                  <a:lnTo>
                    <a:pt x="2247" y="591"/>
                  </a:lnTo>
                  <a:lnTo>
                    <a:pt x="2232" y="618"/>
                  </a:lnTo>
                  <a:lnTo>
                    <a:pt x="2215" y="645"/>
                  </a:lnTo>
                  <a:lnTo>
                    <a:pt x="2199" y="672"/>
                  </a:lnTo>
                  <a:lnTo>
                    <a:pt x="2184" y="697"/>
                  </a:lnTo>
                  <a:lnTo>
                    <a:pt x="2169" y="722"/>
                  </a:lnTo>
                  <a:lnTo>
                    <a:pt x="2153" y="745"/>
                  </a:lnTo>
                  <a:lnTo>
                    <a:pt x="2140" y="768"/>
                  </a:lnTo>
                  <a:lnTo>
                    <a:pt x="2127" y="789"/>
                  </a:lnTo>
                  <a:lnTo>
                    <a:pt x="2113" y="810"/>
                  </a:lnTo>
                  <a:lnTo>
                    <a:pt x="2100" y="831"/>
                  </a:lnTo>
                  <a:lnTo>
                    <a:pt x="2088" y="850"/>
                  </a:lnTo>
                  <a:lnTo>
                    <a:pt x="2077" y="867"/>
                  </a:lnTo>
                  <a:lnTo>
                    <a:pt x="2065" y="885"/>
                  </a:lnTo>
                  <a:lnTo>
                    <a:pt x="2055" y="902"/>
                  </a:lnTo>
                  <a:lnTo>
                    <a:pt x="2046" y="917"/>
                  </a:lnTo>
                  <a:lnTo>
                    <a:pt x="2036" y="933"/>
                  </a:lnTo>
                  <a:lnTo>
                    <a:pt x="2027" y="948"/>
                  </a:lnTo>
                  <a:lnTo>
                    <a:pt x="2019" y="962"/>
                  </a:lnTo>
                  <a:lnTo>
                    <a:pt x="2009" y="973"/>
                  </a:lnTo>
                  <a:lnTo>
                    <a:pt x="2004" y="985"/>
                  </a:lnTo>
                  <a:lnTo>
                    <a:pt x="1996" y="996"/>
                  </a:lnTo>
                  <a:lnTo>
                    <a:pt x="1990" y="1006"/>
                  </a:lnTo>
                  <a:lnTo>
                    <a:pt x="1984" y="1015"/>
                  </a:lnTo>
                  <a:lnTo>
                    <a:pt x="1979" y="1023"/>
                  </a:lnTo>
                  <a:lnTo>
                    <a:pt x="1975" y="1031"/>
                  </a:lnTo>
                  <a:lnTo>
                    <a:pt x="1971" y="1036"/>
                  </a:lnTo>
                  <a:lnTo>
                    <a:pt x="1967" y="1042"/>
                  </a:lnTo>
                  <a:lnTo>
                    <a:pt x="1963" y="1046"/>
                  </a:lnTo>
                  <a:lnTo>
                    <a:pt x="1961" y="1050"/>
                  </a:lnTo>
                  <a:lnTo>
                    <a:pt x="1960" y="1054"/>
                  </a:lnTo>
                  <a:lnTo>
                    <a:pt x="1958" y="1056"/>
                  </a:lnTo>
                  <a:lnTo>
                    <a:pt x="1958" y="1058"/>
                  </a:lnTo>
                  <a:lnTo>
                    <a:pt x="1948" y="1069"/>
                  </a:lnTo>
                  <a:lnTo>
                    <a:pt x="1938" y="1081"/>
                  </a:lnTo>
                  <a:lnTo>
                    <a:pt x="1929" y="1092"/>
                  </a:lnTo>
                  <a:lnTo>
                    <a:pt x="1919" y="1102"/>
                  </a:lnTo>
                  <a:lnTo>
                    <a:pt x="1910" y="1109"/>
                  </a:lnTo>
                  <a:lnTo>
                    <a:pt x="1902" y="1119"/>
                  </a:lnTo>
                  <a:lnTo>
                    <a:pt x="1892" y="1127"/>
                  </a:lnTo>
                  <a:lnTo>
                    <a:pt x="1883" y="1132"/>
                  </a:lnTo>
                  <a:lnTo>
                    <a:pt x="1875" y="1138"/>
                  </a:lnTo>
                  <a:lnTo>
                    <a:pt x="1865" y="1144"/>
                  </a:lnTo>
                  <a:lnTo>
                    <a:pt x="1856" y="1148"/>
                  </a:lnTo>
                  <a:lnTo>
                    <a:pt x="1848" y="1152"/>
                  </a:lnTo>
                  <a:lnTo>
                    <a:pt x="1839" y="1155"/>
                  </a:lnTo>
                  <a:lnTo>
                    <a:pt x="1831" y="1157"/>
                  </a:lnTo>
                  <a:lnTo>
                    <a:pt x="1821" y="1157"/>
                  </a:lnTo>
                  <a:lnTo>
                    <a:pt x="1814" y="1159"/>
                  </a:lnTo>
                  <a:lnTo>
                    <a:pt x="1796" y="1157"/>
                  </a:lnTo>
                  <a:lnTo>
                    <a:pt x="1781" y="1157"/>
                  </a:lnTo>
                  <a:lnTo>
                    <a:pt x="1766" y="1155"/>
                  </a:lnTo>
                  <a:lnTo>
                    <a:pt x="1752" y="1152"/>
                  </a:lnTo>
                  <a:lnTo>
                    <a:pt x="1741" y="1148"/>
                  </a:lnTo>
                  <a:lnTo>
                    <a:pt x="1729" y="1144"/>
                  </a:lnTo>
                  <a:lnTo>
                    <a:pt x="1720" y="1138"/>
                  </a:lnTo>
                  <a:lnTo>
                    <a:pt x="1710" y="1132"/>
                  </a:lnTo>
                  <a:lnTo>
                    <a:pt x="1702" y="1125"/>
                  </a:lnTo>
                  <a:lnTo>
                    <a:pt x="1695" y="1117"/>
                  </a:lnTo>
                  <a:lnTo>
                    <a:pt x="1689" y="1107"/>
                  </a:lnTo>
                  <a:lnTo>
                    <a:pt x="1685" y="1098"/>
                  </a:lnTo>
                  <a:lnTo>
                    <a:pt x="1681" y="1088"/>
                  </a:lnTo>
                  <a:lnTo>
                    <a:pt x="1677" y="1077"/>
                  </a:lnTo>
                  <a:lnTo>
                    <a:pt x="1675" y="1065"/>
                  </a:lnTo>
                  <a:lnTo>
                    <a:pt x="1675" y="1052"/>
                  </a:lnTo>
                  <a:lnTo>
                    <a:pt x="1675" y="1046"/>
                  </a:lnTo>
                  <a:lnTo>
                    <a:pt x="1677" y="1038"/>
                  </a:lnTo>
                  <a:lnTo>
                    <a:pt x="1677" y="1031"/>
                  </a:lnTo>
                  <a:lnTo>
                    <a:pt x="1679" y="1023"/>
                  </a:lnTo>
                  <a:lnTo>
                    <a:pt x="1681" y="1013"/>
                  </a:lnTo>
                  <a:lnTo>
                    <a:pt x="1685" y="1002"/>
                  </a:lnTo>
                  <a:lnTo>
                    <a:pt x="1689" y="992"/>
                  </a:lnTo>
                  <a:lnTo>
                    <a:pt x="1693" y="979"/>
                  </a:lnTo>
                  <a:lnTo>
                    <a:pt x="1697" y="967"/>
                  </a:lnTo>
                  <a:lnTo>
                    <a:pt x="1700" y="952"/>
                  </a:lnTo>
                  <a:lnTo>
                    <a:pt x="1706" y="939"/>
                  </a:lnTo>
                  <a:lnTo>
                    <a:pt x="1712" y="923"/>
                  </a:lnTo>
                  <a:lnTo>
                    <a:pt x="1718" y="906"/>
                  </a:lnTo>
                  <a:lnTo>
                    <a:pt x="1723" y="889"/>
                  </a:lnTo>
                  <a:lnTo>
                    <a:pt x="1731" y="869"/>
                  </a:lnTo>
                  <a:lnTo>
                    <a:pt x="1739" y="850"/>
                  </a:lnTo>
                  <a:lnTo>
                    <a:pt x="1750" y="823"/>
                  </a:lnTo>
                  <a:lnTo>
                    <a:pt x="1762" y="796"/>
                  </a:lnTo>
                  <a:lnTo>
                    <a:pt x="1773" y="772"/>
                  </a:lnTo>
                  <a:lnTo>
                    <a:pt x="1785" y="745"/>
                  </a:lnTo>
                  <a:lnTo>
                    <a:pt x="1794" y="722"/>
                  </a:lnTo>
                  <a:lnTo>
                    <a:pt x="1804" y="697"/>
                  </a:lnTo>
                  <a:lnTo>
                    <a:pt x="1814" y="676"/>
                  </a:lnTo>
                  <a:lnTo>
                    <a:pt x="1823" y="652"/>
                  </a:lnTo>
                  <a:lnTo>
                    <a:pt x="1833" y="631"/>
                  </a:lnTo>
                  <a:lnTo>
                    <a:pt x="1840" y="610"/>
                  </a:lnTo>
                  <a:lnTo>
                    <a:pt x="1850" y="589"/>
                  </a:lnTo>
                  <a:lnTo>
                    <a:pt x="1858" y="570"/>
                  </a:lnTo>
                  <a:lnTo>
                    <a:pt x="1865" y="551"/>
                  </a:lnTo>
                  <a:lnTo>
                    <a:pt x="1871" y="533"/>
                  </a:lnTo>
                  <a:lnTo>
                    <a:pt x="1879" y="516"/>
                  </a:lnTo>
                  <a:lnTo>
                    <a:pt x="1885" y="499"/>
                  </a:lnTo>
                  <a:lnTo>
                    <a:pt x="1890" y="484"/>
                  </a:lnTo>
                  <a:lnTo>
                    <a:pt x="1896" y="468"/>
                  </a:lnTo>
                  <a:lnTo>
                    <a:pt x="1902" y="453"/>
                  </a:lnTo>
                  <a:lnTo>
                    <a:pt x="1906" y="439"/>
                  </a:lnTo>
                  <a:lnTo>
                    <a:pt x="1910" y="426"/>
                  </a:lnTo>
                  <a:lnTo>
                    <a:pt x="1915" y="413"/>
                  </a:lnTo>
                  <a:lnTo>
                    <a:pt x="1917" y="401"/>
                  </a:lnTo>
                  <a:lnTo>
                    <a:pt x="1921" y="390"/>
                  </a:lnTo>
                  <a:lnTo>
                    <a:pt x="1925" y="380"/>
                  </a:lnTo>
                  <a:lnTo>
                    <a:pt x="1927" y="370"/>
                  </a:lnTo>
                  <a:lnTo>
                    <a:pt x="1929" y="361"/>
                  </a:lnTo>
                  <a:lnTo>
                    <a:pt x="1931" y="353"/>
                  </a:lnTo>
                  <a:lnTo>
                    <a:pt x="1933" y="345"/>
                  </a:lnTo>
                  <a:lnTo>
                    <a:pt x="1933" y="338"/>
                  </a:lnTo>
                  <a:lnTo>
                    <a:pt x="1933" y="332"/>
                  </a:lnTo>
                  <a:lnTo>
                    <a:pt x="1935" y="328"/>
                  </a:lnTo>
                  <a:lnTo>
                    <a:pt x="1933" y="322"/>
                  </a:lnTo>
                  <a:lnTo>
                    <a:pt x="1933" y="317"/>
                  </a:lnTo>
                  <a:lnTo>
                    <a:pt x="1931" y="311"/>
                  </a:lnTo>
                  <a:lnTo>
                    <a:pt x="1929" y="307"/>
                  </a:lnTo>
                  <a:lnTo>
                    <a:pt x="1927" y="303"/>
                  </a:lnTo>
                  <a:lnTo>
                    <a:pt x="1923" y="299"/>
                  </a:lnTo>
                  <a:lnTo>
                    <a:pt x="1919" y="295"/>
                  </a:lnTo>
                  <a:lnTo>
                    <a:pt x="1915" y="292"/>
                  </a:lnTo>
                  <a:lnTo>
                    <a:pt x="1912" y="290"/>
                  </a:lnTo>
                  <a:lnTo>
                    <a:pt x="1906" y="288"/>
                  </a:lnTo>
                  <a:lnTo>
                    <a:pt x="1900" y="284"/>
                  </a:lnTo>
                  <a:lnTo>
                    <a:pt x="1892" y="282"/>
                  </a:lnTo>
                  <a:lnTo>
                    <a:pt x="1885" y="282"/>
                  </a:lnTo>
                  <a:lnTo>
                    <a:pt x="1877" y="280"/>
                  </a:lnTo>
                  <a:lnTo>
                    <a:pt x="1869" y="280"/>
                  </a:lnTo>
                  <a:lnTo>
                    <a:pt x="1860" y="280"/>
                  </a:lnTo>
                  <a:lnTo>
                    <a:pt x="1852" y="280"/>
                  </a:lnTo>
                  <a:lnTo>
                    <a:pt x="1844" y="280"/>
                  </a:lnTo>
                  <a:lnTo>
                    <a:pt x="1837" y="280"/>
                  </a:lnTo>
                  <a:lnTo>
                    <a:pt x="1827" y="280"/>
                  </a:lnTo>
                  <a:lnTo>
                    <a:pt x="1817" y="280"/>
                  </a:lnTo>
                  <a:lnTo>
                    <a:pt x="1808" y="282"/>
                  </a:lnTo>
                  <a:lnTo>
                    <a:pt x="1798" y="282"/>
                  </a:lnTo>
                  <a:lnTo>
                    <a:pt x="1787" y="282"/>
                  </a:lnTo>
                  <a:lnTo>
                    <a:pt x="1775" y="284"/>
                  </a:lnTo>
                  <a:lnTo>
                    <a:pt x="1764" y="284"/>
                  </a:lnTo>
                  <a:lnTo>
                    <a:pt x="1752" y="286"/>
                  </a:lnTo>
                  <a:lnTo>
                    <a:pt x="1739" y="286"/>
                  </a:lnTo>
                  <a:lnTo>
                    <a:pt x="1725" y="288"/>
                  </a:lnTo>
                  <a:lnTo>
                    <a:pt x="1712" y="290"/>
                  </a:lnTo>
                  <a:lnTo>
                    <a:pt x="1697" y="290"/>
                  </a:lnTo>
                  <a:lnTo>
                    <a:pt x="1683" y="292"/>
                  </a:lnTo>
                  <a:lnTo>
                    <a:pt x="1668" y="294"/>
                  </a:lnTo>
                  <a:lnTo>
                    <a:pt x="1650" y="295"/>
                  </a:lnTo>
                  <a:lnTo>
                    <a:pt x="1635" y="297"/>
                  </a:lnTo>
                  <a:lnTo>
                    <a:pt x="1618" y="299"/>
                  </a:lnTo>
                  <a:lnTo>
                    <a:pt x="1601" y="301"/>
                  </a:lnTo>
                  <a:lnTo>
                    <a:pt x="1583" y="303"/>
                  </a:lnTo>
                  <a:lnTo>
                    <a:pt x="1564" y="305"/>
                  </a:lnTo>
                  <a:lnTo>
                    <a:pt x="1547" y="307"/>
                  </a:lnTo>
                  <a:lnTo>
                    <a:pt x="1526" y="309"/>
                  </a:lnTo>
                  <a:lnTo>
                    <a:pt x="1506" y="311"/>
                  </a:lnTo>
                  <a:lnTo>
                    <a:pt x="1485" y="315"/>
                  </a:lnTo>
                  <a:lnTo>
                    <a:pt x="1466" y="317"/>
                  </a:lnTo>
                  <a:lnTo>
                    <a:pt x="1443" y="318"/>
                  </a:lnTo>
                  <a:lnTo>
                    <a:pt x="1422" y="322"/>
                  </a:lnTo>
                  <a:lnTo>
                    <a:pt x="1399" y="324"/>
                  </a:lnTo>
                  <a:lnTo>
                    <a:pt x="1378" y="328"/>
                  </a:lnTo>
                  <a:lnTo>
                    <a:pt x="1336" y="334"/>
                  </a:lnTo>
                  <a:lnTo>
                    <a:pt x="1293" y="340"/>
                  </a:lnTo>
                  <a:lnTo>
                    <a:pt x="1253" y="345"/>
                  </a:lnTo>
                  <a:lnTo>
                    <a:pt x="1213" y="351"/>
                  </a:lnTo>
                  <a:lnTo>
                    <a:pt x="1174" y="357"/>
                  </a:lnTo>
                  <a:lnTo>
                    <a:pt x="1136" y="363"/>
                  </a:lnTo>
                  <a:lnTo>
                    <a:pt x="1100" y="368"/>
                  </a:lnTo>
                  <a:lnTo>
                    <a:pt x="1063" y="374"/>
                  </a:lnTo>
                  <a:lnTo>
                    <a:pt x="1028" y="378"/>
                  </a:lnTo>
                  <a:lnTo>
                    <a:pt x="994" y="384"/>
                  </a:lnTo>
                  <a:lnTo>
                    <a:pt x="959" y="390"/>
                  </a:lnTo>
                  <a:lnTo>
                    <a:pt x="927" y="393"/>
                  </a:lnTo>
                  <a:lnTo>
                    <a:pt x="894" y="399"/>
                  </a:lnTo>
                  <a:lnTo>
                    <a:pt x="863" y="403"/>
                  </a:lnTo>
                  <a:lnTo>
                    <a:pt x="833" y="409"/>
                  </a:lnTo>
                  <a:lnTo>
                    <a:pt x="804" y="413"/>
                  </a:lnTo>
                  <a:lnTo>
                    <a:pt x="775" y="418"/>
                  </a:lnTo>
                  <a:lnTo>
                    <a:pt x="746" y="422"/>
                  </a:lnTo>
                  <a:lnTo>
                    <a:pt x="719" y="426"/>
                  </a:lnTo>
                  <a:lnTo>
                    <a:pt x="693" y="432"/>
                  </a:lnTo>
                  <a:lnTo>
                    <a:pt x="668" y="436"/>
                  </a:lnTo>
                  <a:lnTo>
                    <a:pt x="643" y="439"/>
                  </a:lnTo>
                  <a:lnTo>
                    <a:pt x="620" y="445"/>
                  </a:lnTo>
                  <a:lnTo>
                    <a:pt x="597" y="449"/>
                  </a:lnTo>
                  <a:lnTo>
                    <a:pt x="574" y="453"/>
                  </a:lnTo>
                  <a:lnTo>
                    <a:pt x="552" y="457"/>
                  </a:lnTo>
                  <a:lnTo>
                    <a:pt x="531" y="461"/>
                  </a:lnTo>
                  <a:lnTo>
                    <a:pt x="512" y="464"/>
                  </a:lnTo>
                  <a:lnTo>
                    <a:pt x="493" y="470"/>
                  </a:lnTo>
                  <a:lnTo>
                    <a:pt x="474" y="474"/>
                  </a:lnTo>
                  <a:lnTo>
                    <a:pt x="456" y="478"/>
                  </a:lnTo>
                  <a:lnTo>
                    <a:pt x="441" y="482"/>
                  </a:lnTo>
                  <a:lnTo>
                    <a:pt x="416" y="487"/>
                  </a:lnTo>
                  <a:lnTo>
                    <a:pt x="393" y="491"/>
                  </a:lnTo>
                  <a:lnTo>
                    <a:pt x="372" y="497"/>
                  </a:lnTo>
                  <a:lnTo>
                    <a:pt x="353" y="501"/>
                  </a:lnTo>
                  <a:lnTo>
                    <a:pt x="334" y="505"/>
                  </a:lnTo>
                  <a:lnTo>
                    <a:pt x="316" y="510"/>
                  </a:lnTo>
                  <a:lnTo>
                    <a:pt x="299" y="512"/>
                  </a:lnTo>
                  <a:lnTo>
                    <a:pt x="284" y="516"/>
                  </a:lnTo>
                  <a:lnTo>
                    <a:pt x="270" y="520"/>
                  </a:lnTo>
                  <a:lnTo>
                    <a:pt x="257" y="522"/>
                  </a:lnTo>
                  <a:lnTo>
                    <a:pt x="245" y="524"/>
                  </a:lnTo>
                  <a:lnTo>
                    <a:pt x="236" y="526"/>
                  </a:lnTo>
                  <a:lnTo>
                    <a:pt x="226" y="528"/>
                  </a:lnTo>
                  <a:lnTo>
                    <a:pt x="218" y="528"/>
                  </a:lnTo>
                  <a:lnTo>
                    <a:pt x="211" y="528"/>
                  </a:lnTo>
                  <a:lnTo>
                    <a:pt x="205" y="530"/>
                  </a:lnTo>
                  <a:lnTo>
                    <a:pt x="197" y="528"/>
                  </a:lnTo>
                  <a:lnTo>
                    <a:pt x="190" y="528"/>
                  </a:lnTo>
                  <a:lnTo>
                    <a:pt x="182" y="526"/>
                  </a:lnTo>
                  <a:lnTo>
                    <a:pt x="174" y="524"/>
                  </a:lnTo>
                  <a:lnTo>
                    <a:pt x="167" y="522"/>
                  </a:lnTo>
                  <a:lnTo>
                    <a:pt x="157" y="520"/>
                  </a:lnTo>
                  <a:lnTo>
                    <a:pt x="149" y="516"/>
                  </a:lnTo>
                  <a:lnTo>
                    <a:pt x="140" y="512"/>
                  </a:lnTo>
                  <a:lnTo>
                    <a:pt x="130" y="507"/>
                  </a:lnTo>
                  <a:lnTo>
                    <a:pt x="122" y="503"/>
                  </a:lnTo>
                  <a:lnTo>
                    <a:pt x="113" y="497"/>
                  </a:lnTo>
                  <a:lnTo>
                    <a:pt x="103" y="491"/>
                  </a:lnTo>
                  <a:lnTo>
                    <a:pt x="82" y="478"/>
                  </a:lnTo>
                  <a:lnTo>
                    <a:pt x="61" y="464"/>
                  </a:lnTo>
                  <a:lnTo>
                    <a:pt x="48" y="455"/>
                  </a:lnTo>
                  <a:lnTo>
                    <a:pt x="34" y="445"/>
                  </a:lnTo>
                  <a:lnTo>
                    <a:pt x="24" y="434"/>
                  </a:lnTo>
                  <a:lnTo>
                    <a:pt x="15" y="424"/>
                  </a:lnTo>
                  <a:lnTo>
                    <a:pt x="11" y="418"/>
                  </a:lnTo>
                  <a:lnTo>
                    <a:pt x="7" y="413"/>
                  </a:lnTo>
                  <a:lnTo>
                    <a:pt x="5" y="409"/>
                  </a:lnTo>
                  <a:lnTo>
                    <a:pt x="3" y="403"/>
                  </a:lnTo>
                  <a:lnTo>
                    <a:pt x="1" y="397"/>
                  </a:lnTo>
                  <a:lnTo>
                    <a:pt x="0" y="391"/>
                  </a:lnTo>
                  <a:lnTo>
                    <a:pt x="0" y="386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6"/>
                  </a:lnTo>
                  <a:lnTo>
                    <a:pt x="1" y="374"/>
                  </a:lnTo>
                  <a:lnTo>
                    <a:pt x="5" y="372"/>
                  </a:lnTo>
                  <a:lnTo>
                    <a:pt x="9" y="370"/>
                  </a:lnTo>
                  <a:lnTo>
                    <a:pt x="13" y="366"/>
                  </a:lnTo>
                  <a:lnTo>
                    <a:pt x="19" y="365"/>
                  </a:lnTo>
                  <a:lnTo>
                    <a:pt x="24" y="363"/>
                  </a:lnTo>
                  <a:lnTo>
                    <a:pt x="32" y="361"/>
                  </a:lnTo>
                  <a:lnTo>
                    <a:pt x="40" y="359"/>
                  </a:lnTo>
                  <a:lnTo>
                    <a:pt x="49" y="359"/>
                  </a:lnTo>
                  <a:lnTo>
                    <a:pt x="59" y="357"/>
                  </a:lnTo>
                  <a:lnTo>
                    <a:pt x="71" y="355"/>
                  </a:lnTo>
                  <a:lnTo>
                    <a:pt x="82" y="353"/>
                  </a:lnTo>
                  <a:lnTo>
                    <a:pt x="94" y="351"/>
                  </a:lnTo>
                  <a:lnTo>
                    <a:pt x="107" y="351"/>
                  </a:lnTo>
                  <a:lnTo>
                    <a:pt x="232" y="334"/>
                  </a:lnTo>
                  <a:lnTo>
                    <a:pt x="353" y="317"/>
                  </a:lnTo>
                  <a:lnTo>
                    <a:pt x="474" y="299"/>
                  </a:lnTo>
                  <a:lnTo>
                    <a:pt x="591" y="282"/>
                  </a:lnTo>
                  <a:lnTo>
                    <a:pt x="708" y="263"/>
                  </a:lnTo>
                  <a:lnTo>
                    <a:pt x="821" y="246"/>
                  </a:lnTo>
                  <a:lnTo>
                    <a:pt x="932" y="228"/>
                  </a:lnTo>
                  <a:lnTo>
                    <a:pt x="1044" y="209"/>
                  </a:lnTo>
                  <a:lnTo>
                    <a:pt x="1151" y="192"/>
                  </a:lnTo>
                  <a:lnTo>
                    <a:pt x="1257" y="173"/>
                  </a:lnTo>
                  <a:lnTo>
                    <a:pt x="1363" y="155"/>
                  </a:lnTo>
                  <a:lnTo>
                    <a:pt x="1464" y="136"/>
                  </a:lnTo>
                  <a:lnTo>
                    <a:pt x="1564" y="117"/>
                  </a:lnTo>
                  <a:lnTo>
                    <a:pt x="1662" y="98"/>
                  </a:lnTo>
                  <a:lnTo>
                    <a:pt x="1760" y="79"/>
                  </a:lnTo>
                  <a:lnTo>
                    <a:pt x="1854" y="59"/>
                  </a:lnTo>
                  <a:lnTo>
                    <a:pt x="1875" y="52"/>
                  </a:lnTo>
                  <a:lnTo>
                    <a:pt x="1896" y="46"/>
                  </a:lnTo>
                  <a:lnTo>
                    <a:pt x="1915" y="38"/>
                  </a:lnTo>
                  <a:lnTo>
                    <a:pt x="1935" y="32"/>
                  </a:lnTo>
                  <a:lnTo>
                    <a:pt x="1952" y="27"/>
                  </a:lnTo>
                  <a:lnTo>
                    <a:pt x="1967" y="23"/>
                  </a:lnTo>
                  <a:lnTo>
                    <a:pt x="1983" y="17"/>
                  </a:lnTo>
                  <a:lnTo>
                    <a:pt x="1996" y="13"/>
                  </a:lnTo>
                  <a:lnTo>
                    <a:pt x="2008" y="11"/>
                  </a:lnTo>
                  <a:lnTo>
                    <a:pt x="2019" y="7"/>
                  </a:lnTo>
                  <a:lnTo>
                    <a:pt x="2029" y="6"/>
                  </a:lnTo>
                  <a:lnTo>
                    <a:pt x="2038" y="4"/>
                  </a:lnTo>
                  <a:lnTo>
                    <a:pt x="2046" y="2"/>
                  </a:lnTo>
                  <a:lnTo>
                    <a:pt x="2052" y="2"/>
                  </a:lnTo>
                  <a:lnTo>
                    <a:pt x="2057" y="0"/>
                  </a:lnTo>
                  <a:lnTo>
                    <a:pt x="206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4248186" y="3593268"/>
              <a:ext cx="115761" cy="245571"/>
            </a:xfrm>
            <a:custGeom>
              <a:avLst/>
              <a:gdLst>
                <a:gd name="T0" fmla="*/ 0 w 346"/>
                <a:gd name="T1" fmla="*/ 0 h 712"/>
                <a:gd name="T2" fmla="*/ 2147483647 w 346"/>
                <a:gd name="T3" fmla="*/ 0 h 712"/>
                <a:gd name="T4" fmla="*/ 2147483647 w 346"/>
                <a:gd name="T5" fmla="*/ 0 h 712"/>
                <a:gd name="T6" fmla="*/ 2147483647 w 346"/>
                <a:gd name="T7" fmla="*/ 2147483647 h 712"/>
                <a:gd name="T8" fmla="*/ 2147483647 w 346"/>
                <a:gd name="T9" fmla="*/ 2147483647 h 712"/>
                <a:gd name="T10" fmla="*/ 2147483647 w 346"/>
                <a:gd name="T11" fmla="*/ 2147483647 h 712"/>
                <a:gd name="T12" fmla="*/ 2147483647 w 346"/>
                <a:gd name="T13" fmla="*/ 2147483647 h 712"/>
                <a:gd name="T14" fmla="*/ 2147483647 w 346"/>
                <a:gd name="T15" fmla="*/ 2147483647 h 712"/>
                <a:gd name="T16" fmla="*/ 2147483647 w 346"/>
                <a:gd name="T17" fmla="*/ 2147483647 h 712"/>
                <a:gd name="T18" fmla="*/ 2147483647 w 346"/>
                <a:gd name="T19" fmla="*/ 2147483647 h 712"/>
                <a:gd name="T20" fmla="*/ 2147483647 w 346"/>
                <a:gd name="T21" fmla="*/ 2147483647 h 712"/>
                <a:gd name="T22" fmla="*/ 2147483647 w 346"/>
                <a:gd name="T23" fmla="*/ 2147483647 h 712"/>
                <a:gd name="T24" fmla="*/ 2147483647 w 346"/>
                <a:gd name="T25" fmla="*/ 2147483647 h 712"/>
                <a:gd name="T26" fmla="*/ 2147483647 w 346"/>
                <a:gd name="T27" fmla="*/ 2147483647 h 712"/>
                <a:gd name="T28" fmla="*/ 2147483647 w 346"/>
                <a:gd name="T29" fmla="*/ 2147483647 h 712"/>
                <a:gd name="T30" fmla="*/ 2147483647 w 346"/>
                <a:gd name="T31" fmla="*/ 2147483647 h 712"/>
                <a:gd name="T32" fmla="*/ 2147483647 w 346"/>
                <a:gd name="T33" fmla="*/ 2147483647 h 712"/>
                <a:gd name="T34" fmla="*/ 2147483647 w 346"/>
                <a:gd name="T35" fmla="*/ 2147483647 h 712"/>
                <a:gd name="T36" fmla="*/ 2147483647 w 346"/>
                <a:gd name="T37" fmla="*/ 2147483647 h 712"/>
                <a:gd name="T38" fmla="*/ 2147483647 w 346"/>
                <a:gd name="T39" fmla="*/ 2147483647 h 712"/>
                <a:gd name="T40" fmla="*/ 2147483647 w 346"/>
                <a:gd name="T41" fmla="*/ 2147483647 h 712"/>
                <a:gd name="T42" fmla="*/ 2147483647 w 346"/>
                <a:gd name="T43" fmla="*/ 2147483647 h 712"/>
                <a:gd name="T44" fmla="*/ 2147483647 w 346"/>
                <a:gd name="T45" fmla="*/ 2147483647 h 712"/>
                <a:gd name="T46" fmla="*/ 2147483647 w 346"/>
                <a:gd name="T47" fmla="*/ 2147483647 h 712"/>
                <a:gd name="T48" fmla="*/ 2147483647 w 346"/>
                <a:gd name="T49" fmla="*/ 2147483647 h 712"/>
                <a:gd name="T50" fmla="*/ 2147483647 w 346"/>
                <a:gd name="T51" fmla="*/ 2147483647 h 712"/>
                <a:gd name="T52" fmla="*/ 2147483647 w 346"/>
                <a:gd name="T53" fmla="*/ 2147483647 h 712"/>
                <a:gd name="T54" fmla="*/ 2147483647 w 346"/>
                <a:gd name="T55" fmla="*/ 2147483647 h 712"/>
                <a:gd name="T56" fmla="*/ 2147483647 w 346"/>
                <a:gd name="T57" fmla="*/ 2147483647 h 712"/>
                <a:gd name="T58" fmla="*/ 2147483647 w 346"/>
                <a:gd name="T59" fmla="*/ 2147483647 h 712"/>
                <a:gd name="T60" fmla="*/ 2147483647 w 346"/>
                <a:gd name="T61" fmla="*/ 2147483647 h 712"/>
                <a:gd name="T62" fmla="*/ 2147483647 w 346"/>
                <a:gd name="T63" fmla="*/ 2147483647 h 712"/>
                <a:gd name="T64" fmla="*/ 2147483647 w 346"/>
                <a:gd name="T65" fmla="*/ 2147483647 h 712"/>
                <a:gd name="T66" fmla="*/ 2147483647 w 346"/>
                <a:gd name="T67" fmla="*/ 2147483647 h 712"/>
                <a:gd name="T68" fmla="*/ 2147483647 w 346"/>
                <a:gd name="T69" fmla="*/ 2147483647 h 712"/>
                <a:gd name="T70" fmla="*/ 2147483647 w 346"/>
                <a:gd name="T71" fmla="*/ 2147483647 h 712"/>
                <a:gd name="T72" fmla="*/ 2147483647 w 346"/>
                <a:gd name="T73" fmla="*/ 2147483647 h 712"/>
                <a:gd name="T74" fmla="*/ 2147483647 w 346"/>
                <a:gd name="T75" fmla="*/ 2147483647 h 712"/>
                <a:gd name="T76" fmla="*/ 0 w 346"/>
                <a:gd name="T77" fmla="*/ 0 h 712"/>
                <a:gd name="T78" fmla="*/ 0 w 346"/>
                <a:gd name="T79" fmla="*/ 0 h 712"/>
                <a:gd name="T80" fmla="*/ 0 w 346"/>
                <a:gd name="T81" fmla="*/ 0 h 7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46"/>
                <a:gd name="T124" fmla="*/ 0 h 712"/>
                <a:gd name="T125" fmla="*/ 346 w 346"/>
                <a:gd name="T126" fmla="*/ 712 h 7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46" h="712">
                  <a:moveTo>
                    <a:pt x="0" y="0"/>
                  </a:moveTo>
                  <a:lnTo>
                    <a:pt x="173" y="0"/>
                  </a:lnTo>
                  <a:lnTo>
                    <a:pt x="346" y="0"/>
                  </a:lnTo>
                  <a:lnTo>
                    <a:pt x="340" y="71"/>
                  </a:lnTo>
                  <a:lnTo>
                    <a:pt x="334" y="144"/>
                  </a:lnTo>
                  <a:lnTo>
                    <a:pt x="331" y="217"/>
                  </a:lnTo>
                  <a:lnTo>
                    <a:pt x="327" y="290"/>
                  </a:lnTo>
                  <a:lnTo>
                    <a:pt x="325" y="363"/>
                  </a:lnTo>
                  <a:lnTo>
                    <a:pt x="323" y="438"/>
                  </a:lnTo>
                  <a:lnTo>
                    <a:pt x="323" y="513"/>
                  </a:lnTo>
                  <a:lnTo>
                    <a:pt x="323" y="588"/>
                  </a:lnTo>
                  <a:lnTo>
                    <a:pt x="323" y="651"/>
                  </a:lnTo>
                  <a:lnTo>
                    <a:pt x="323" y="712"/>
                  </a:lnTo>
                  <a:lnTo>
                    <a:pt x="173" y="712"/>
                  </a:lnTo>
                  <a:lnTo>
                    <a:pt x="23" y="712"/>
                  </a:lnTo>
                  <a:lnTo>
                    <a:pt x="27" y="670"/>
                  </a:lnTo>
                  <a:lnTo>
                    <a:pt x="29" y="628"/>
                  </a:lnTo>
                  <a:lnTo>
                    <a:pt x="33" y="589"/>
                  </a:lnTo>
                  <a:lnTo>
                    <a:pt x="35" y="551"/>
                  </a:lnTo>
                  <a:lnTo>
                    <a:pt x="37" y="513"/>
                  </a:lnTo>
                  <a:lnTo>
                    <a:pt x="39" y="478"/>
                  </a:lnTo>
                  <a:lnTo>
                    <a:pt x="41" y="444"/>
                  </a:lnTo>
                  <a:lnTo>
                    <a:pt x="43" y="409"/>
                  </a:lnTo>
                  <a:lnTo>
                    <a:pt x="43" y="378"/>
                  </a:lnTo>
                  <a:lnTo>
                    <a:pt x="45" y="348"/>
                  </a:lnTo>
                  <a:lnTo>
                    <a:pt x="45" y="319"/>
                  </a:lnTo>
                  <a:lnTo>
                    <a:pt x="47" y="292"/>
                  </a:lnTo>
                  <a:lnTo>
                    <a:pt x="47" y="265"/>
                  </a:lnTo>
                  <a:lnTo>
                    <a:pt x="47" y="242"/>
                  </a:lnTo>
                  <a:lnTo>
                    <a:pt x="47" y="217"/>
                  </a:lnTo>
                  <a:lnTo>
                    <a:pt x="47" y="196"/>
                  </a:lnTo>
                  <a:lnTo>
                    <a:pt x="47" y="167"/>
                  </a:lnTo>
                  <a:lnTo>
                    <a:pt x="45" y="140"/>
                  </a:lnTo>
                  <a:lnTo>
                    <a:pt x="41" y="115"/>
                  </a:lnTo>
                  <a:lnTo>
                    <a:pt x="35" y="90"/>
                  </a:lnTo>
                  <a:lnTo>
                    <a:pt x="27" y="65"/>
                  </a:lnTo>
                  <a:lnTo>
                    <a:pt x="20" y="42"/>
                  </a:lnTo>
                  <a:lnTo>
                    <a:pt x="12" y="2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068188" y="3781586"/>
              <a:ext cx="507205" cy="116577"/>
            </a:xfrm>
            <a:custGeom>
              <a:avLst/>
              <a:gdLst>
                <a:gd name="T0" fmla="*/ 2147483647 w 1517"/>
                <a:gd name="T1" fmla="*/ 0 h 338"/>
                <a:gd name="T2" fmla="*/ 2147483647 w 1517"/>
                <a:gd name="T3" fmla="*/ 2147483647 h 338"/>
                <a:gd name="T4" fmla="*/ 2147483647 w 1517"/>
                <a:gd name="T5" fmla="*/ 2147483647 h 338"/>
                <a:gd name="T6" fmla="*/ 2147483647 w 1517"/>
                <a:gd name="T7" fmla="*/ 2147483647 h 338"/>
                <a:gd name="T8" fmla="*/ 2147483647 w 1517"/>
                <a:gd name="T9" fmla="*/ 2147483647 h 338"/>
                <a:gd name="T10" fmla="*/ 2147483647 w 1517"/>
                <a:gd name="T11" fmla="*/ 2147483647 h 338"/>
                <a:gd name="T12" fmla="*/ 2147483647 w 1517"/>
                <a:gd name="T13" fmla="*/ 2147483647 h 338"/>
                <a:gd name="T14" fmla="*/ 2147483647 w 1517"/>
                <a:gd name="T15" fmla="*/ 2147483647 h 338"/>
                <a:gd name="T16" fmla="*/ 2147483647 w 1517"/>
                <a:gd name="T17" fmla="*/ 2147483647 h 338"/>
                <a:gd name="T18" fmla="*/ 2147483647 w 1517"/>
                <a:gd name="T19" fmla="*/ 2147483647 h 338"/>
                <a:gd name="T20" fmla="*/ 2147483647 w 1517"/>
                <a:gd name="T21" fmla="*/ 2147483647 h 338"/>
                <a:gd name="T22" fmla="*/ 2147483647 w 1517"/>
                <a:gd name="T23" fmla="*/ 2147483647 h 338"/>
                <a:gd name="T24" fmla="*/ 2147483647 w 1517"/>
                <a:gd name="T25" fmla="*/ 2147483647 h 338"/>
                <a:gd name="T26" fmla="*/ 2147483647 w 1517"/>
                <a:gd name="T27" fmla="*/ 2147483647 h 338"/>
                <a:gd name="T28" fmla="*/ 2147483647 w 1517"/>
                <a:gd name="T29" fmla="*/ 2147483647 h 338"/>
                <a:gd name="T30" fmla="*/ 2147483647 w 1517"/>
                <a:gd name="T31" fmla="*/ 2147483647 h 338"/>
                <a:gd name="T32" fmla="*/ 2147483647 w 1517"/>
                <a:gd name="T33" fmla="*/ 2147483647 h 338"/>
                <a:gd name="T34" fmla="*/ 2147483647 w 1517"/>
                <a:gd name="T35" fmla="*/ 2147483647 h 338"/>
                <a:gd name="T36" fmla="*/ 2147483647 w 1517"/>
                <a:gd name="T37" fmla="*/ 2147483647 h 338"/>
                <a:gd name="T38" fmla="*/ 2147483647 w 1517"/>
                <a:gd name="T39" fmla="*/ 2147483647 h 338"/>
                <a:gd name="T40" fmla="*/ 2147483647 w 1517"/>
                <a:gd name="T41" fmla="*/ 2147483647 h 338"/>
                <a:gd name="T42" fmla="*/ 2147483647 w 1517"/>
                <a:gd name="T43" fmla="*/ 2147483647 h 338"/>
                <a:gd name="T44" fmla="*/ 2147483647 w 1517"/>
                <a:gd name="T45" fmla="*/ 2147483647 h 338"/>
                <a:gd name="T46" fmla="*/ 2147483647 w 1517"/>
                <a:gd name="T47" fmla="*/ 2147483647 h 338"/>
                <a:gd name="T48" fmla="*/ 2147483647 w 1517"/>
                <a:gd name="T49" fmla="*/ 2147483647 h 338"/>
                <a:gd name="T50" fmla="*/ 2147483647 w 1517"/>
                <a:gd name="T51" fmla="*/ 2147483647 h 338"/>
                <a:gd name="T52" fmla="*/ 2147483647 w 1517"/>
                <a:gd name="T53" fmla="*/ 2147483647 h 338"/>
                <a:gd name="T54" fmla="*/ 2147483647 w 1517"/>
                <a:gd name="T55" fmla="*/ 2147483647 h 338"/>
                <a:gd name="T56" fmla="*/ 2147483647 w 1517"/>
                <a:gd name="T57" fmla="*/ 2147483647 h 338"/>
                <a:gd name="T58" fmla="*/ 2147483647 w 1517"/>
                <a:gd name="T59" fmla="*/ 2147483647 h 338"/>
                <a:gd name="T60" fmla="*/ 2147483647 w 1517"/>
                <a:gd name="T61" fmla="*/ 2147483647 h 338"/>
                <a:gd name="T62" fmla="*/ 2147483647 w 1517"/>
                <a:gd name="T63" fmla="*/ 2147483647 h 338"/>
                <a:gd name="T64" fmla="*/ 2147483647 w 1517"/>
                <a:gd name="T65" fmla="*/ 2147483647 h 338"/>
                <a:gd name="T66" fmla="*/ 2147483647 w 1517"/>
                <a:gd name="T67" fmla="*/ 2147483647 h 338"/>
                <a:gd name="T68" fmla="*/ 2147483647 w 1517"/>
                <a:gd name="T69" fmla="*/ 2147483647 h 338"/>
                <a:gd name="T70" fmla="*/ 2147483647 w 1517"/>
                <a:gd name="T71" fmla="*/ 2147483647 h 338"/>
                <a:gd name="T72" fmla="*/ 2147483647 w 1517"/>
                <a:gd name="T73" fmla="*/ 2147483647 h 338"/>
                <a:gd name="T74" fmla="*/ 2147483647 w 1517"/>
                <a:gd name="T75" fmla="*/ 2147483647 h 338"/>
                <a:gd name="T76" fmla="*/ 2147483647 w 1517"/>
                <a:gd name="T77" fmla="*/ 2147483647 h 338"/>
                <a:gd name="T78" fmla="*/ 2147483647 w 1517"/>
                <a:gd name="T79" fmla="*/ 2147483647 h 338"/>
                <a:gd name="T80" fmla="*/ 0 w 1517"/>
                <a:gd name="T81" fmla="*/ 2147483647 h 338"/>
                <a:gd name="T82" fmla="*/ 2147483647 w 1517"/>
                <a:gd name="T83" fmla="*/ 2147483647 h 338"/>
                <a:gd name="T84" fmla="*/ 2147483647 w 1517"/>
                <a:gd name="T85" fmla="*/ 2147483647 h 338"/>
                <a:gd name="T86" fmla="*/ 2147483647 w 1517"/>
                <a:gd name="T87" fmla="*/ 2147483647 h 338"/>
                <a:gd name="T88" fmla="*/ 2147483647 w 1517"/>
                <a:gd name="T89" fmla="*/ 2147483647 h 338"/>
                <a:gd name="T90" fmla="*/ 2147483647 w 1517"/>
                <a:gd name="T91" fmla="*/ 2147483647 h 338"/>
                <a:gd name="T92" fmla="*/ 2147483647 w 1517"/>
                <a:gd name="T93" fmla="*/ 2147483647 h 338"/>
                <a:gd name="T94" fmla="*/ 2147483647 w 1517"/>
                <a:gd name="T95" fmla="*/ 2147483647 h 338"/>
                <a:gd name="T96" fmla="*/ 2147483647 w 1517"/>
                <a:gd name="T97" fmla="*/ 2147483647 h 338"/>
                <a:gd name="T98" fmla="*/ 2147483647 w 1517"/>
                <a:gd name="T99" fmla="*/ 2147483647 h 338"/>
                <a:gd name="T100" fmla="*/ 2147483647 w 1517"/>
                <a:gd name="T101" fmla="*/ 2147483647 h 338"/>
                <a:gd name="T102" fmla="*/ 2147483647 w 1517"/>
                <a:gd name="T103" fmla="*/ 2147483647 h 338"/>
                <a:gd name="T104" fmla="*/ 2147483647 w 1517"/>
                <a:gd name="T105" fmla="*/ 2147483647 h 338"/>
                <a:gd name="T106" fmla="*/ 2147483647 w 1517"/>
                <a:gd name="T107" fmla="*/ 2147483647 h 338"/>
                <a:gd name="T108" fmla="*/ 2147483647 w 1517"/>
                <a:gd name="T109" fmla="*/ 2147483647 h 338"/>
                <a:gd name="T110" fmla="*/ 2147483647 w 1517"/>
                <a:gd name="T111" fmla="*/ 0 h 338"/>
                <a:gd name="T112" fmla="*/ 2147483647 w 1517"/>
                <a:gd name="T113" fmla="*/ 0 h 33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17"/>
                <a:gd name="T172" fmla="*/ 0 h 338"/>
                <a:gd name="T173" fmla="*/ 1517 w 1517"/>
                <a:gd name="T174" fmla="*/ 338 h 33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17" h="338">
                  <a:moveTo>
                    <a:pt x="1206" y="0"/>
                  </a:moveTo>
                  <a:lnTo>
                    <a:pt x="1215" y="0"/>
                  </a:lnTo>
                  <a:lnTo>
                    <a:pt x="1225" y="0"/>
                  </a:lnTo>
                  <a:lnTo>
                    <a:pt x="1234" y="2"/>
                  </a:lnTo>
                  <a:lnTo>
                    <a:pt x="1244" y="4"/>
                  </a:lnTo>
                  <a:lnTo>
                    <a:pt x="1255" y="6"/>
                  </a:lnTo>
                  <a:lnTo>
                    <a:pt x="1267" y="10"/>
                  </a:lnTo>
                  <a:lnTo>
                    <a:pt x="1279" y="12"/>
                  </a:lnTo>
                  <a:lnTo>
                    <a:pt x="1292" y="17"/>
                  </a:lnTo>
                  <a:lnTo>
                    <a:pt x="1305" y="21"/>
                  </a:lnTo>
                  <a:lnTo>
                    <a:pt x="1319" y="25"/>
                  </a:lnTo>
                  <a:lnTo>
                    <a:pt x="1332" y="31"/>
                  </a:lnTo>
                  <a:lnTo>
                    <a:pt x="1346" y="37"/>
                  </a:lnTo>
                  <a:lnTo>
                    <a:pt x="1376" y="50"/>
                  </a:lnTo>
                  <a:lnTo>
                    <a:pt x="1407" y="65"/>
                  </a:lnTo>
                  <a:lnTo>
                    <a:pt x="1421" y="73"/>
                  </a:lnTo>
                  <a:lnTo>
                    <a:pt x="1434" y="83"/>
                  </a:lnTo>
                  <a:lnTo>
                    <a:pt x="1446" y="90"/>
                  </a:lnTo>
                  <a:lnTo>
                    <a:pt x="1455" y="100"/>
                  </a:lnTo>
                  <a:lnTo>
                    <a:pt x="1465" y="108"/>
                  </a:lnTo>
                  <a:lnTo>
                    <a:pt x="1474" y="115"/>
                  </a:lnTo>
                  <a:lnTo>
                    <a:pt x="1482" y="125"/>
                  </a:lnTo>
                  <a:lnTo>
                    <a:pt x="1490" y="133"/>
                  </a:lnTo>
                  <a:lnTo>
                    <a:pt x="1495" y="140"/>
                  </a:lnTo>
                  <a:lnTo>
                    <a:pt x="1501" y="148"/>
                  </a:lnTo>
                  <a:lnTo>
                    <a:pt x="1505" y="154"/>
                  </a:lnTo>
                  <a:lnTo>
                    <a:pt x="1509" y="161"/>
                  </a:lnTo>
                  <a:lnTo>
                    <a:pt x="1513" y="169"/>
                  </a:lnTo>
                  <a:lnTo>
                    <a:pt x="1515" y="177"/>
                  </a:lnTo>
                  <a:lnTo>
                    <a:pt x="1517" y="183"/>
                  </a:lnTo>
                  <a:lnTo>
                    <a:pt x="1517" y="190"/>
                  </a:lnTo>
                  <a:lnTo>
                    <a:pt x="1515" y="200"/>
                  </a:lnTo>
                  <a:lnTo>
                    <a:pt x="1513" y="209"/>
                  </a:lnTo>
                  <a:lnTo>
                    <a:pt x="1509" y="215"/>
                  </a:lnTo>
                  <a:lnTo>
                    <a:pt x="1503" y="221"/>
                  </a:lnTo>
                  <a:lnTo>
                    <a:pt x="1499" y="225"/>
                  </a:lnTo>
                  <a:lnTo>
                    <a:pt x="1495" y="227"/>
                  </a:lnTo>
                  <a:lnTo>
                    <a:pt x="1490" y="227"/>
                  </a:lnTo>
                  <a:lnTo>
                    <a:pt x="1484" y="229"/>
                  </a:lnTo>
                  <a:lnTo>
                    <a:pt x="1478" y="231"/>
                  </a:lnTo>
                  <a:lnTo>
                    <a:pt x="1472" y="231"/>
                  </a:lnTo>
                  <a:lnTo>
                    <a:pt x="1467" y="231"/>
                  </a:lnTo>
                  <a:lnTo>
                    <a:pt x="1459" y="231"/>
                  </a:lnTo>
                  <a:lnTo>
                    <a:pt x="1401" y="231"/>
                  </a:lnTo>
                  <a:lnTo>
                    <a:pt x="1346" y="232"/>
                  </a:lnTo>
                  <a:lnTo>
                    <a:pt x="1292" y="234"/>
                  </a:lnTo>
                  <a:lnTo>
                    <a:pt x="1238" y="236"/>
                  </a:lnTo>
                  <a:lnTo>
                    <a:pt x="1186" y="240"/>
                  </a:lnTo>
                  <a:lnTo>
                    <a:pt x="1136" y="244"/>
                  </a:lnTo>
                  <a:lnTo>
                    <a:pt x="1087" y="250"/>
                  </a:lnTo>
                  <a:lnTo>
                    <a:pt x="1040" y="256"/>
                  </a:lnTo>
                  <a:lnTo>
                    <a:pt x="1004" y="259"/>
                  </a:lnTo>
                  <a:lnTo>
                    <a:pt x="969" y="263"/>
                  </a:lnTo>
                  <a:lnTo>
                    <a:pt x="935" y="267"/>
                  </a:lnTo>
                  <a:lnTo>
                    <a:pt x="902" y="269"/>
                  </a:lnTo>
                  <a:lnTo>
                    <a:pt x="872" y="273"/>
                  </a:lnTo>
                  <a:lnTo>
                    <a:pt x="841" y="277"/>
                  </a:lnTo>
                  <a:lnTo>
                    <a:pt x="812" y="279"/>
                  </a:lnTo>
                  <a:lnTo>
                    <a:pt x="783" y="282"/>
                  </a:lnTo>
                  <a:lnTo>
                    <a:pt x="756" y="284"/>
                  </a:lnTo>
                  <a:lnTo>
                    <a:pt x="731" y="288"/>
                  </a:lnTo>
                  <a:lnTo>
                    <a:pt x="706" y="290"/>
                  </a:lnTo>
                  <a:lnTo>
                    <a:pt x="683" y="292"/>
                  </a:lnTo>
                  <a:lnTo>
                    <a:pt x="660" y="294"/>
                  </a:lnTo>
                  <a:lnTo>
                    <a:pt x="639" y="296"/>
                  </a:lnTo>
                  <a:lnTo>
                    <a:pt x="620" y="298"/>
                  </a:lnTo>
                  <a:lnTo>
                    <a:pt x="601" y="300"/>
                  </a:lnTo>
                  <a:lnTo>
                    <a:pt x="584" y="302"/>
                  </a:lnTo>
                  <a:lnTo>
                    <a:pt x="566" y="304"/>
                  </a:lnTo>
                  <a:lnTo>
                    <a:pt x="551" y="305"/>
                  </a:lnTo>
                  <a:lnTo>
                    <a:pt x="536" y="307"/>
                  </a:lnTo>
                  <a:lnTo>
                    <a:pt x="524" y="307"/>
                  </a:lnTo>
                  <a:lnTo>
                    <a:pt x="511" y="309"/>
                  </a:lnTo>
                  <a:lnTo>
                    <a:pt x="501" y="309"/>
                  </a:lnTo>
                  <a:lnTo>
                    <a:pt x="491" y="311"/>
                  </a:lnTo>
                  <a:lnTo>
                    <a:pt x="482" y="311"/>
                  </a:lnTo>
                  <a:lnTo>
                    <a:pt x="474" y="313"/>
                  </a:lnTo>
                  <a:lnTo>
                    <a:pt x="468" y="313"/>
                  </a:lnTo>
                  <a:lnTo>
                    <a:pt x="463" y="313"/>
                  </a:lnTo>
                  <a:lnTo>
                    <a:pt x="459" y="313"/>
                  </a:lnTo>
                  <a:lnTo>
                    <a:pt x="457" y="313"/>
                  </a:lnTo>
                  <a:lnTo>
                    <a:pt x="455" y="313"/>
                  </a:lnTo>
                  <a:lnTo>
                    <a:pt x="455" y="315"/>
                  </a:lnTo>
                  <a:lnTo>
                    <a:pt x="434" y="317"/>
                  </a:lnTo>
                  <a:lnTo>
                    <a:pt x="415" y="321"/>
                  </a:lnTo>
                  <a:lnTo>
                    <a:pt x="395" y="323"/>
                  </a:lnTo>
                  <a:lnTo>
                    <a:pt x="378" y="325"/>
                  </a:lnTo>
                  <a:lnTo>
                    <a:pt x="361" y="328"/>
                  </a:lnTo>
                  <a:lnTo>
                    <a:pt x="344" y="330"/>
                  </a:lnTo>
                  <a:lnTo>
                    <a:pt x="326" y="332"/>
                  </a:lnTo>
                  <a:lnTo>
                    <a:pt x="311" y="332"/>
                  </a:lnTo>
                  <a:lnTo>
                    <a:pt x="298" y="334"/>
                  </a:lnTo>
                  <a:lnTo>
                    <a:pt x="282" y="336"/>
                  </a:lnTo>
                  <a:lnTo>
                    <a:pt x="269" y="336"/>
                  </a:lnTo>
                  <a:lnTo>
                    <a:pt x="257" y="336"/>
                  </a:lnTo>
                  <a:lnTo>
                    <a:pt x="246" y="338"/>
                  </a:lnTo>
                  <a:lnTo>
                    <a:pt x="234" y="338"/>
                  </a:lnTo>
                  <a:lnTo>
                    <a:pt x="223" y="338"/>
                  </a:lnTo>
                  <a:lnTo>
                    <a:pt x="213" y="338"/>
                  </a:lnTo>
                  <a:lnTo>
                    <a:pt x="198" y="338"/>
                  </a:lnTo>
                  <a:lnTo>
                    <a:pt x="182" y="338"/>
                  </a:lnTo>
                  <a:lnTo>
                    <a:pt x="167" y="336"/>
                  </a:lnTo>
                  <a:lnTo>
                    <a:pt x="154" y="334"/>
                  </a:lnTo>
                  <a:lnTo>
                    <a:pt x="140" y="332"/>
                  </a:lnTo>
                  <a:lnTo>
                    <a:pt x="129" y="330"/>
                  </a:lnTo>
                  <a:lnTo>
                    <a:pt x="115" y="328"/>
                  </a:lnTo>
                  <a:lnTo>
                    <a:pt x="106" y="325"/>
                  </a:lnTo>
                  <a:lnTo>
                    <a:pt x="94" y="323"/>
                  </a:lnTo>
                  <a:lnTo>
                    <a:pt x="84" y="319"/>
                  </a:lnTo>
                  <a:lnTo>
                    <a:pt x="75" y="315"/>
                  </a:lnTo>
                  <a:lnTo>
                    <a:pt x="67" y="311"/>
                  </a:lnTo>
                  <a:lnTo>
                    <a:pt x="60" y="305"/>
                  </a:lnTo>
                  <a:lnTo>
                    <a:pt x="52" y="302"/>
                  </a:lnTo>
                  <a:lnTo>
                    <a:pt x="46" y="296"/>
                  </a:lnTo>
                  <a:lnTo>
                    <a:pt x="40" y="290"/>
                  </a:lnTo>
                  <a:lnTo>
                    <a:pt x="31" y="279"/>
                  </a:lnTo>
                  <a:lnTo>
                    <a:pt x="23" y="269"/>
                  </a:lnTo>
                  <a:lnTo>
                    <a:pt x="15" y="257"/>
                  </a:lnTo>
                  <a:lnTo>
                    <a:pt x="10" y="246"/>
                  </a:lnTo>
                  <a:lnTo>
                    <a:pt x="6" y="234"/>
                  </a:lnTo>
                  <a:lnTo>
                    <a:pt x="2" y="223"/>
                  </a:lnTo>
                  <a:lnTo>
                    <a:pt x="0" y="213"/>
                  </a:lnTo>
                  <a:lnTo>
                    <a:pt x="0" y="202"/>
                  </a:lnTo>
                  <a:lnTo>
                    <a:pt x="0" y="194"/>
                  </a:lnTo>
                  <a:lnTo>
                    <a:pt x="2" y="188"/>
                  </a:lnTo>
                  <a:lnTo>
                    <a:pt x="2" y="183"/>
                  </a:lnTo>
                  <a:lnTo>
                    <a:pt x="4" y="179"/>
                  </a:lnTo>
                  <a:lnTo>
                    <a:pt x="8" y="173"/>
                  </a:lnTo>
                  <a:lnTo>
                    <a:pt x="10" y="169"/>
                  </a:lnTo>
                  <a:lnTo>
                    <a:pt x="13" y="165"/>
                  </a:lnTo>
                  <a:lnTo>
                    <a:pt x="17" y="161"/>
                  </a:lnTo>
                  <a:lnTo>
                    <a:pt x="21" y="158"/>
                  </a:lnTo>
                  <a:lnTo>
                    <a:pt x="27" y="156"/>
                  </a:lnTo>
                  <a:lnTo>
                    <a:pt x="33" y="154"/>
                  </a:lnTo>
                  <a:lnTo>
                    <a:pt x="38" y="152"/>
                  </a:lnTo>
                  <a:lnTo>
                    <a:pt x="46" y="150"/>
                  </a:lnTo>
                  <a:lnTo>
                    <a:pt x="54" y="148"/>
                  </a:lnTo>
                  <a:lnTo>
                    <a:pt x="61" y="148"/>
                  </a:lnTo>
                  <a:lnTo>
                    <a:pt x="69" y="148"/>
                  </a:lnTo>
                  <a:lnTo>
                    <a:pt x="127" y="144"/>
                  </a:lnTo>
                  <a:lnTo>
                    <a:pt x="182" y="140"/>
                  </a:lnTo>
                  <a:lnTo>
                    <a:pt x="238" y="135"/>
                  </a:lnTo>
                  <a:lnTo>
                    <a:pt x="294" y="131"/>
                  </a:lnTo>
                  <a:lnTo>
                    <a:pt x="347" y="125"/>
                  </a:lnTo>
                  <a:lnTo>
                    <a:pt x="401" y="119"/>
                  </a:lnTo>
                  <a:lnTo>
                    <a:pt x="455" y="112"/>
                  </a:lnTo>
                  <a:lnTo>
                    <a:pt x="509" y="106"/>
                  </a:lnTo>
                  <a:lnTo>
                    <a:pt x="561" y="98"/>
                  </a:lnTo>
                  <a:lnTo>
                    <a:pt x="612" y="90"/>
                  </a:lnTo>
                  <a:lnTo>
                    <a:pt x="664" y="83"/>
                  </a:lnTo>
                  <a:lnTo>
                    <a:pt x="716" y="73"/>
                  </a:lnTo>
                  <a:lnTo>
                    <a:pt x="766" y="64"/>
                  </a:lnTo>
                  <a:lnTo>
                    <a:pt x="816" y="56"/>
                  </a:lnTo>
                  <a:lnTo>
                    <a:pt x="864" y="44"/>
                  </a:lnTo>
                  <a:lnTo>
                    <a:pt x="914" y="35"/>
                  </a:lnTo>
                  <a:lnTo>
                    <a:pt x="941" y="31"/>
                  </a:lnTo>
                  <a:lnTo>
                    <a:pt x="966" y="27"/>
                  </a:lnTo>
                  <a:lnTo>
                    <a:pt x="989" y="23"/>
                  </a:lnTo>
                  <a:lnTo>
                    <a:pt x="1012" y="19"/>
                  </a:lnTo>
                  <a:lnTo>
                    <a:pt x="1035" y="16"/>
                  </a:lnTo>
                  <a:lnTo>
                    <a:pt x="1056" y="14"/>
                  </a:lnTo>
                  <a:lnTo>
                    <a:pt x="1075" y="10"/>
                  </a:lnTo>
                  <a:lnTo>
                    <a:pt x="1094" y="8"/>
                  </a:lnTo>
                  <a:lnTo>
                    <a:pt x="1112" y="6"/>
                  </a:lnTo>
                  <a:lnTo>
                    <a:pt x="1129" y="4"/>
                  </a:lnTo>
                  <a:lnTo>
                    <a:pt x="1144" y="2"/>
                  </a:lnTo>
                  <a:lnTo>
                    <a:pt x="1159" y="2"/>
                  </a:lnTo>
                  <a:lnTo>
                    <a:pt x="1173" y="0"/>
                  </a:lnTo>
                  <a:lnTo>
                    <a:pt x="1184" y="0"/>
                  </a:lnTo>
                  <a:lnTo>
                    <a:pt x="1196" y="0"/>
                  </a:lnTo>
                  <a:lnTo>
                    <a:pt x="120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3874139" y="3863673"/>
              <a:ext cx="450998" cy="302825"/>
            </a:xfrm>
            <a:custGeom>
              <a:avLst/>
              <a:gdLst>
                <a:gd name="T0" fmla="*/ 2147483647 w 1350"/>
                <a:gd name="T1" fmla="*/ 0 h 878"/>
                <a:gd name="T2" fmla="*/ 2147483647 w 1350"/>
                <a:gd name="T3" fmla="*/ 2147483647 h 878"/>
                <a:gd name="T4" fmla="*/ 2147483647 w 1350"/>
                <a:gd name="T5" fmla="*/ 2147483647 h 878"/>
                <a:gd name="T6" fmla="*/ 2147483647 w 1350"/>
                <a:gd name="T7" fmla="*/ 2147483647 h 878"/>
                <a:gd name="T8" fmla="*/ 2147483647 w 1350"/>
                <a:gd name="T9" fmla="*/ 2147483647 h 878"/>
                <a:gd name="T10" fmla="*/ 2147483647 w 1350"/>
                <a:gd name="T11" fmla="*/ 2147483647 h 878"/>
                <a:gd name="T12" fmla="*/ 2147483647 w 1350"/>
                <a:gd name="T13" fmla="*/ 2147483647 h 878"/>
                <a:gd name="T14" fmla="*/ 2147483647 w 1350"/>
                <a:gd name="T15" fmla="*/ 2147483647 h 878"/>
                <a:gd name="T16" fmla="*/ 2147483647 w 1350"/>
                <a:gd name="T17" fmla="*/ 2147483647 h 878"/>
                <a:gd name="T18" fmla="*/ 2147483647 w 1350"/>
                <a:gd name="T19" fmla="*/ 2147483647 h 878"/>
                <a:gd name="T20" fmla="*/ 2147483647 w 1350"/>
                <a:gd name="T21" fmla="*/ 2147483647 h 878"/>
                <a:gd name="T22" fmla="*/ 2147483647 w 1350"/>
                <a:gd name="T23" fmla="*/ 2147483647 h 878"/>
                <a:gd name="T24" fmla="*/ 2147483647 w 1350"/>
                <a:gd name="T25" fmla="*/ 2147483647 h 878"/>
                <a:gd name="T26" fmla="*/ 2147483647 w 1350"/>
                <a:gd name="T27" fmla="*/ 2147483647 h 878"/>
                <a:gd name="T28" fmla="*/ 2147483647 w 1350"/>
                <a:gd name="T29" fmla="*/ 2147483647 h 878"/>
                <a:gd name="T30" fmla="*/ 2147483647 w 1350"/>
                <a:gd name="T31" fmla="*/ 2147483647 h 878"/>
                <a:gd name="T32" fmla="*/ 2147483647 w 1350"/>
                <a:gd name="T33" fmla="*/ 2147483647 h 878"/>
                <a:gd name="T34" fmla="*/ 2147483647 w 1350"/>
                <a:gd name="T35" fmla="*/ 2147483647 h 878"/>
                <a:gd name="T36" fmla="*/ 2147483647 w 1350"/>
                <a:gd name="T37" fmla="*/ 2147483647 h 878"/>
                <a:gd name="T38" fmla="*/ 2147483647 w 1350"/>
                <a:gd name="T39" fmla="*/ 2147483647 h 878"/>
                <a:gd name="T40" fmla="*/ 2147483647 w 1350"/>
                <a:gd name="T41" fmla="*/ 2147483647 h 878"/>
                <a:gd name="T42" fmla="*/ 2147483647 w 1350"/>
                <a:gd name="T43" fmla="*/ 2147483647 h 878"/>
                <a:gd name="T44" fmla="*/ 2147483647 w 1350"/>
                <a:gd name="T45" fmla="*/ 2147483647 h 878"/>
                <a:gd name="T46" fmla="*/ 2147483647 w 1350"/>
                <a:gd name="T47" fmla="*/ 2147483647 h 878"/>
                <a:gd name="T48" fmla="*/ 2147483647 w 1350"/>
                <a:gd name="T49" fmla="*/ 2147483647 h 878"/>
                <a:gd name="T50" fmla="*/ 2147483647 w 1350"/>
                <a:gd name="T51" fmla="*/ 2147483647 h 878"/>
                <a:gd name="T52" fmla="*/ 2147483647 w 1350"/>
                <a:gd name="T53" fmla="*/ 2147483647 h 878"/>
                <a:gd name="T54" fmla="*/ 2147483647 w 1350"/>
                <a:gd name="T55" fmla="*/ 2147483647 h 878"/>
                <a:gd name="T56" fmla="*/ 2147483647 w 1350"/>
                <a:gd name="T57" fmla="*/ 2147483647 h 878"/>
                <a:gd name="T58" fmla="*/ 2147483647 w 1350"/>
                <a:gd name="T59" fmla="*/ 2147483647 h 878"/>
                <a:gd name="T60" fmla="*/ 2147483647 w 1350"/>
                <a:gd name="T61" fmla="*/ 2147483647 h 878"/>
                <a:gd name="T62" fmla="*/ 2147483647 w 1350"/>
                <a:gd name="T63" fmla="*/ 2147483647 h 878"/>
                <a:gd name="T64" fmla="*/ 2147483647 w 1350"/>
                <a:gd name="T65" fmla="*/ 2147483647 h 878"/>
                <a:gd name="T66" fmla="*/ 2147483647 w 1350"/>
                <a:gd name="T67" fmla="*/ 2147483647 h 878"/>
                <a:gd name="T68" fmla="*/ 2147483647 w 1350"/>
                <a:gd name="T69" fmla="*/ 2147483647 h 878"/>
                <a:gd name="T70" fmla="*/ 2147483647 w 1350"/>
                <a:gd name="T71" fmla="*/ 2147483647 h 878"/>
                <a:gd name="T72" fmla="*/ 2147483647 w 1350"/>
                <a:gd name="T73" fmla="*/ 2147483647 h 878"/>
                <a:gd name="T74" fmla="*/ 2147483647 w 1350"/>
                <a:gd name="T75" fmla="*/ 2147483647 h 878"/>
                <a:gd name="T76" fmla="*/ 2147483647 w 1350"/>
                <a:gd name="T77" fmla="*/ 2147483647 h 878"/>
                <a:gd name="T78" fmla="*/ 2147483647 w 1350"/>
                <a:gd name="T79" fmla="*/ 2147483647 h 878"/>
                <a:gd name="T80" fmla="*/ 2147483647 w 1350"/>
                <a:gd name="T81" fmla="*/ 2147483647 h 878"/>
                <a:gd name="T82" fmla="*/ 2147483647 w 1350"/>
                <a:gd name="T83" fmla="*/ 2147483647 h 878"/>
                <a:gd name="T84" fmla="*/ 2147483647 w 1350"/>
                <a:gd name="T85" fmla="*/ 2147483647 h 878"/>
                <a:gd name="T86" fmla="*/ 2147483647 w 1350"/>
                <a:gd name="T87" fmla="*/ 2147483647 h 878"/>
                <a:gd name="T88" fmla="*/ 2147483647 w 1350"/>
                <a:gd name="T89" fmla="*/ 2147483647 h 878"/>
                <a:gd name="T90" fmla="*/ 2147483647 w 1350"/>
                <a:gd name="T91" fmla="*/ 2147483647 h 878"/>
                <a:gd name="T92" fmla="*/ 2147483647 w 1350"/>
                <a:gd name="T93" fmla="*/ 2147483647 h 878"/>
                <a:gd name="T94" fmla="*/ 2147483647 w 1350"/>
                <a:gd name="T95" fmla="*/ 2147483647 h 878"/>
                <a:gd name="T96" fmla="*/ 2147483647 w 1350"/>
                <a:gd name="T97" fmla="*/ 2147483647 h 878"/>
                <a:gd name="T98" fmla="*/ 2147483647 w 1350"/>
                <a:gd name="T99" fmla="*/ 2147483647 h 878"/>
                <a:gd name="T100" fmla="*/ 2147483647 w 1350"/>
                <a:gd name="T101" fmla="*/ 2147483647 h 878"/>
                <a:gd name="T102" fmla="*/ 2147483647 w 1350"/>
                <a:gd name="T103" fmla="*/ 2147483647 h 878"/>
                <a:gd name="T104" fmla="*/ 2147483647 w 1350"/>
                <a:gd name="T105" fmla="*/ 2147483647 h 878"/>
                <a:gd name="T106" fmla="*/ 2147483647 w 1350"/>
                <a:gd name="T107" fmla="*/ 0 h 8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50"/>
                <a:gd name="T163" fmla="*/ 0 h 878"/>
                <a:gd name="T164" fmla="*/ 1350 w 1350"/>
                <a:gd name="T165" fmla="*/ 878 h 8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50" h="878">
                  <a:moveTo>
                    <a:pt x="1062" y="0"/>
                  </a:moveTo>
                  <a:lnTo>
                    <a:pt x="1075" y="0"/>
                  </a:lnTo>
                  <a:lnTo>
                    <a:pt x="1089" y="0"/>
                  </a:lnTo>
                  <a:lnTo>
                    <a:pt x="1100" y="2"/>
                  </a:lnTo>
                  <a:lnTo>
                    <a:pt x="1114" y="4"/>
                  </a:lnTo>
                  <a:lnTo>
                    <a:pt x="1125" y="8"/>
                  </a:lnTo>
                  <a:lnTo>
                    <a:pt x="1139" y="12"/>
                  </a:lnTo>
                  <a:lnTo>
                    <a:pt x="1150" y="16"/>
                  </a:lnTo>
                  <a:lnTo>
                    <a:pt x="1162" y="21"/>
                  </a:lnTo>
                  <a:lnTo>
                    <a:pt x="1175" y="25"/>
                  </a:lnTo>
                  <a:lnTo>
                    <a:pt x="1187" y="33"/>
                  </a:lnTo>
                  <a:lnTo>
                    <a:pt x="1198" y="39"/>
                  </a:lnTo>
                  <a:lnTo>
                    <a:pt x="1210" y="46"/>
                  </a:lnTo>
                  <a:lnTo>
                    <a:pt x="1223" y="54"/>
                  </a:lnTo>
                  <a:lnTo>
                    <a:pt x="1235" y="64"/>
                  </a:lnTo>
                  <a:lnTo>
                    <a:pt x="1246" y="73"/>
                  </a:lnTo>
                  <a:lnTo>
                    <a:pt x="1258" y="83"/>
                  </a:lnTo>
                  <a:lnTo>
                    <a:pt x="1269" y="90"/>
                  </a:lnTo>
                  <a:lnTo>
                    <a:pt x="1279" y="100"/>
                  </a:lnTo>
                  <a:lnTo>
                    <a:pt x="1290" y="110"/>
                  </a:lnTo>
                  <a:lnTo>
                    <a:pt x="1298" y="117"/>
                  </a:lnTo>
                  <a:lnTo>
                    <a:pt x="1308" y="127"/>
                  </a:lnTo>
                  <a:lnTo>
                    <a:pt x="1315" y="137"/>
                  </a:lnTo>
                  <a:lnTo>
                    <a:pt x="1321" y="146"/>
                  </a:lnTo>
                  <a:lnTo>
                    <a:pt x="1327" y="154"/>
                  </a:lnTo>
                  <a:lnTo>
                    <a:pt x="1333" y="163"/>
                  </a:lnTo>
                  <a:lnTo>
                    <a:pt x="1336" y="173"/>
                  </a:lnTo>
                  <a:lnTo>
                    <a:pt x="1340" y="183"/>
                  </a:lnTo>
                  <a:lnTo>
                    <a:pt x="1344" y="192"/>
                  </a:lnTo>
                  <a:lnTo>
                    <a:pt x="1346" y="202"/>
                  </a:lnTo>
                  <a:lnTo>
                    <a:pt x="1348" y="211"/>
                  </a:lnTo>
                  <a:lnTo>
                    <a:pt x="1350" y="221"/>
                  </a:lnTo>
                  <a:lnTo>
                    <a:pt x="1350" y="231"/>
                  </a:lnTo>
                  <a:lnTo>
                    <a:pt x="1350" y="234"/>
                  </a:lnTo>
                  <a:lnTo>
                    <a:pt x="1346" y="240"/>
                  </a:lnTo>
                  <a:lnTo>
                    <a:pt x="1342" y="244"/>
                  </a:lnTo>
                  <a:lnTo>
                    <a:pt x="1336" y="250"/>
                  </a:lnTo>
                  <a:lnTo>
                    <a:pt x="1333" y="252"/>
                  </a:lnTo>
                  <a:lnTo>
                    <a:pt x="1329" y="254"/>
                  </a:lnTo>
                  <a:lnTo>
                    <a:pt x="1323" y="257"/>
                  </a:lnTo>
                  <a:lnTo>
                    <a:pt x="1319" y="259"/>
                  </a:lnTo>
                  <a:lnTo>
                    <a:pt x="1313" y="263"/>
                  </a:lnTo>
                  <a:lnTo>
                    <a:pt x="1306" y="265"/>
                  </a:lnTo>
                  <a:lnTo>
                    <a:pt x="1300" y="269"/>
                  </a:lnTo>
                  <a:lnTo>
                    <a:pt x="1292" y="273"/>
                  </a:lnTo>
                  <a:lnTo>
                    <a:pt x="1271" y="290"/>
                  </a:lnTo>
                  <a:lnTo>
                    <a:pt x="1250" y="307"/>
                  </a:lnTo>
                  <a:lnTo>
                    <a:pt x="1231" y="323"/>
                  </a:lnTo>
                  <a:lnTo>
                    <a:pt x="1221" y="330"/>
                  </a:lnTo>
                  <a:lnTo>
                    <a:pt x="1212" y="338"/>
                  </a:lnTo>
                  <a:lnTo>
                    <a:pt x="1189" y="359"/>
                  </a:lnTo>
                  <a:lnTo>
                    <a:pt x="1162" y="382"/>
                  </a:lnTo>
                  <a:lnTo>
                    <a:pt x="1137" y="405"/>
                  </a:lnTo>
                  <a:lnTo>
                    <a:pt x="1108" y="428"/>
                  </a:lnTo>
                  <a:lnTo>
                    <a:pt x="1079" y="449"/>
                  </a:lnTo>
                  <a:lnTo>
                    <a:pt x="1050" y="474"/>
                  </a:lnTo>
                  <a:lnTo>
                    <a:pt x="1020" y="497"/>
                  </a:lnTo>
                  <a:lnTo>
                    <a:pt x="989" y="522"/>
                  </a:lnTo>
                  <a:lnTo>
                    <a:pt x="941" y="551"/>
                  </a:lnTo>
                  <a:lnTo>
                    <a:pt x="893" y="578"/>
                  </a:lnTo>
                  <a:lnTo>
                    <a:pt x="843" y="607"/>
                  </a:lnTo>
                  <a:lnTo>
                    <a:pt x="795" y="632"/>
                  </a:lnTo>
                  <a:lnTo>
                    <a:pt x="745" y="659"/>
                  </a:lnTo>
                  <a:lnTo>
                    <a:pt x="697" y="684"/>
                  </a:lnTo>
                  <a:lnTo>
                    <a:pt x="647" y="707"/>
                  </a:lnTo>
                  <a:lnTo>
                    <a:pt x="597" y="730"/>
                  </a:lnTo>
                  <a:lnTo>
                    <a:pt x="553" y="747"/>
                  </a:lnTo>
                  <a:lnTo>
                    <a:pt x="507" y="764"/>
                  </a:lnTo>
                  <a:lnTo>
                    <a:pt x="461" y="780"/>
                  </a:lnTo>
                  <a:lnTo>
                    <a:pt x="417" y="793"/>
                  </a:lnTo>
                  <a:lnTo>
                    <a:pt x="371" y="807"/>
                  </a:lnTo>
                  <a:lnTo>
                    <a:pt x="327" y="818"/>
                  </a:lnTo>
                  <a:lnTo>
                    <a:pt x="281" y="831"/>
                  </a:lnTo>
                  <a:lnTo>
                    <a:pt x="236" y="843"/>
                  </a:lnTo>
                  <a:lnTo>
                    <a:pt x="217" y="847"/>
                  </a:lnTo>
                  <a:lnTo>
                    <a:pt x="198" y="851"/>
                  </a:lnTo>
                  <a:lnTo>
                    <a:pt x="181" y="855"/>
                  </a:lnTo>
                  <a:lnTo>
                    <a:pt x="165" y="858"/>
                  </a:lnTo>
                  <a:lnTo>
                    <a:pt x="150" y="862"/>
                  </a:lnTo>
                  <a:lnTo>
                    <a:pt x="137" y="864"/>
                  </a:lnTo>
                  <a:lnTo>
                    <a:pt x="123" y="866"/>
                  </a:lnTo>
                  <a:lnTo>
                    <a:pt x="112" y="870"/>
                  </a:lnTo>
                  <a:lnTo>
                    <a:pt x="100" y="872"/>
                  </a:lnTo>
                  <a:lnTo>
                    <a:pt x="91" y="874"/>
                  </a:lnTo>
                  <a:lnTo>
                    <a:pt x="81" y="874"/>
                  </a:lnTo>
                  <a:lnTo>
                    <a:pt x="73" y="876"/>
                  </a:lnTo>
                  <a:lnTo>
                    <a:pt x="66" y="878"/>
                  </a:lnTo>
                  <a:lnTo>
                    <a:pt x="60" y="878"/>
                  </a:lnTo>
                  <a:lnTo>
                    <a:pt x="56" y="878"/>
                  </a:lnTo>
                  <a:lnTo>
                    <a:pt x="52" y="878"/>
                  </a:lnTo>
                  <a:lnTo>
                    <a:pt x="41" y="878"/>
                  </a:lnTo>
                  <a:lnTo>
                    <a:pt x="29" y="878"/>
                  </a:lnTo>
                  <a:lnTo>
                    <a:pt x="21" y="876"/>
                  </a:lnTo>
                  <a:lnTo>
                    <a:pt x="14" y="874"/>
                  </a:lnTo>
                  <a:lnTo>
                    <a:pt x="8" y="872"/>
                  </a:lnTo>
                  <a:lnTo>
                    <a:pt x="4" y="868"/>
                  </a:lnTo>
                  <a:lnTo>
                    <a:pt x="0" y="864"/>
                  </a:lnTo>
                  <a:lnTo>
                    <a:pt x="0" y="860"/>
                  </a:lnTo>
                  <a:lnTo>
                    <a:pt x="27" y="845"/>
                  </a:lnTo>
                  <a:lnTo>
                    <a:pt x="52" y="831"/>
                  </a:lnTo>
                  <a:lnTo>
                    <a:pt x="77" y="818"/>
                  </a:lnTo>
                  <a:lnTo>
                    <a:pt x="102" y="805"/>
                  </a:lnTo>
                  <a:lnTo>
                    <a:pt x="125" y="791"/>
                  </a:lnTo>
                  <a:lnTo>
                    <a:pt x="146" y="778"/>
                  </a:lnTo>
                  <a:lnTo>
                    <a:pt x="169" y="766"/>
                  </a:lnTo>
                  <a:lnTo>
                    <a:pt x="190" y="753"/>
                  </a:lnTo>
                  <a:lnTo>
                    <a:pt x="210" y="741"/>
                  </a:lnTo>
                  <a:lnTo>
                    <a:pt x="229" y="730"/>
                  </a:lnTo>
                  <a:lnTo>
                    <a:pt x="248" y="718"/>
                  </a:lnTo>
                  <a:lnTo>
                    <a:pt x="265" y="707"/>
                  </a:lnTo>
                  <a:lnTo>
                    <a:pt x="282" y="695"/>
                  </a:lnTo>
                  <a:lnTo>
                    <a:pt x="298" y="686"/>
                  </a:lnTo>
                  <a:lnTo>
                    <a:pt x="313" y="674"/>
                  </a:lnTo>
                  <a:lnTo>
                    <a:pt x="329" y="664"/>
                  </a:lnTo>
                  <a:lnTo>
                    <a:pt x="359" y="643"/>
                  </a:lnTo>
                  <a:lnTo>
                    <a:pt x="390" y="624"/>
                  </a:lnTo>
                  <a:lnTo>
                    <a:pt x="421" y="603"/>
                  </a:lnTo>
                  <a:lnTo>
                    <a:pt x="451" y="584"/>
                  </a:lnTo>
                  <a:lnTo>
                    <a:pt x="480" y="565"/>
                  </a:lnTo>
                  <a:lnTo>
                    <a:pt x="509" y="544"/>
                  </a:lnTo>
                  <a:lnTo>
                    <a:pt x="538" y="524"/>
                  </a:lnTo>
                  <a:lnTo>
                    <a:pt x="565" y="505"/>
                  </a:lnTo>
                  <a:lnTo>
                    <a:pt x="592" y="486"/>
                  </a:lnTo>
                  <a:lnTo>
                    <a:pt x="618" y="465"/>
                  </a:lnTo>
                  <a:lnTo>
                    <a:pt x="643" y="446"/>
                  </a:lnTo>
                  <a:lnTo>
                    <a:pt x="670" y="426"/>
                  </a:lnTo>
                  <a:lnTo>
                    <a:pt x="693" y="407"/>
                  </a:lnTo>
                  <a:lnTo>
                    <a:pt x="718" y="388"/>
                  </a:lnTo>
                  <a:lnTo>
                    <a:pt x="741" y="369"/>
                  </a:lnTo>
                  <a:lnTo>
                    <a:pt x="764" y="350"/>
                  </a:lnTo>
                  <a:lnTo>
                    <a:pt x="784" y="332"/>
                  </a:lnTo>
                  <a:lnTo>
                    <a:pt x="801" y="317"/>
                  </a:lnTo>
                  <a:lnTo>
                    <a:pt x="818" y="302"/>
                  </a:lnTo>
                  <a:lnTo>
                    <a:pt x="835" y="286"/>
                  </a:lnTo>
                  <a:lnTo>
                    <a:pt x="851" y="271"/>
                  </a:lnTo>
                  <a:lnTo>
                    <a:pt x="866" y="256"/>
                  </a:lnTo>
                  <a:lnTo>
                    <a:pt x="879" y="242"/>
                  </a:lnTo>
                  <a:lnTo>
                    <a:pt x="893" y="229"/>
                  </a:lnTo>
                  <a:lnTo>
                    <a:pt x="906" y="215"/>
                  </a:lnTo>
                  <a:lnTo>
                    <a:pt x="918" y="204"/>
                  </a:lnTo>
                  <a:lnTo>
                    <a:pt x="927" y="190"/>
                  </a:lnTo>
                  <a:lnTo>
                    <a:pt x="939" y="179"/>
                  </a:lnTo>
                  <a:lnTo>
                    <a:pt x="949" y="167"/>
                  </a:lnTo>
                  <a:lnTo>
                    <a:pt x="956" y="156"/>
                  </a:lnTo>
                  <a:lnTo>
                    <a:pt x="964" y="146"/>
                  </a:lnTo>
                  <a:lnTo>
                    <a:pt x="972" y="137"/>
                  </a:lnTo>
                  <a:lnTo>
                    <a:pt x="981" y="125"/>
                  </a:lnTo>
                  <a:lnTo>
                    <a:pt x="989" y="114"/>
                  </a:lnTo>
                  <a:lnTo>
                    <a:pt x="997" y="102"/>
                  </a:lnTo>
                  <a:lnTo>
                    <a:pt x="1002" y="90"/>
                  </a:lnTo>
                  <a:lnTo>
                    <a:pt x="1006" y="81"/>
                  </a:lnTo>
                  <a:lnTo>
                    <a:pt x="1008" y="69"/>
                  </a:lnTo>
                  <a:lnTo>
                    <a:pt x="1010" y="58"/>
                  </a:lnTo>
                  <a:lnTo>
                    <a:pt x="1012" y="46"/>
                  </a:lnTo>
                  <a:lnTo>
                    <a:pt x="1012" y="37"/>
                  </a:lnTo>
                  <a:lnTo>
                    <a:pt x="1014" y="27"/>
                  </a:lnTo>
                  <a:lnTo>
                    <a:pt x="1018" y="19"/>
                  </a:lnTo>
                  <a:lnTo>
                    <a:pt x="1023" y="12"/>
                  </a:lnTo>
                  <a:lnTo>
                    <a:pt x="1031" y="6"/>
                  </a:lnTo>
                  <a:lnTo>
                    <a:pt x="1041" y="2"/>
                  </a:lnTo>
                  <a:lnTo>
                    <a:pt x="1050" y="0"/>
                  </a:lnTo>
                  <a:lnTo>
                    <a:pt x="106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4106329" y="4003014"/>
              <a:ext cx="353304" cy="975386"/>
            </a:xfrm>
            <a:custGeom>
              <a:avLst/>
              <a:gdLst>
                <a:gd name="T0" fmla="*/ 2147483647 w 1056"/>
                <a:gd name="T1" fmla="*/ 2147483647 h 2828"/>
                <a:gd name="T2" fmla="*/ 2147483647 w 1056"/>
                <a:gd name="T3" fmla="*/ 2147483647 h 2828"/>
                <a:gd name="T4" fmla="*/ 2147483647 w 1056"/>
                <a:gd name="T5" fmla="*/ 2147483647 h 2828"/>
                <a:gd name="T6" fmla="*/ 2147483647 w 1056"/>
                <a:gd name="T7" fmla="*/ 2147483647 h 2828"/>
                <a:gd name="T8" fmla="*/ 2147483647 w 1056"/>
                <a:gd name="T9" fmla="*/ 2147483647 h 2828"/>
                <a:gd name="T10" fmla="*/ 2147483647 w 1056"/>
                <a:gd name="T11" fmla="*/ 2147483647 h 2828"/>
                <a:gd name="T12" fmla="*/ 2147483647 w 1056"/>
                <a:gd name="T13" fmla="*/ 2147483647 h 2828"/>
                <a:gd name="T14" fmla="*/ 2147483647 w 1056"/>
                <a:gd name="T15" fmla="*/ 2147483647 h 2828"/>
                <a:gd name="T16" fmla="*/ 2147483647 w 1056"/>
                <a:gd name="T17" fmla="*/ 2147483647 h 2828"/>
                <a:gd name="T18" fmla="*/ 2147483647 w 1056"/>
                <a:gd name="T19" fmla="*/ 2147483647 h 2828"/>
                <a:gd name="T20" fmla="*/ 2147483647 w 1056"/>
                <a:gd name="T21" fmla="*/ 2147483647 h 2828"/>
                <a:gd name="T22" fmla="*/ 2147483647 w 1056"/>
                <a:gd name="T23" fmla="*/ 2147483647 h 2828"/>
                <a:gd name="T24" fmla="*/ 2147483647 w 1056"/>
                <a:gd name="T25" fmla="*/ 2147483647 h 2828"/>
                <a:gd name="T26" fmla="*/ 2147483647 w 1056"/>
                <a:gd name="T27" fmla="*/ 2147483647 h 2828"/>
                <a:gd name="T28" fmla="*/ 2147483647 w 1056"/>
                <a:gd name="T29" fmla="*/ 2147483647 h 2828"/>
                <a:gd name="T30" fmla="*/ 2147483647 w 1056"/>
                <a:gd name="T31" fmla="*/ 2147483647 h 2828"/>
                <a:gd name="T32" fmla="*/ 2147483647 w 1056"/>
                <a:gd name="T33" fmla="*/ 2147483647 h 2828"/>
                <a:gd name="T34" fmla="*/ 2147483647 w 1056"/>
                <a:gd name="T35" fmla="*/ 2147483647 h 2828"/>
                <a:gd name="T36" fmla="*/ 2147483647 w 1056"/>
                <a:gd name="T37" fmla="*/ 2147483647 h 2828"/>
                <a:gd name="T38" fmla="*/ 2147483647 w 1056"/>
                <a:gd name="T39" fmla="*/ 2147483647 h 2828"/>
                <a:gd name="T40" fmla="*/ 2147483647 w 1056"/>
                <a:gd name="T41" fmla="*/ 2147483647 h 2828"/>
                <a:gd name="T42" fmla="*/ 2147483647 w 1056"/>
                <a:gd name="T43" fmla="*/ 2147483647 h 2828"/>
                <a:gd name="T44" fmla="*/ 2147483647 w 1056"/>
                <a:gd name="T45" fmla="*/ 2147483647 h 2828"/>
                <a:gd name="T46" fmla="*/ 2147483647 w 1056"/>
                <a:gd name="T47" fmla="*/ 2147483647 h 2828"/>
                <a:gd name="T48" fmla="*/ 2147483647 w 1056"/>
                <a:gd name="T49" fmla="*/ 2147483647 h 2828"/>
                <a:gd name="T50" fmla="*/ 2147483647 w 1056"/>
                <a:gd name="T51" fmla="*/ 2147483647 h 2828"/>
                <a:gd name="T52" fmla="*/ 2147483647 w 1056"/>
                <a:gd name="T53" fmla="*/ 2147483647 h 2828"/>
                <a:gd name="T54" fmla="*/ 2147483647 w 1056"/>
                <a:gd name="T55" fmla="*/ 2147483647 h 2828"/>
                <a:gd name="T56" fmla="*/ 2147483647 w 1056"/>
                <a:gd name="T57" fmla="*/ 2147483647 h 2828"/>
                <a:gd name="T58" fmla="*/ 2147483647 w 1056"/>
                <a:gd name="T59" fmla="*/ 2147483647 h 2828"/>
                <a:gd name="T60" fmla="*/ 2147483647 w 1056"/>
                <a:gd name="T61" fmla="*/ 2147483647 h 2828"/>
                <a:gd name="T62" fmla="*/ 2147483647 w 1056"/>
                <a:gd name="T63" fmla="*/ 2147483647 h 2828"/>
                <a:gd name="T64" fmla="*/ 2147483647 w 1056"/>
                <a:gd name="T65" fmla="*/ 2147483647 h 2828"/>
                <a:gd name="T66" fmla="*/ 2147483647 w 1056"/>
                <a:gd name="T67" fmla="*/ 2147483647 h 2828"/>
                <a:gd name="T68" fmla="*/ 2147483647 w 1056"/>
                <a:gd name="T69" fmla="*/ 2147483647 h 2828"/>
                <a:gd name="T70" fmla="*/ 2147483647 w 1056"/>
                <a:gd name="T71" fmla="*/ 2147483647 h 2828"/>
                <a:gd name="T72" fmla="*/ 2147483647 w 1056"/>
                <a:gd name="T73" fmla="*/ 2147483647 h 2828"/>
                <a:gd name="T74" fmla="*/ 2147483647 w 1056"/>
                <a:gd name="T75" fmla="*/ 2147483647 h 2828"/>
                <a:gd name="T76" fmla="*/ 2147483647 w 1056"/>
                <a:gd name="T77" fmla="*/ 2147483647 h 2828"/>
                <a:gd name="T78" fmla="*/ 2147483647 w 1056"/>
                <a:gd name="T79" fmla="*/ 2147483647 h 2828"/>
                <a:gd name="T80" fmla="*/ 2147483647 w 1056"/>
                <a:gd name="T81" fmla="*/ 2147483647 h 2828"/>
                <a:gd name="T82" fmla="*/ 2147483647 w 1056"/>
                <a:gd name="T83" fmla="*/ 2147483647 h 2828"/>
                <a:gd name="T84" fmla="*/ 2147483647 w 1056"/>
                <a:gd name="T85" fmla="*/ 2147483647 h 2828"/>
                <a:gd name="T86" fmla="*/ 2147483647 w 1056"/>
                <a:gd name="T87" fmla="*/ 2147483647 h 2828"/>
                <a:gd name="T88" fmla="*/ 2147483647 w 1056"/>
                <a:gd name="T89" fmla="*/ 2147483647 h 2828"/>
                <a:gd name="T90" fmla="*/ 2147483647 w 1056"/>
                <a:gd name="T91" fmla="*/ 2147483647 h 2828"/>
                <a:gd name="T92" fmla="*/ 2147483647 w 1056"/>
                <a:gd name="T93" fmla="*/ 2147483647 h 2828"/>
                <a:gd name="T94" fmla="*/ 2147483647 w 1056"/>
                <a:gd name="T95" fmla="*/ 2147483647 h 2828"/>
                <a:gd name="T96" fmla="*/ 2147483647 w 1056"/>
                <a:gd name="T97" fmla="*/ 2147483647 h 2828"/>
                <a:gd name="T98" fmla="*/ 2147483647 w 1056"/>
                <a:gd name="T99" fmla="*/ 2147483647 h 2828"/>
                <a:gd name="T100" fmla="*/ 2147483647 w 1056"/>
                <a:gd name="T101" fmla="*/ 0 h 282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56"/>
                <a:gd name="T154" fmla="*/ 0 h 2828"/>
                <a:gd name="T155" fmla="*/ 1056 w 1056"/>
                <a:gd name="T156" fmla="*/ 2828 h 282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56" h="2828">
                  <a:moveTo>
                    <a:pt x="121" y="0"/>
                  </a:moveTo>
                  <a:lnTo>
                    <a:pt x="154" y="10"/>
                  </a:lnTo>
                  <a:lnTo>
                    <a:pt x="186" y="22"/>
                  </a:lnTo>
                  <a:lnTo>
                    <a:pt x="217" y="33"/>
                  </a:lnTo>
                  <a:lnTo>
                    <a:pt x="248" y="46"/>
                  </a:lnTo>
                  <a:lnTo>
                    <a:pt x="279" y="58"/>
                  </a:lnTo>
                  <a:lnTo>
                    <a:pt x="307" y="73"/>
                  </a:lnTo>
                  <a:lnTo>
                    <a:pt x="334" y="87"/>
                  </a:lnTo>
                  <a:lnTo>
                    <a:pt x="363" y="102"/>
                  </a:lnTo>
                  <a:lnTo>
                    <a:pt x="390" y="117"/>
                  </a:lnTo>
                  <a:lnTo>
                    <a:pt x="415" y="133"/>
                  </a:lnTo>
                  <a:lnTo>
                    <a:pt x="442" y="150"/>
                  </a:lnTo>
                  <a:lnTo>
                    <a:pt x="467" y="167"/>
                  </a:lnTo>
                  <a:lnTo>
                    <a:pt x="490" y="187"/>
                  </a:lnTo>
                  <a:lnTo>
                    <a:pt x="513" y="204"/>
                  </a:lnTo>
                  <a:lnTo>
                    <a:pt x="536" y="223"/>
                  </a:lnTo>
                  <a:lnTo>
                    <a:pt x="557" y="244"/>
                  </a:lnTo>
                  <a:lnTo>
                    <a:pt x="588" y="275"/>
                  </a:lnTo>
                  <a:lnTo>
                    <a:pt x="620" y="306"/>
                  </a:lnTo>
                  <a:lnTo>
                    <a:pt x="649" y="340"/>
                  </a:lnTo>
                  <a:lnTo>
                    <a:pt x="678" y="373"/>
                  </a:lnTo>
                  <a:lnTo>
                    <a:pt x="707" y="407"/>
                  </a:lnTo>
                  <a:lnTo>
                    <a:pt x="734" y="444"/>
                  </a:lnTo>
                  <a:lnTo>
                    <a:pt x="760" y="482"/>
                  </a:lnTo>
                  <a:lnTo>
                    <a:pt x="785" y="519"/>
                  </a:lnTo>
                  <a:lnTo>
                    <a:pt x="808" y="559"/>
                  </a:lnTo>
                  <a:lnTo>
                    <a:pt x="831" y="599"/>
                  </a:lnTo>
                  <a:lnTo>
                    <a:pt x="854" y="640"/>
                  </a:lnTo>
                  <a:lnTo>
                    <a:pt x="876" y="682"/>
                  </a:lnTo>
                  <a:lnTo>
                    <a:pt x="895" y="726"/>
                  </a:lnTo>
                  <a:lnTo>
                    <a:pt x="914" y="770"/>
                  </a:lnTo>
                  <a:lnTo>
                    <a:pt x="931" y="814"/>
                  </a:lnTo>
                  <a:lnTo>
                    <a:pt x="949" y="862"/>
                  </a:lnTo>
                  <a:lnTo>
                    <a:pt x="960" y="903"/>
                  </a:lnTo>
                  <a:lnTo>
                    <a:pt x="973" y="947"/>
                  </a:lnTo>
                  <a:lnTo>
                    <a:pt x="985" y="991"/>
                  </a:lnTo>
                  <a:lnTo>
                    <a:pt x="997" y="1037"/>
                  </a:lnTo>
                  <a:lnTo>
                    <a:pt x="1006" y="1085"/>
                  </a:lnTo>
                  <a:lnTo>
                    <a:pt x="1014" y="1135"/>
                  </a:lnTo>
                  <a:lnTo>
                    <a:pt x="1021" y="1185"/>
                  </a:lnTo>
                  <a:lnTo>
                    <a:pt x="1029" y="1237"/>
                  </a:lnTo>
                  <a:lnTo>
                    <a:pt x="1037" y="1290"/>
                  </a:lnTo>
                  <a:lnTo>
                    <a:pt x="1041" y="1346"/>
                  </a:lnTo>
                  <a:lnTo>
                    <a:pt x="1046" y="1402"/>
                  </a:lnTo>
                  <a:lnTo>
                    <a:pt x="1050" y="1461"/>
                  </a:lnTo>
                  <a:lnTo>
                    <a:pt x="1052" y="1521"/>
                  </a:lnTo>
                  <a:lnTo>
                    <a:pt x="1054" y="1582"/>
                  </a:lnTo>
                  <a:lnTo>
                    <a:pt x="1056" y="1646"/>
                  </a:lnTo>
                  <a:lnTo>
                    <a:pt x="1056" y="1711"/>
                  </a:lnTo>
                  <a:lnTo>
                    <a:pt x="1056" y="1751"/>
                  </a:lnTo>
                  <a:lnTo>
                    <a:pt x="1052" y="1790"/>
                  </a:lnTo>
                  <a:lnTo>
                    <a:pt x="1050" y="1830"/>
                  </a:lnTo>
                  <a:lnTo>
                    <a:pt x="1046" y="1870"/>
                  </a:lnTo>
                  <a:lnTo>
                    <a:pt x="1041" y="1909"/>
                  </a:lnTo>
                  <a:lnTo>
                    <a:pt x="1037" y="1949"/>
                  </a:lnTo>
                  <a:lnTo>
                    <a:pt x="1029" y="1987"/>
                  </a:lnTo>
                  <a:lnTo>
                    <a:pt x="1023" y="2028"/>
                  </a:lnTo>
                  <a:lnTo>
                    <a:pt x="1016" y="2066"/>
                  </a:lnTo>
                  <a:lnTo>
                    <a:pt x="1008" y="2104"/>
                  </a:lnTo>
                  <a:lnTo>
                    <a:pt x="998" y="2143"/>
                  </a:lnTo>
                  <a:lnTo>
                    <a:pt x="991" y="2181"/>
                  </a:lnTo>
                  <a:lnTo>
                    <a:pt x="979" y="2220"/>
                  </a:lnTo>
                  <a:lnTo>
                    <a:pt x="970" y="2258"/>
                  </a:lnTo>
                  <a:lnTo>
                    <a:pt x="958" y="2296"/>
                  </a:lnTo>
                  <a:lnTo>
                    <a:pt x="949" y="2335"/>
                  </a:lnTo>
                  <a:lnTo>
                    <a:pt x="937" y="2365"/>
                  </a:lnTo>
                  <a:lnTo>
                    <a:pt x="927" y="2398"/>
                  </a:lnTo>
                  <a:lnTo>
                    <a:pt x="914" y="2429"/>
                  </a:lnTo>
                  <a:lnTo>
                    <a:pt x="902" y="2458"/>
                  </a:lnTo>
                  <a:lnTo>
                    <a:pt x="887" y="2486"/>
                  </a:lnTo>
                  <a:lnTo>
                    <a:pt x="874" y="2515"/>
                  </a:lnTo>
                  <a:lnTo>
                    <a:pt x="856" y="2542"/>
                  </a:lnTo>
                  <a:lnTo>
                    <a:pt x="841" y="2569"/>
                  </a:lnTo>
                  <a:lnTo>
                    <a:pt x="824" y="2596"/>
                  </a:lnTo>
                  <a:lnTo>
                    <a:pt x="805" y="2623"/>
                  </a:lnTo>
                  <a:lnTo>
                    <a:pt x="785" y="2648"/>
                  </a:lnTo>
                  <a:lnTo>
                    <a:pt x="766" y="2671"/>
                  </a:lnTo>
                  <a:lnTo>
                    <a:pt x="745" y="2696"/>
                  </a:lnTo>
                  <a:lnTo>
                    <a:pt x="724" y="2719"/>
                  </a:lnTo>
                  <a:lnTo>
                    <a:pt x="701" y="2740"/>
                  </a:lnTo>
                  <a:lnTo>
                    <a:pt x="678" y="2763"/>
                  </a:lnTo>
                  <a:lnTo>
                    <a:pt x="659" y="2776"/>
                  </a:lnTo>
                  <a:lnTo>
                    <a:pt x="639" y="2790"/>
                  </a:lnTo>
                  <a:lnTo>
                    <a:pt x="630" y="2795"/>
                  </a:lnTo>
                  <a:lnTo>
                    <a:pt x="620" y="2801"/>
                  </a:lnTo>
                  <a:lnTo>
                    <a:pt x="611" y="2805"/>
                  </a:lnTo>
                  <a:lnTo>
                    <a:pt x="601" y="2811"/>
                  </a:lnTo>
                  <a:lnTo>
                    <a:pt x="591" y="2815"/>
                  </a:lnTo>
                  <a:lnTo>
                    <a:pt x="582" y="2818"/>
                  </a:lnTo>
                  <a:lnTo>
                    <a:pt x="572" y="2820"/>
                  </a:lnTo>
                  <a:lnTo>
                    <a:pt x="565" y="2822"/>
                  </a:lnTo>
                  <a:lnTo>
                    <a:pt x="555" y="2824"/>
                  </a:lnTo>
                  <a:lnTo>
                    <a:pt x="545" y="2826"/>
                  </a:lnTo>
                  <a:lnTo>
                    <a:pt x="538" y="2826"/>
                  </a:lnTo>
                  <a:lnTo>
                    <a:pt x="528" y="2828"/>
                  </a:lnTo>
                  <a:lnTo>
                    <a:pt x="520" y="2826"/>
                  </a:lnTo>
                  <a:lnTo>
                    <a:pt x="513" y="2826"/>
                  </a:lnTo>
                  <a:lnTo>
                    <a:pt x="505" y="2824"/>
                  </a:lnTo>
                  <a:lnTo>
                    <a:pt x="497" y="2820"/>
                  </a:lnTo>
                  <a:lnTo>
                    <a:pt x="490" y="2817"/>
                  </a:lnTo>
                  <a:lnTo>
                    <a:pt x="480" y="2813"/>
                  </a:lnTo>
                  <a:lnTo>
                    <a:pt x="472" y="2807"/>
                  </a:lnTo>
                  <a:lnTo>
                    <a:pt x="463" y="2801"/>
                  </a:lnTo>
                  <a:lnTo>
                    <a:pt x="455" y="2795"/>
                  </a:lnTo>
                  <a:lnTo>
                    <a:pt x="446" y="2788"/>
                  </a:lnTo>
                  <a:lnTo>
                    <a:pt x="438" y="2778"/>
                  </a:lnTo>
                  <a:lnTo>
                    <a:pt x="428" y="2770"/>
                  </a:lnTo>
                  <a:lnTo>
                    <a:pt x="419" y="2761"/>
                  </a:lnTo>
                  <a:lnTo>
                    <a:pt x="409" y="2749"/>
                  </a:lnTo>
                  <a:lnTo>
                    <a:pt x="399" y="2738"/>
                  </a:lnTo>
                  <a:lnTo>
                    <a:pt x="390" y="2726"/>
                  </a:lnTo>
                  <a:lnTo>
                    <a:pt x="376" y="2705"/>
                  </a:lnTo>
                  <a:lnTo>
                    <a:pt x="359" y="2682"/>
                  </a:lnTo>
                  <a:lnTo>
                    <a:pt x="342" y="2657"/>
                  </a:lnTo>
                  <a:lnTo>
                    <a:pt x="325" y="2632"/>
                  </a:lnTo>
                  <a:lnTo>
                    <a:pt x="304" y="2605"/>
                  </a:lnTo>
                  <a:lnTo>
                    <a:pt x="282" y="2578"/>
                  </a:lnTo>
                  <a:lnTo>
                    <a:pt x="259" y="2548"/>
                  </a:lnTo>
                  <a:lnTo>
                    <a:pt x="236" y="2519"/>
                  </a:lnTo>
                  <a:lnTo>
                    <a:pt x="211" y="2488"/>
                  </a:lnTo>
                  <a:lnTo>
                    <a:pt x="184" y="2456"/>
                  </a:lnTo>
                  <a:lnTo>
                    <a:pt x="156" y="2423"/>
                  </a:lnTo>
                  <a:lnTo>
                    <a:pt x="127" y="2388"/>
                  </a:lnTo>
                  <a:lnTo>
                    <a:pt x="98" y="2352"/>
                  </a:lnTo>
                  <a:lnTo>
                    <a:pt x="65" y="2315"/>
                  </a:lnTo>
                  <a:lnTo>
                    <a:pt x="33" y="2277"/>
                  </a:lnTo>
                  <a:lnTo>
                    <a:pt x="0" y="2239"/>
                  </a:lnTo>
                  <a:lnTo>
                    <a:pt x="0" y="2233"/>
                  </a:lnTo>
                  <a:lnTo>
                    <a:pt x="4" y="2227"/>
                  </a:lnTo>
                  <a:lnTo>
                    <a:pt x="8" y="2221"/>
                  </a:lnTo>
                  <a:lnTo>
                    <a:pt x="12" y="2218"/>
                  </a:lnTo>
                  <a:lnTo>
                    <a:pt x="19" y="2214"/>
                  </a:lnTo>
                  <a:lnTo>
                    <a:pt x="27" y="2212"/>
                  </a:lnTo>
                  <a:lnTo>
                    <a:pt x="37" y="2210"/>
                  </a:lnTo>
                  <a:lnTo>
                    <a:pt x="46" y="2210"/>
                  </a:lnTo>
                  <a:lnTo>
                    <a:pt x="77" y="2220"/>
                  </a:lnTo>
                  <a:lnTo>
                    <a:pt x="106" y="2229"/>
                  </a:lnTo>
                  <a:lnTo>
                    <a:pt x="133" y="2237"/>
                  </a:lnTo>
                  <a:lnTo>
                    <a:pt x="158" y="2244"/>
                  </a:lnTo>
                  <a:lnTo>
                    <a:pt x="183" y="2252"/>
                  </a:lnTo>
                  <a:lnTo>
                    <a:pt x="206" y="2260"/>
                  </a:lnTo>
                  <a:lnTo>
                    <a:pt x="227" y="2266"/>
                  </a:lnTo>
                  <a:lnTo>
                    <a:pt x="246" y="2271"/>
                  </a:lnTo>
                  <a:lnTo>
                    <a:pt x="263" y="2277"/>
                  </a:lnTo>
                  <a:lnTo>
                    <a:pt x="280" y="2281"/>
                  </a:lnTo>
                  <a:lnTo>
                    <a:pt x="296" y="2285"/>
                  </a:lnTo>
                  <a:lnTo>
                    <a:pt x="309" y="2287"/>
                  </a:lnTo>
                  <a:lnTo>
                    <a:pt x="323" y="2289"/>
                  </a:lnTo>
                  <a:lnTo>
                    <a:pt x="332" y="2291"/>
                  </a:lnTo>
                  <a:lnTo>
                    <a:pt x="342" y="2292"/>
                  </a:lnTo>
                  <a:lnTo>
                    <a:pt x="351" y="2292"/>
                  </a:lnTo>
                  <a:lnTo>
                    <a:pt x="361" y="2292"/>
                  </a:lnTo>
                  <a:lnTo>
                    <a:pt x="369" y="2292"/>
                  </a:lnTo>
                  <a:lnTo>
                    <a:pt x="378" y="2291"/>
                  </a:lnTo>
                  <a:lnTo>
                    <a:pt x="388" y="2289"/>
                  </a:lnTo>
                  <a:lnTo>
                    <a:pt x="398" y="2287"/>
                  </a:lnTo>
                  <a:lnTo>
                    <a:pt x="407" y="2283"/>
                  </a:lnTo>
                  <a:lnTo>
                    <a:pt x="415" y="2281"/>
                  </a:lnTo>
                  <a:lnTo>
                    <a:pt x="424" y="2277"/>
                  </a:lnTo>
                  <a:lnTo>
                    <a:pt x="432" y="2273"/>
                  </a:lnTo>
                  <a:lnTo>
                    <a:pt x="440" y="2268"/>
                  </a:lnTo>
                  <a:lnTo>
                    <a:pt x="449" y="2264"/>
                  </a:lnTo>
                  <a:lnTo>
                    <a:pt x="457" y="2258"/>
                  </a:lnTo>
                  <a:lnTo>
                    <a:pt x="465" y="2252"/>
                  </a:lnTo>
                  <a:lnTo>
                    <a:pt x="472" y="2244"/>
                  </a:lnTo>
                  <a:lnTo>
                    <a:pt x="480" y="2237"/>
                  </a:lnTo>
                  <a:lnTo>
                    <a:pt x="488" y="2231"/>
                  </a:lnTo>
                  <a:lnTo>
                    <a:pt x="495" y="2221"/>
                  </a:lnTo>
                  <a:lnTo>
                    <a:pt x="503" y="2214"/>
                  </a:lnTo>
                  <a:lnTo>
                    <a:pt x="509" y="2204"/>
                  </a:lnTo>
                  <a:lnTo>
                    <a:pt x="517" y="2195"/>
                  </a:lnTo>
                  <a:lnTo>
                    <a:pt x="522" y="2185"/>
                  </a:lnTo>
                  <a:lnTo>
                    <a:pt x="530" y="2175"/>
                  </a:lnTo>
                  <a:lnTo>
                    <a:pt x="536" y="2164"/>
                  </a:lnTo>
                  <a:lnTo>
                    <a:pt x="542" y="2152"/>
                  </a:lnTo>
                  <a:lnTo>
                    <a:pt x="547" y="2141"/>
                  </a:lnTo>
                  <a:lnTo>
                    <a:pt x="553" y="2127"/>
                  </a:lnTo>
                  <a:lnTo>
                    <a:pt x="559" y="2116"/>
                  </a:lnTo>
                  <a:lnTo>
                    <a:pt x="565" y="2102"/>
                  </a:lnTo>
                  <a:lnTo>
                    <a:pt x="570" y="2087"/>
                  </a:lnTo>
                  <a:lnTo>
                    <a:pt x="576" y="2074"/>
                  </a:lnTo>
                  <a:lnTo>
                    <a:pt x="580" y="2058"/>
                  </a:lnTo>
                  <a:lnTo>
                    <a:pt x="586" y="2043"/>
                  </a:lnTo>
                  <a:lnTo>
                    <a:pt x="599" y="2003"/>
                  </a:lnTo>
                  <a:lnTo>
                    <a:pt x="611" y="1962"/>
                  </a:lnTo>
                  <a:lnTo>
                    <a:pt x="622" y="1920"/>
                  </a:lnTo>
                  <a:lnTo>
                    <a:pt x="634" y="1880"/>
                  </a:lnTo>
                  <a:lnTo>
                    <a:pt x="643" y="1838"/>
                  </a:lnTo>
                  <a:lnTo>
                    <a:pt x="653" y="1795"/>
                  </a:lnTo>
                  <a:lnTo>
                    <a:pt x="661" y="1753"/>
                  </a:lnTo>
                  <a:lnTo>
                    <a:pt x="668" y="1709"/>
                  </a:lnTo>
                  <a:lnTo>
                    <a:pt x="674" y="1667"/>
                  </a:lnTo>
                  <a:lnTo>
                    <a:pt x="680" y="1622"/>
                  </a:lnTo>
                  <a:lnTo>
                    <a:pt x="686" y="1578"/>
                  </a:lnTo>
                  <a:lnTo>
                    <a:pt x="687" y="1534"/>
                  </a:lnTo>
                  <a:lnTo>
                    <a:pt x="691" y="1490"/>
                  </a:lnTo>
                  <a:lnTo>
                    <a:pt x="693" y="1446"/>
                  </a:lnTo>
                  <a:lnTo>
                    <a:pt x="695" y="1400"/>
                  </a:lnTo>
                  <a:lnTo>
                    <a:pt x="695" y="1354"/>
                  </a:lnTo>
                  <a:lnTo>
                    <a:pt x="695" y="1298"/>
                  </a:lnTo>
                  <a:lnTo>
                    <a:pt x="693" y="1242"/>
                  </a:lnTo>
                  <a:lnTo>
                    <a:pt x="689" y="1189"/>
                  </a:lnTo>
                  <a:lnTo>
                    <a:pt x="684" y="1135"/>
                  </a:lnTo>
                  <a:lnTo>
                    <a:pt x="678" y="1083"/>
                  </a:lnTo>
                  <a:lnTo>
                    <a:pt x="670" y="1031"/>
                  </a:lnTo>
                  <a:lnTo>
                    <a:pt x="662" y="981"/>
                  </a:lnTo>
                  <a:lnTo>
                    <a:pt x="653" y="931"/>
                  </a:lnTo>
                  <a:lnTo>
                    <a:pt x="641" y="883"/>
                  </a:lnTo>
                  <a:lnTo>
                    <a:pt x="628" y="835"/>
                  </a:lnTo>
                  <a:lnTo>
                    <a:pt x="614" y="789"/>
                  </a:lnTo>
                  <a:lnTo>
                    <a:pt x="599" y="743"/>
                  </a:lnTo>
                  <a:lnTo>
                    <a:pt x="584" y="699"/>
                  </a:lnTo>
                  <a:lnTo>
                    <a:pt x="566" y="655"/>
                  </a:lnTo>
                  <a:lnTo>
                    <a:pt x="547" y="613"/>
                  </a:lnTo>
                  <a:lnTo>
                    <a:pt x="528" y="571"/>
                  </a:lnTo>
                  <a:lnTo>
                    <a:pt x="515" y="540"/>
                  </a:lnTo>
                  <a:lnTo>
                    <a:pt x="497" y="511"/>
                  </a:lnTo>
                  <a:lnTo>
                    <a:pt x="482" y="480"/>
                  </a:lnTo>
                  <a:lnTo>
                    <a:pt x="465" y="452"/>
                  </a:lnTo>
                  <a:lnTo>
                    <a:pt x="446" y="425"/>
                  </a:lnTo>
                  <a:lnTo>
                    <a:pt x="426" y="396"/>
                  </a:lnTo>
                  <a:lnTo>
                    <a:pt x="405" y="367"/>
                  </a:lnTo>
                  <a:lnTo>
                    <a:pt x="384" y="340"/>
                  </a:lnTo>
                  <a:lnTo>
                    <a:pt x="361" y="313"/>
                  </a:lnTo>
                  <a:lnTo>
                    <a:pt x="338" y="286"/>
                  </a:lnTo>
                  <a:lnTo>
                    <a:pt x="313" y="261"/>
                  </a:lnTo>
                  <a:lnTo>
                    <a:pt x="288" y="235"/>
                  </a:lnTo>
                  <a:lnTo>
                    <a:pt x="261" y="210"/>
                  </a:lnTo>
                  <a:lnTo>
                    <a:pt x="234" y="185"/>
                  </a:lnTo>
                  <a:lnTo>
                    <a:pt x="208" y="160"/>
                  </a:lnTo>
                  <a:lnTo>
                    <a:pt x="179" y="137"/>
                  </a:lnTo>
                  <a:lnTo>
                    <a:pt x="165" y="127"/>
                  </a:lnTo>
                  <a:lnTo>
                    <a:pt x="154" y="119"/>
                  </a:lnTo>
                  <a:lnTo>
                    <a:pt x="144" y="112"/>
                  </a:lnTo>
                  <a:lnTo>
                    <a:pt x="133" y="104"/>
                  </a:lnTo>
                  <a:lnTo>
                    <a:pt x="123" y="96"/>
                  </a:lnTo>
                  <a:lnTo>
                    <a:pt x="115" y="89"/>
                  </a:lnTo>
                  <a:lnTo>
                    <a:pt x="108" y="81"/>
                  </a:lnTo>
                  <a:lnTo>
                    <a:pt x="100" y="73"/>
                  </a:lnTo>
                  <a:lnTo>
                    <a:pt x="94" y="68"/>
                  </a:lnTo>
                  <a:lnTo>
                    <a:pt x="89" y="62"/>
                  </a:lnTo>
                  <a:lnTo>
                    <a:pt x="85" y="56"/>
                  </a:lnTo>
                  <a:lnTo>
                    <a:pt x="81" y="50"/>
                  </a:lnTo>
                  <a:lnTo>
                    <a:pt x="79" y="45"/>
                  </a:lnTo>
                  <a:lnTo>
                    <a:pt x="77" y="39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77" y="23"/>
                  </a:lnTo>
                  <a:lnTo>
                    <a:pt x="81" y="18"/>
                  </a:lnTo>
                  <a:lnTo>
                    <a:pt x="85" y="12"/>
                  </a:lnTo>
                  <a:lnTo>
                    <a:pt x="89" y="8"/>
                  </a:lnTo>
                  <a:lnTo>
                    <a:pt x="94" y="4"/>
                  </a:lnTo>
                  <a:lnTo>
                    <a:pt x="102" y="2"/>
                  </a:lnTo>
                  <a:lnTo>
                    <a:pt x="112" y="0"/>
                  </a:lnTo>
                  <a:lnTo>
                    <a:pt x="12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3829306" y="4076133"/>
              <a:ext cx="471072" cy="344214"/>
            </a:xfrm>
            <a:custGeom>
              <a:avLst/>
              <a:gdLst>
                <a:gd name="T0" fmla="*/ 2147483647 w 1407"/>
                <a:gd name="T1" fmla="*/ 2147483647 h 999"/>
                <a:gd name="T2" fmla="*/ 2147483647 w 1407"/>
                <a:gd name="T3" fmla="*/ 2147483647 h 999"/>
                <a:gd name="T4" fmla="*/ 2147483647 w 1407"/>
                <a:gd name="T5" fmla="*/ 2147483647 h 999"/>
                <a:gd name="T6" fmla="*/ 2147483647 w 1407"/>
                <a:gd name="T7" fmla="*/ 2147483647 h 999"/>
                <a:gd name="T8" fmla="*/ 2147483647 w 1407"/>
                <a:gd name="T9" fmla="*/ 2147483647 h 999"/>
                <a:gd name="T10" fmla="*/ 2147483647 w 1407"/>
                <a:gd name="T11" fmla="*/ 2147483647 h 999"/>
                <a:gd name="T12" fmla="*/ 2147483647 w 1407"/>
                <a:gd name="T13" fmla="*/ 2147483647 h 999"/>
                <a:gd name="T14" fmla="*/ 2147483647 w 1407"/>
                <a:gd name="T15" fmla="*/ 2147483647 h 999"/>
                <a:gd name="T16" fmla="*/ 2147483647 w 1407"/>
                <a:gd name="T17" fmla="*/ 2147483647 h 999"/>
                <a:gd name="T18" fmla="*/ 2147483647 w 1407"/>
                <a:gd name="T19" fmla="*/ 2147483647 h 999"/>
                <a:gd name="T20" fmla="*/ 2147483647 w 1407"/>
                <a:gd name="T21" fmla="*/ 2147483647 h 999"/>
                <a:gd name="T22" fmla="*/ 2147483647 w 1407"/>
                <a:gd name="T23" fmla="*/ 2147483647 h 999"/>
                <a:gd name="T24" fmla="*/ 2147483647 w 1407"/>
                <a:gd name="T25" fmla="*/ 2147483647 h 999"/>
                <a:gd name="T26" fmla="*/ 2147483647 w 1407"/>
                <a:gd name="T27" fmla="*/ 2147483647 h 999"/>
                <a:gd name="T28" fmla="*/ 2147483647 w 1407"/>
                <a:gd name="T29" fmla="*/ 2147483647 h 999"/>
                <a:gd name="T30" fmla="*/ 2147483647 w 1407"/>
                <a:gd name="T31" fmla="*/ 2147483647 h 999"/>
                <a:gd name="T32" fmla="*/ 2147483647 w 1407"/>
                <a:gd name="T33" fmla="*/ 2147483647 h 999"/>
                <a:gd name="T34" fmla="*/ 2147483647 w 1407"/>
                <a:gd name="T35" fmla="*/ 2147483647 h 999"/>
                <a:gd name="T36" fmla="*/ 2147483647 w 1407"/>
                <a:gd name="T37" fmla="*/ 2147483647 h 999"/>
                <a:gd name="T38" fmla="*/ 2147483647 w 1407"/>
                <a:gd name="T39" fmla="*/ 2147483647 h 999"/>
                <a:gd name="T40" fmla="*/ 2147483647 w 1407"/>
                <a:gd name="T41" fmla="*/ 2147483647 h 999"/>
                <a:gd name="T42" fmla="*/ 2147483647 w 1407"/>
                <a:gd name="T43" fmla="*/ 2147483647 h 999"/>
                <a:gd name="T44" fmla="*/ 2147483647 w 1407"/>
                <a:gd name="T45" fmla="*/ 2147483647 h 999"/>
                <a:gd name="T46" fmla="*/ 2147483647 w 1407"/>
                <a:gd name="T47" fmla="*/ 2147483647 h 999"/>
                <a:gd name="T48" fmla="*/ 2147483647 w 1407"/>
                <a:gd name="T49" fmla="*/ 2147483647 h 999"/>
                <a:gd name="T50" fmla="*/ 2147483647 w 1407"/>
                <a:gd name="T51" fmla="*/ 2147483647 h 999"/>
                <a:gd name="T52" fmla="*/ 2147483647 w 1407"/>
                <a:gd name="T53" fmla="*/ 2147483647 h 999"/>
                <a:gd name="T54" fmla="*/ 2147483647 w 1407"/>
                <a:gd name="T55" fmla="*/ 2147483647 h 999"/>
                <a:gd name="T56" fmla="*/ 2147483647 w 1407"/>
                <a:gd name="T57" fmla="*/ 2147483647 h 999"/>
                <a:gd name="T58" fmla="*/ 2147483647 w 1407"/>
                <a:gd name="T59" fmla="*/ 2147483647 h 999"/>
                <a:gd name="T60" fmla="*/ 2147483647 w 1407"/>
                <a:gd name="T61" fmla="*/ 2147483647 h 999"/>
                <a:gd name="T62" fmla="*/ 2147483647 w 1407"/>
                <a:gd name="T63" fmla="*/ 2147483647 h 999"/>
                <a:gd name="T64" fmla="*/ 2147483647 w 1407"/>
                <a:gd name="T65" fmla="*/ 2147483647 h 999"/>
                <a:gd name="T66" fmla="*/ 2147483647 w 1407"/>
                <a:gd name="T67" fmla="*/ 2147483647 h 999"/>
                <a:gd name="T68" fmla="*/ 2147483647 w 1407"/>
                <a:gd name="T69" fmla="*/ 2147483647 h 999"/>
                <a:gd name="T70" fmla="*/ 2147483647 w 1407"/>
                <a:gd name="T71" fmla="*/ 2147483647 h 999"/>
                <a:gd name="T72" fmla="*/ 2147483647 w 1407"/>
                <a:gd name="T73" fmla="*/ 2147483647 h 999"/>
                <a:gd name="T74" fmla="*/ 2147483647 w 1407"/>
                <a:gd name="T75" fmla="*/ 2147483647 h 999"/>
                <a:gd name="T76" fmla="*/ 2147483647 w 1407"/>
                <a:gd name="T77" fmla="*/ 2147483647 h 999"/>
                <a:gd name="T78" fmla="*/ 2147483647 w 1407"/>
                <a:gd name="T79" fmla="*/ 2147483647 h 999"/>
                <a:gd name="T80" fmla="*/ 2147483647 w 1407"/>
                <a:gd name="T81" fmla="*/ 2147483647 h 999"/>
                <a:gd name="T82" fmla="*/ 2147483647 w 1407"/>
                <a:gd name="T83" fmla="*/ 2147483647 h 999"/>
                <a:gd name="T84" fmla="*/ 2147483647 w 1407"/>
                <a:gd name="T85" fmla="*/ 2147483647 h 999"/>
                <a:gd name="T86" fmla="*/ 2147483647 w 1407"/>
                <a:gd name="T87" fmla="*/ 2147483647 h 999"/>
                <a:gd name="T88" fmla="*/ 2147483647 w 1407"/>
                <a:gd name="T89" fmla="*/ 2147483647 h 999"/>
                <a:gd name="T90" fmla="*/ 2147483647 w 1407"/>
                <a:gd name="T91" fmla="*/ 2147483647 h 999"/>
                <a:gd name="T92" fmla="*/ 2147483647 w 1407"/>
                <a:gd name="T93" fmla="*/ 2147483647 h 999"/>
                <a:gd name="T94" fmla="*/ 2147483647 w 1407"/>
                <a:gd name="T95" fmla="*/ 2147483647 h 999"/>
                <a:gd name="T96" fmla="*/ 2147483647 w 1407"/>
                <a:gd name="T97" fmla="*/ 2147483647 h 999"/>
                <a:gd name="T98" fmla="*/ 2147483647 w 1407"/>
                <a:gd name="T99" fmla="*/ 2147483647 h 999"/>
                <a:gd name="T100" fmla="*/ 2147483647 w 1407"/>
                <a:gd name="T101" fmla="*/ 2147483647 h 999"/>
                <a:gd name="T102" fmla="*/ 2147483647 w 1407"/>
                <a:gd name="T103" fmla="*/ 2147483647 h 999"/>
                <a:gd name="T104" fmla="*/ 2147483647 w 1407"/>
                <a:gd name="T105" fmla="*/ 2147483647 h 999"/>
                <a:gd name="T106" fmla="*/ 2147483647 w 1407"/>
                <a:gd name="T107" fmla="*/ 0 h 99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07"/>
                <a:gd name="T163" fmla="*/ 0 h 999"/>
                <a:gd name="T164" fmla="*/ 1407 w 1407"/>
                <a:gd name="T165" fmla="*/ 999 h 99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07" h="999">
                  <a:moveTo>
                    <a:pt x="1173" y="0"/>
                  </a:moveTo>
                  <a:lnTo>
                    <a:pt x="1182" y="0"/>
                  </a:lnTo>
                  <a:lnTo>
                    <a:pt x="1194" y="2"/>
                  </a:lnTo>
                  <a:lnTo>
                    <a:pt x="1203" y="4"/>
                  </a:lnTo>
                  <a:lnTo>
                    <a:pt x="1213" y="4"/>
                  </a:lnTo>
                  <a:lnTo>
                    <a:pt x="1225" y="8"/>
                  </a:lnTo>
                  <a:lnTo>
                    <a:pt x="1234" y="10"/>
                  </a:lnTo>
                  <a:lnTo>
                    <a:pt x="1244" y="14"/>
                  </a:lnTo>
                  <a:lnTo>
                    <a:pt x="1255" y="18"/>
                  </a:lnTo>
                  <a:lnTo>
                    <a:pt x="1265" y="22"/>
                  </a:lnTo>
                  <a:lnTo>
                    <a:pt x="1274" y="27"/>
                  </a:lnTo>
                  <a:lnTo>
                    <a:pt x="1284" y="33"/>
                  </a:lnTo>
                  <a:lnTo>
                    <a:pt x="1294" y="39"/>
                  </a:lnTo>
                  <a:lnTo>
                    <a:pt x="1313" y="50"/>
                  </a:lnTo>
                  <a:lnTo>
                    <a:pt x="1332" y="66"/>
                  </a:lnTo>
                  <a:lnTo>
                    <a:pt x="1342" y="73"/>
                  </a:lnTo>
                  <a:lnTo>
                    <a:pt x="1351" y="81"/>
                  </a:lnTo>
                  <a:lnTo>
                    <a:pt x="1359" y="91"/>
                  </a:lnTo>
                  <a:lnTo>
                    <a:pt x="1367" y="98"/>
                  </a:lnTo>
                  <a:lnTo>
                    <a:pt x="1372" y="106"/>
                  </a:lnTo>
                  <a:lnTo>
                    <a:pt x="1378" y="114"/>
                  </a:lnTo>
                  <a:lnTo>
                    <a:pt x="1384" y="121"/>
                  </a:lnTo>
                  <a:lnTo>
                    <a:pt x="1390" y="129"/>
                  </a:lnTo>
                  <a:lnTo>
                    <a:pt x="1393" y="137"/>
                  </a:lnTo>
                  <a:lnTo>
                    <a:pt x="1397" y="144"/>
                  </a:lnTo>
                  <a:lnTo>
                    <a:pt x="1399" y="152"/>
                  </a:lnTo>
                  <a:lnTo>
                    <a:pt x="1403" y="160"/>
                  </a:lnTo>
                  <a:lnTo>
                    <a:pt x="1405" y="167"/>
                  </a:lnTo>
                  <a:lnTo>
                    <a:pt x="1405" y="175"/>
                  </a:lnTo>
                  <a:lnTo>
                    <a:pt x="1407" y="183"/>
                  </a:lnTo>
                  <a:lnTo>
                    <a:pt x="1407" y="191"/>
                  </a:lnTo>
                  <a:lnTo>
                    <a:pt x="1407" y="198"/>
                  </a:lnTo>
                  <a:lnTo>
                    <a:pt x="1403" y="206"/>
                  </a:lnTo>
                  <a:lnTo>
                    <a:pt x="1399" y="214"/>
                  </a:lnTo>
                  <a:lnTo>
                    <a:pt x="1393" y="221"/>
                  </a:lnTo>
                  <a:lnTo>
                    <a:pt x="1390" y="225"/>
                  </a:lnTo>
                  <a:lnTo>
                    <a:pt x="1386" y="229"/>
                  </a:lnTo>
                  <a:lnTo>
                    <a:pt x="1380" y="233"/>
                  </a:lnTo>
                  <a:lnTo>
                    <a:pt x="1376" y="237"/>
                  </a:lnTo>
                  <a:lnTo>
                    <a:pt x="1370" y="240"/>
                  </a:lnTo>
                  <a:lnTo>
                    <a:pt x="1363" y="244"/>
                  </a:lnTo>
                  <a:lnTo>
                    <a:pt x="1357" y="246"/>
                  </a:lnTo>
                  <a:lnTo>
                    <a:pt x="1349" y="250"/>
                  </a:lnTo>
                  <a:lnTo>
                    <a:pt x="1338" y="262"/>
                  </a:lnTo>
                  <a:lnTo>
                    <a:pt x="1328" y="271"/>
                  </a:lnTo>
                  <a:lnTo>
                    <a:pt x="1307" y="292"/>
                  </a:lnTo>
                  <a:lnTo>
                    <a:pt x="1288" y="311"/>
                  </a:lnTo>
                  <a:lnTo>
                    <a:pt x="1278" y="323"/>
                  </a:lnTo>
                  <a:lnTo>
                    <a:pt x="1269" y="334"/>
                  </a:lnTo>
                  <a:lnTo>
                    <a:pt x="1242" y="359"/>
                  </a:lnTo>
                  <a:lnTo>
                    <a:pt x="1213" y="384"/>
                  </a:lnTo>
                  <a:lnTo>
                    <a:pt x="1182" y="411"/>
                  </a:lnTo>
                  <a:lnTo>
                    <a:pt x="1154" y="438"/>
                  </a:lnTo>
                  <a:lnTo>
                    <a:pt x="1123" y="467"/>
                  </a:lnTo>
                  <a:lnTo>
                    <a:pt x="1092" y="496"/>
                  </a:lnTo>
                  <a:lnTo>
                    <a:pt x="1029" y="553"/>
                  </a:lnTo>
                  <a:lnTo>
                    <a:pt x="1004" y="573"/>
                  </a:lnTo>
                  <a:lnTo>
                    <a:pt x="979" y="590"/>
                  </a:lnTo>
                  <a:lnTo>
                    <a:pt x="929" y="626"/>
                  </a:lnTo>
                  <a:lnTo>
                    <a:pt x="877" y="661"/>
                  </a:lnTo>
                  <a:lnTo>
                    <a:pt x="827" y="692"/>
                  </a:lnTo>
                  <a:lnTo>
                    <a:pt x="775" y="722"/>
                  </a:lnTo>
                  <a:lnTo>
                    <a:pt x="724" y="753"/>
                  </a:lnTo>
                  <a:lnTo>
                    <a:pt x="672" y="782"/>
                  </a:lnTo>
                  <a:lnTo>
                    <a:pt x="620" y="809"/>
                  </a:lnTo>
                  <a:lnTo>
                    <a:pt x="572" y="832"/>
                  </a:lnTo>
                  <a:lnTo>
                    <a:pt x="522" y="855"/>
                  </a:lnTo>
                  <a:lnTo>
                    <a:pt x="474" y="876"/>
                  </a:lnTo>
                  <a:lnTo>
                    <a:pt x="426" y="895"/>
                  </a:lnTo>
                  <a:lnTo>
                    <a:pt x="380" y="912"/>
                  </a:lnTo>
                  <a:lnTo>
                    <a:pt x="332" y="928"/>
                  </a:lnTo>
                  <a:lnTo>
                    <a:pt x="286" y="943"/>
                  </a:lnTo>
                  <a:lnTo>
                    <a:pt x="242" y="956"/>
                  </a:lnTo>
                  <a:lnTo>
                    <a:pt x="221" y="962"/>
                  </a:lnTo>
                  <a:lnTo>
                    <a:pt x="201" y="968"/>
                  </a:lnTo>
                  <a:lnTo>
                    <a:pt x="184" y="972"/>
                  </a:lnTo>
                  <a:lnTo>
                    <a:pt x="167" y="976"/>
                  </a:lnTo>
                  <a:lnTo>
                    <a:pt x="151" y="979"/>
                  </a:lnTo>
                  <a:lnTo>
                    <a:pt x="136" y="983"/>
                  </a:lnTo>
                  <a:lnTo>
                    <a:pt x="123" y="987"/>
                  </a:lnTo>
                  <a:lnTo>
                    <a:pt x="109" y="989"/>
                  </a:lnTo>
                  <a:lnTo>
                    <a:pt x="98" y="991"/>
                  </a:lnTo>
                  <a:lnTo>
                    <a:pt x="86" y="993"/>
                  </a:lnTo>
                  <a:lnTo>
                    <a:pt x="77" y="995"/>
                  </a:lnTo>
                  <a:lnTo>
                    <a:pt x="69" y="997"/>
                  </a:lnTo>
                  <a:lnTo>
                    <a:pt x="61" y="997"/>
                  </a:lnTo>
                  <a:lnTo>
                    <a:pt x="55" y="999"/>
                  </a:lnTo>
                  <a:lnTo>
                    <a:pt x="50" y="999"/>
                  </a:lnTo>
                  <a:lnTo>
                    <a:pt x="46" y="999"/>
                  </a:lnTo>
                  <a:lnTo>
                    <a:pt x="36" y="999"/>
                  </a:lnTo>
                  <a:lnTo>
                    <a:pt x="27" y="997"/>
                  </a:lnTo>
                  <a:lnTo>
                    <a:pt x="19" y="997"/>
                  </a:lnTo>
                  <a:lnTo>
                    <a:pt x="13" y="995"/>
                  </a:lnTo>
                  <a:lnTo>
                    <a:pt x="8" y="991"/>
                  </a:lnTo>
                  <a:lnTo>
                    <a:pt x="4" y="989"/>
                  </a:lnTo>
                  <a:lnTo>
                    <a:pt x="2" y="985"/>
                  </a:lnTo>
                  <a:lnTo>
                    <a:pt x="0" y="981"/>
                  </a:lnTo>
                  <a:lnTo>
                    <a:pt x="31" y="964"/>
                  </a:lnTo>
                  <a:lnTo>
                    <a:pt x="61" y="949"/>
                  </a:lnTo>
                  <a:lnTo>
                    <a:pt x="88" y="932"/>
                  </a:lnTo>
                  <a:lnTo>
                    <a:pt x="117" y="916"/>
                  </a:lnTo>
                  <a:lnTo>
                    <a:pt x="142" y="901"/>
                  </a:lnTo>
                  <a:lnTo>
                    <a:pt x="169" y="887"/>
                  </a:lnTo>
                  <a:lnTo>
                    <a:pt x="192" y="872"/>
                  </a:lnTo>
                  <a:lnTo>
                    <a:pt x="217" y="859"/>
                  </a:lnTo>
                  <a:lnTo>
                    <a:pt x="238" y="845"/>
                  </a:lnTo>
                  <a:lnTo>
                    <a:pt x="261" y="832"/>
                  </a:lnTo>
                  <a:lnTo>
                    <a:pt x="280" y="818"/>
                  </a:lnTo>
                  <a:lnTo>
                    <a:pt x="299" y="805"/>
                  </a:lnTo>
                  <a:lnTo>
                    <a:pt x="318" y="793"/>
                  </a:lnTo>
                  <a:lnTo>
                    <a:pt x="336" y="780"/>
                  </a:lnTo>
                  <a:lnTo>
                    <a:pt x="351" y="768"/>
                  </a:lnTo>
                  <a:lnTo>
                    <a:pt x="368" y="755"/>
                  </a:lnTo>
                  <a:lnTo>
                    <a:pt x="403" y="732"/>
                  </a:lnTo>
                  <a:lnTo>
                    <a:pt x="438" y="709"/>
                  </a:lnTo>
                  <a:lnTo>
                    <a:pt x="472" y="686"/>
                  </a:lnTo>
                  <a:lnTo>
                    <a:pt x="505" y="663"/>
                  </a:lnTo>
                  <a:lnTo>
                    <a:pt x="537" y="640"/>
                  </a:lnTo>
                  <a:lnTo>
                    <a:pt x="570" y="617"/>
                  </a:lnTo>
                  <a:lnTo>
                    <a:pt x="603" y="594"/>
                  </a:lnTo>
                  <a:lnTo>
                    <a:pt x="633" y="573"/>
                  </a:lnTo>
                  <a:lnTo>
                    <a:pt x="664" y="549"/>
                  </a:lnTo>
                  <a:lnTo>
                    <a:pt x="693" y="526"/>
                  </a:lnTo>
                  <a:lnTo>
                    <a:pt x="722" y="505"/>
                  </a:lnTo>
                  <a:lnTo>
                    <a:pt x="750" y="482"/>
                  </a:lnTo>
                  <a:lnTo>
                    <a:pt x="777" y="459"/>
                  </a:lnTo>
                  <a:lnTo>
                    <a:pt x="804" y="438"/>
                  </a:lnTo>
                  <a:lnTo>
                    <a:pt x="831" y="415"/>
                  </a:lnTo>
                  <a:lnTo>
                    <a:pt x="856" y="394"/>
                  </a:lnTo>
                  <a:lnTo>
                    <a:pt x="875" y="375"/>
                  </a:lnTo>
                  <a:lnTo>
                    <a:pt x="894" y="356"/>
                  </a:lnTo>
                  <a:lnTo>
                    <a:pt x="914" y="338"/>
                  </a:lnTo>
                  <a:lnTo>
                    <a:pt x="931" y="321"/>
                  </a:lnTo>
                  <a:lnTo>
                    <a:pt x="948" y="304"/>
                  </a:lnTo>
                  <a:lnTo>
                    <a:pt x="963" y="286"/>
                  </a:lnTo>
                  <a:lnTo>
                    <a:pt x="979" y="271"/>
                  </a:lnTo>
                  <a:lnTo>
                    <a:pt x="994" y="254"/>
                  </a:lnTo>
                  <a:lnTo>
                    <a:pt x="1008" y="239"/>
                  </a:lnTo>
                  <a:lnTo>
                    <a:pt x="1019" y="225"/>
                  </a:lnTo>
                  <a:lnTo>
                    <a:pt x="1033" y="210"/>
                  </a:lnTo>
                  <a:lnTo>
                    <a:pt x="1044" y="196"/>
                  </a:lnTo>
                  <a:lnTo>
                    <a:pt x="1054" y="183"/>
                  </a:lnTo>
                  <a:lnTo>
                    <a:pt x="1063" y="169"/>
                  </a:lnTo>
                  <a:lnTo>
                    <a:pt x="1071" y="156"/>
                  </a:lnTo>
                  <a:lnTo>
                    <a:pt x="1081" y="144"/>
                  </a:lnTo>
                  <a:lnTo>
                    <a:pt x="1092" y="131"/>
                  </a:lnTo>
                  <a:lnTo>
                    <a:pt x="1102" y="118"/>
                  </a:lnTo>
                  <a:lnTo>
                    <a:pt x="1111" y="104"/>
                  </a:lnTo>
                  <a:lnTo>
                    <a:pt x="1119" y="91"/>
                  </a:lnTo>
                  <a:lnTo>
                    <a:pt x="1125" y="77"/>
                  </a:lnTo>
                  <a:lnTo>
                    <a:pt x="1129" y="66"/>
                  </a:lnTo>
                  <a:lnTo>
                    <a:pt x="1131" y="54"/>
                  </a:lnTo>
                  <a:lnTo>
                    <a:pt x="1132" y="43"/>
                  </a:lnTo>
                  <a:lnTo>
                    <a:pt x="1132" y="31"/>
                  </a:lnTo>
                  <a:lnTo>
                    <a:pt x="1134" y="24"/>
                  </a:lnTo>
                  <a:lnTo>
                    <a:pt x="1136" y="16"/>
                  </a:lnTo>
                  <a:lnTo>
                    <a:pt x="1140" y="10"/>
                  </a:lnTo>
                  <a:lnTo>
                    <a:pt x="1146" y="6"/>
                  </a:lnTo>
                  <a:lnTo>
                    <a:pt x="1154" y="2"/>
                  </a:lnTo>
                  <a:lnTo>
                    <a:pt x="1161" y="2"/>
                  </a:lnTo>
                  <a:lnTo>
                    <a:pt x="117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3827968" y="4207196"/>
              <a:ext cx="590178" cy="475277"/>
            </a:xfrm>
            <a:custGeom>
              <a:avLst/>
              <a:gdLst>
                <a:gd name="T0" fmla="*/ 2147483647 w 1764"/>
                <a:gd name="T1" fmla="*/ 2147483647 h 1378"/>
                <a:gd name="T2" fmla="*/ 2147483647 w 1764"/>
                <a:gd name="T3" fmla="*/ 2147483647 h 1378"/>
                <a:gd name="T4" fmla="*/ 2147483647 w 1764"/>
                <a:gd name="T5" fmla="*/ 2147483647 h 1378"/>
                <a:gd name="T6" fmla="*/ 2147483647 w 1764"/>
                <a:gd name="T7" fmla="*/ 2147483647 h 1378"/>
                <a:gd name="T8" fmla="*/ 2147483647 w 1764"/>
                <a:gd name="T9" fmla="*/ 2147483647 h 1378"/>
                <a:gd name="T10" fmla="*/ 2147483647 w 1764"/>
                <a:gd name="T11" fmla="*/ 2147483647 h 1378"/>
                <a:gd name="T12" fmla="*/ 2147483647 w 1764"/>
                <a:gd name="T13" fmla="*/ 2147483647 h 1378"/>
                <a:gd name="T14" fmla="*/ 2147483647 w 1764"/>
                <a:gd name="T15" fmla="*/ 2147483647 h 1378"/>
                <a:gd name="T16" fmla="*/ 2147483647 w 1764"/>
                <a:gd name="T17" fmla="*/ 2147483647 h 1378"/>
                <a:gd name="T18" fmla="*/ 2147483647 w 1764"/>
                <a:gd name="T19" fmla="*/ 2147483647 h 1378"/>
                <a:gd name="T20" fmla="*/ 2147483647 w 1764"/>
                <a:gd name="T21" fmla="*/ 2147483647 h 1378"/>
                <a:gd name="T22" fmla="*/ 2147483647 w 1764"/>
                <a:gd name="T23" fmla="*/ 2147483647 h 1378"/>
                <a:gd name="T24" fmla="*/ 2147483647 w 1764"/>
                <a:gd name="T25" fmla="*/ 2147483647 h 1378"/>
                <a:gd name="T26" fmla="*/ 2147483647 w 1764"/>
                <a:gd name="T27" fmla="*/ 2147483647 h 1378"/>
                <a:gd name="T28" fmla="*/ 2147483647 w 1764"/>
                <a:gd name="T29" fmla="*/ 2147483647 h 1378"/>
                <a:gd name="T30" fmla="*/ 2147483647 w 1764"/>
                <a:gd name="T31" fmla="*/ 2147483647 h 1378"/>
                <a:gd name="T32" fmla="*/ 2147483647 w 1764"/>
                <a:gd name="T33" fmla="*/ 2147483647 h 1378"/>
                <a:gd name="T34" fmla="*/ 2147483647 w 1764"/>
                <a:gd name="T35" fmla="*/ 2147483647 h 1378"/>
                <a:gd name="T36" fmla="*/ 2147483647 w 1764"/>
                <a:gd name="T37" fmla="*/ 2147483647 h 1378"/>
                <a:gd name="T38" fmla="*/ 2147483647 w 1764"/>
                <a:gd name="T39" fmla="*/ 2147483647 h 1378"/>
                <a:gd name="T40" fmla="*/ 2147483647 w 1764"/>
                <a:gd name="T41" fmla="*/ 2147483647 h 1378"/>
                <a:gd name="T42" fmla="*/ 2147483647 w 1764"/>
                <a:gd name="T43" fmla="*/ 2147483647 h 1378"/>
                <a:gd name="T44" fmla="*/ 2147483647 w 1764"/>
                <a:gd name="T45" fmla="*/ 2147483647 h 1378"/>
                <a:gd name="T46" fmla="*/ 2147483647 w 1764"/>
                <a:gd name="T47" fmla="*/ 2147483647 h 1378"/>
                <a:gd name="T48" fmla="*/ 2147483647 w 1764"/>
                <a:gd name="T49" fmla="*/ 2147483647 h 1378"/>
                <a:gd name="T50" fmla="*/ 2147483647 w 1764"/>
                <a:gd name="T51" fmla="*/ 2147483647 h 1378"/>
                <a:gd name="T52" fmla="*/ 2147483647 w 1764"/>
                <a:gd name="T53" fmla="*/ 2147483647 h 1378"/>
                <a:gd name="T54" fmla="*/ 2147483647 w 1764"/>
                <a:gd name="T55" fmla="*/ 2147483647 h 1378"/>
                <a:gd name="T56" fmla="*/ 2147483647 w 1764"/>
                <a:gd name="T57" fmla="*/ 2147483647 h 1378"/>
                <a:gd name="T58" fmla="*/ 2147483647 w 1764"/>
                <a:gd name="T59" fmla="*/ 2147483647 h 1378"/>
                <a:gd name="T60" fmla="*/ 2147483647 w 1764"/>
                <a:gd name="T61" fmla="*/ 2147483647 h 1378"/>
                <a:gd name="T62" fmla="*/ 2147483647 w 1764"/>
                <a:gd name="T63" fmla="*/ 2147483647 h 1378"/>
                <a:gd name="T64" fmla="*/ 2147483647 w 1764"/>
                <a:gd name="T65" fmla="*/ 2147483647 h 1378"/>
                <a:gd name="T66" fmla="*/ 2147483647 w 1764"/>
                <a:gd name="T67" fmla="*/ 2147483647 h 1378"/>
                <a:gd name="T68" fmla="*/ 2147483647 w 1764"/>
                <a:gd name="T69" fmla="*/ 2147483647 h 1378"/>
                <a:gd name="T70" fmla="*/ 2147483647 w 1764"/>
                <a:gd name="T71" fmla="*/ 2147483647 h 1378"/>
                <a:gd name="T72" fmla="*/ 2147483647 w 1764"/>
                <a:gd name="T73" fmla="*/ 2147483647 h 1378"/>
                <a:gd name="T74" fmla="*/ 2147483647 w 1764"/>
                <a:gd name="T75" fmla="*/ 2147483647 h 1378"/>
                <a:gd name="T76" fmla="*/ 2147483647 w 1764"/>
                <a:gd name="T77" fmla="*/ 2147483647 h 1378"/>
                <a:gd name="T78" fmla="*/ 2147483647 w 1764"/>
                <a:gd name="T79" fmla="*/ 2147483647 h 1378"/>
                <a:gd name="T80" fmla="*/ 2147483647 w 1764"/>
                <a:gd name="T81" fmla="*/ 2147483647 h 1378"/>
                <a:gd name="T82" fmla="*/ 2147483647 w 1764"/>
                <a:gd name="T83" fmla="*/ 2147483647 h 1378"/>
                <a:gd name="T84" fmla="*/ 2147483647 w 1764"/>
                <a:gd name="T85" fmla="*/ 2147483647 h 1378"/>
                <a:gd name="T86" fmla="*/ 2147483647 w 1764"/>
                <a:gd name="T87" fmla="*/ 2147483647 h 1378"/>
                <a:gd name="T88" fmla="*/ 2147483647 w 1764"/>
                <a:gd name="T89" fmla="*/ 2147483647 h 1378"/>
                <a:gd name="T90" fmla="*/ 2147483647 w 1764"/>
                <a:gd name="T91" fmla="*/ 2147483647 h 1378"/>
                <a:gd name="T92" fmla="*/ 2147483647 w 1764"/>
                <a:gd name="T93" fmla="*/ 2147483647 h 1378"/>
                <a:gd name="T94" fmla="*/ 2147483647 w 1764"/>
                <a:gd name="T95" fmla="*/ 2147483647 h 1378"/>
                <a:gd name="T96" fmla="*/ 2147483647 w 1764"/>
                <a:gd name="T97" fmla="*/ 2147483647 h 1378"/>
                <a:gd name="T98" fmla="*/ 2147483647 w 1764"/>
                <a:gd name="T99" fmla="*/ 2147483647 h 1378"/>
                <a:gd name="T100" fmla="*/ 2147483647 w 1764"/>
                <a:gd name="T101" fmla="*/ 2147483647 h 1378"/>
                <a:gd name="T102" fmla="*/ 2147483647 w 1764"/>
                <a:gd name="T103" fmla="*/ 2147483647 h 1378"/>
                <a:gd name="T104" fmla="*/ 2147483647 w 1764"/>
                <a:gd name="T105" fmla="*/ 2147483647 h 1378"/>
                <a:gd name="T106" fmla="*/ 2147483647 w 1764"/>
                <a:gd name="T107" fmla="*/ 2147483647 h 1378"/>
                <a:gd name="T108" fmla="*/ 2147483647 w 1764"/>
                <a:gd name="T109" fmla="*/ 2147483647 h 1378"/>
                <a:gd name="T110" fmla="*/ 2147483647 w 1764"/>
                <a:gd name="T111" fmla="*/ 2147483647 h 1378"/>
                <a:gd name="T112" fmla="*/ 2147483647 w 1764"/>
                <a:gd name="T113" fmla="*/ 2147483647 h 1378"/>
                <a:gd name="T114" fmla="*/ 2147483647 w 1764"/>
                <a:gd name="T115" fmla="*/ 2147483647 h 1378"/>
                <a:gd name="T116" fmla="*/ 2147483647 w 1764"/>
                <a:gd name="T117" fmla="*/ 2147483647 h 1378"/>
                <a:gd name="T118" fmla="*/ 2147483647 w 1764"/>
                <a:gd name="T119" fmla="*/ 2147483647 h 1378"/>
                <a:gd name="T120" fmla="*/ 2147483647 w 1764"/>
                <a:gd name="T121" fmla="*/ 0 h 13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64"/>
                <a:gd name="T184" fmla="*/ 0 h 1378"/>
                <a:gd name="T185" fmla="*/ 1764 w 1764"/>
                <a:gd name="T186" fmla="*/ 1378 h 13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64" h="1378">
                  <a:moveTo>
                    <a:pt x="1476" y="0"/>
                  </a:moveTo>
                  <a:lnTo>
                    <a:pt x="1490" y="0"/>
                  </a:lnTo>
                  <a:lnTo>
                    <a:pt x="1501" y="1"/>
                  </a:lnTo>
                  <a:lnTo>
                    <a:pt x="1515" y="3"/>
                  </a:lnTo>
                  <a:lnTo>
                    <a:pt x="1526" y="5"/>
                  </a:lnTo>
                  <a:lnTo>
                    <a:pt x="1540" y="9"/>
                  </a:lnTo>
                  <a:lnTo>
                    <a:pt x="1551" y="13"/>
                  </a:lnTo>
                  <a:lnTo>
                    <a:pt x="1565" y="17"/>
                  </a:lnTo>
                  <a:lnTo>
                    <a:pt x="1576" y="21"/>
                  </a:lnTo>
                  <a:lnTo>
                    <a:pt x="1588" y="26"/>
                  </a:lnTo>
                  <a:lnTo>
                    <a:pt x="1601" y="32"/>
                  </a:lnTo>
                  <a:lnTo>
                    <a:pt x="1613" y="40"/>
                  </a:lnTo>
                  <a:lnTo>
                    <a:pt x="1624" y="48"/>
                  </a:lnTo>
                  <a:lnTo>
                    <a:pt x="1636" y="55"/>
                  </a:lnTo>
                  <a:lnTo>
                    <a:pt x="1647" y="65"/>
                  </a:lnTo>
                  <a:lnTo>
                    <a:pt x="1661" y="73"/>
                  </a:lnTo>
                  <a:lnTo>
                    <a:pt x="1672" y="84"/>
                  </a:lnTo>
                  <a:lnTo>
                    <a:pt x="1684" y="92"/>
                  </a:lnTo>
                  <a:lnTo>
                    <a:pt x="1693" y="101"/>
                  </a:lnTo>
                  <a:lnTo>
                    <a:pt x="1703" y="111"/>
                  </a:lnTo>
                  <a:lnTo>
                    <a:pt x="1712" y="119"/>
                  </a:lnTo>
                  <a:lnTo>
                    <a:pt x="1720" y="128"/>
                  </a:lnTo>
                  <a:lnTo>
                    <a:pt x="1728" y="138"/>
                  </a:lnTo>
                  <a:lnTo>
                    <a:pt x="1735" y="145"/>
                  </a:lnTo>
                  <a:lnTo>
                    <a:pt x="1741" y="155"/>
                  </a:lnTo>
                  <a:lnTo>
                    <a:pt x="1747" y="165"/>
                  </a:lnTo>
                  <a:lnTo>
                    <a:pt x="1751" y="174"/>
                  </a:lnTo>
                  <a:lnTo>
                    <a:pt x="1755" y="184"/>
                  </a:lnTo>
                  <a:lnTo>
                    <a:pt x="1758" y="193"/>
                  </a:lnTo>
                  <a:lnTo>
                    <a:pt x="1760" y="201"/>
                  </a:lnTo>
                  <a:lnTo>
                    <a:pt x="1762" y="213"/>
                  </a:lnTo>
                  <a:lnTo>
                    <a:pt x="1762" y="222"/>
                  </a:lnTo>
                  <a:lnTo>
                    <a:pt x="1764" y="232"/>
                  </a:lnTo>
                  <a:lnTo>
                    <a:pt x="1762" y="236"/>
                  </a:lnTo>
                  <a:lnTo>
                    <a:pt x="1762" y="240"/>
                  </a:lnTo>
                  <a:lnTo>
                    <a:pt x="1760" y="245"/>
                  </a:lnTo>
                  <a:lnTo>
                    <a:pt x="1758" y="249"/>
                  </a:lnTo>
                  <a:lnTo>
                    <a:pt x="1757" y="253"/>
                  </a:lnTo>
                  <a:lnTo>
                    <a:pt x="1753" y="259"/>
                  </a:lnTo>
                  <a:lnTo>
                    <a:pt x="1749" y="263"/>
                  </a:lnTo>
                  <a:lnTo>
                    <a:pt x="1745" y="268"/>
                  </a:lnTo>
                  <a:lnTo>
                    <a:pt x="1741" y="272"/>
                  </a:lnTo>
                  <a:lnTo>
                    <a:pt x="1735" y="278"/>
                  </a:lnTo>
                  <a:lnTo>
                    <a:pt x="1730" y="282"/>
                  </a:lnTo>
                  <a:lnTo>
                    <a:pt x="1722" y="288"/>
                  </a:lnTo>
                  <a:lnTo>
                    <a:pt x="1714" y="293"/>
                  </a:lnTo>
                  <a:lnTo>
                    <a:pt x="1707" y="297"/>
                  </a:lnTo>
                  <a:lnTo>
                    <a:pt x="1697" y="303"/>
                  </a:lnTo>
                  <a:lnTo>
                    <a:pt x="1689" y="309"/>
                  </a:lnTo>
                  <a:lnTo>
                    <a:pt x="1674" y="324"/>
                  </a:lnTo>
                  <a:lnTo>
                    <a:pt x="1661" y="339"/>
                  </a:lnTo>
                  <a:lnTo>
                    <a:pt x="1645" y="355"/>
                  </a:lnTo>
                  <a:lnTo>
                    <a:pt x="1632" y="368"/>
                  </a:lnTo>
                  <a:lnTo>
                    <a:pt x="1620" y="383"/>
                  </a:lnTo>
                  <a:lnTo>
                    <a:pt x="1609" y="397"/>
                  </a:lnTo>
                  <a:lnTo>
                    <a:pt x="1595" y="412"/>
                  </a:lnTo>
                  <a:lnTo>
                    <a:pt x="1586" y="428"/>
                  </a:lnTo>
                  <a:lnTo>
                    <a:pt x="1568" y="447"/>
                  </a:lnTo>
                  <a:lnTo>
                    <a:pt x="1553" y="466"/>
                  </a:lnTo>
                  <a:lnTo>
                    <a:pt x="1519" y="504"/>
                  </a:lnTo>
                  <a:lnTo>
                    <a:pt x="1482" y="543"/>
                  </a:lnTo>
                  <a:lnTo>
                    <a:pt x="1446" y="581"/>
                  </a:lnTo>
                  <a:lnTo>
                    <a:pt x="1407" y="620"/>
                  </a:lnTo>
                  <a:lnTo>
                    <a:pt x="1367" y="660"/>
                  </a:lnTo>
                  <a:lnTo>
                    <a:pt x="1327" y="700"/>
                  </a:lnTo>
                  <a:lnTo>
                    <a:pt x="1286" y="742"/>
                  </a:lnTo>
                  <a:lnTo>
                    <a:pt x="1256" y="769"/>
                  </a:lnTo>
                  <a:lnTo>
                    <a:pt x="1225" y="796"/>
                  </a:lnTo>
                  <a:lnTo>
                    <a:pt x="1192" y="821"/>
                  </a:lnTo>
                  <a:lnTo>
                    <a:pt x="1161" y="846"/>
                  </a:lnTo>
                  <a:lnTo>
                    <a:pt x="1129" y="871"/>
                  </a:lnTo>
                  <a:lnTo>
                    <a:pt x="1098" y="896"/>
                  </a:lnTo>
                  <a:lnTo>
                    <a:pt x="1065" y="919"/>
                  </a:lnTo>
                  <a:lnTo>
                    <a:pt x="1033" y="942"/>
                  </a:lnTo>
                  <a:lnTo>
                    <a:pt x="1002" y="965"/>
                  </a:lnTo>
                  <a:lnTo>
                    <a:pt x="969" y="986"/>
                  </a:lnTo>
                  <a:lnTo>
                    <a:pt x="904" y="1030"/>
                  </a:lnTo>
                  <a:lnTo>
                    <a:pt x="841" y="1071"/>
                  </a:lnTo>
                  <a:lnTo>
                    <a:pt x="776" y="1111"/>
                  </a:lnTo>
                  <a:lnTo>
                    <a:pt x="745" y="1126"/>
                  </a:lnTo>
                  <a:lnTo>
                    <a:pt x="714" y="1144"/>
                  </a:lnTo>
                  <a:lnTo>
                    <a:pt x="683" y="1159"/>
                  </a:lnTo>
                  <a:lnTo>
                    <a:pt x="653" y="1174"/>
                  </a:lnTo>
                  <a:lnTo>
                    <a:pt x="622" y="1188"/>
                  </a:lnTo>
                  <a:lnTo>
                    <a:pt x="593" y="1201"/>
                  </a:lnTo>
                  <a:lnTo>
                    <a:pt x="563" y="1215"/>
                  </a:lnTo>
                  <a:lnTo>
                    <a:pt x="534" y="1228"/>
                  </a:lnTo>
                  <a:lnTo>
                    <a:pt x="474" y="1253"/>
                  </a:lnTo>
                  <a:lnTo>
                    <a:pt x="415" y="1276"/>
                  </a:lnTo>
                  <a:lnTo>
                    <a:pt x="357" y="1297"/>
                  </a:lnTo>
                  <a:lnTo>
                    <a:pt x="300" y="1318"/>
                  </a:lnTo>
                  <a:lnTo>
                    <a:pt x="275" y="1326"/>
                  </a:lnTo>
                  <a:lnTo>
                    <a:pt x="250" y="1334"/>
                  </a:lnTo>
                  <a:lnTo>
                    <a:pt x="229" y="1339"/>
                  </a:lnTo>
                  <a:lnTo>
                    <a:pt x="205" y="1345"/>
                  </a:lnTo>
                  <a:lnTo>
                    <a:pt x="186" y="1351"/>
                  </a:lnTo>
                  <a:lnTo>
                    <a:pt x="167" y="1355"/>
                  </a:lnTo>
                  <a:lnTo>
                    <a:pt x="150" y="1361"/>
                  </a:lnTo>
                  <a:lnTo>
                    <a:pt x="134" y="1364"/>
                  </a:lnTo>
                  <a:lnTo>
                    <a:pt x="119" y="1368"/>
                  </a:lnTo>
                  <a:lnTo>
                    <a:pt x="106" y="1370"/>
                  </a:lnTo>
                  <a:lnTo>
                    <a:pt x="94" y="1372"/>
                  </a:lnTo>
                  <a:lnTo>
                    <a:pt x="83" y="1374"/>
                  </a:lnTo>
                  <a:lnTo>
                    <a:pt x="73" y="1376"/>
                  </a:lnTo>
                  <a:lnTo>
                    <a:pt x="65" y="1378"/>
                  </a:lnTo>
                  <a:lnTo>
                    <a:pt x="58" y="1378"/>
                  </a:lnTo>
                  <a:lnTo>
                    <a:pt x="52" y="1378"/>
                  </a:lnTo>
                  <a:lnTo>
                    <a:pt x="40" y="1378"/>
                  </a:lnTo>
                  <a:lnTo>
                    <a:pt x="29" y="1376"/>
                  </a:lnTo>
                  <a:lnTo>
                    <a:pt x="21" y="1376"/>
                  </a:lnTo>
                  <a:lnTo>
                    <a:pt x="14" y="1374"/>
                  </a:lnTo>
                  <a:lnTo>
                    <a:pt x="8" y="1370"/>
                  </a:lnTo>
                  <a:lnTo>
                    <a:pt x="4" y="1368"/>
                  </a:lnTo>
                  <a:lnTo>
                    <a:pt x="2" y="1364"/>
                  </a:lnTo>
                  <a:lnTo>
                    <a:pt x="0" y="1361"/>
                  </a:lnTo>
                  <a:lnTo>
                    <a:pt x="38" y="1338"/>
                  </a:lnTo>
                  <a:lnTo>
                    <a:pt x="75" y="1315"/>
                  </a:lnTo>
                  <a:lnTo>
                    <a:pt x="111" y="1291"/>
                  </a:lnTo>
                  <a:lnTo>
                    <a:pt x="146" y="1270"/>
                  </a:lnTo>
                  <a:lnTo>
                    <a:pt x="179" y="1249"/>
                  </a:lnTo>
                  <a:lnTo>
                    <a:pt x="211" y="1228"/>
                  </a:lnTo>
                  <a:lnTo>
                    <a:pt x="242" y="1209"/>
                  </a:lnTo>
                  <a:lnTo>
                    <a:pt x="271" y="1190"/>
                  </a:lnTo>
                  <a:lnTo>
                    <a:pt x="300" y="1171"/>
                  </a:lnTo>
                  <a:lnTo>
                    <a:pt x="328" y="1151"/>
                  </a:lnTo>
                  <a:lnTo>
                    <a:pt x="353" y="1132"/>
                  </a:lnTo>
                  <a:lnTo>
                    <a:pt x="378" y="1115"/>
                  </a:lnTo>
                  <a:lnTo>
                    <a:pt x="401" y="1098"/>
                  </a:lnTo>
                  <a:lnTo>
                    <a:pt x="424" y="1080"/>
                  </a:lnTo>
                  <a:lnTo>
                    <a:pt x="445" y="1063"/>
                  </a:lnTo>
                  <a:lnTo>
                    <a:pt x="467" y="1046"/>
                  </a:lnTo>
                  <a:lnTo>
                    <a:pt x="511" y="1013"/>
                  </a:lnTo>
                  <a:lnTo>
                    <a:pt x="555" y="981"/>
                  </a:lnTo>
                  <a:lnTo>
                    <a:pt x="597" y="948"/>
                  </a:lnTo>
                  <a:lnTo>
                    <a:pt x="639" y="917"/>
                  </a:lnTo>
                  <a:lnTo>
                    <a:pt x="682" y="885"/>
                  </a:lnTo>
                  <a:lnTo>
                    <a:pt x="722" y="852"/>
                  </a:lnTo>
                  <a:lnTo>
                    <a:pt x="762" y="821"/>
                  </a:lnTo>
                  <a:lnTo>
                    <a:pt x="801" y="790"/>
                  </a:lnTo>
                  <a:lnTo>
                    <a:pt x="839" y="758"/>
                  </a:lnTo>
                  <a:lnTo>
                    <a:pt x="875" y="727"/>
                  </a:lnTo>
                  <a:lnTo>
                    <a:pt x="912" y="694"/>
                  </a:lnTo>
                  <a:lnTo>
                    <a:pt x="948" y="664"/>
                  </a:lnTo>
                  <a:lnTo>
                    <a:pt x="983" y="631"/>
                  </a:lnTo>
                  <a:lnTo>
                    <a:pt x="1016" y="598"/>
                  </a:lnTo>
                  <a:lnTo>
                    <a:pt x="1048" y="568"/>
                  </a:lnTo>
                  <a:lnTo>
                    <a:pt x="1081" y="535"/>
                  </a:lnTo>
                  <a:lnTo>
                    <a:pt x="1106" y="508"/>
                  </a:lnTo>
                  <a:lnTo>
                    <a:pt x="1131" y="481"/>
                  </a:lnTo>
                  <a:lnTo>
                    <a:pt x="1156" y="456"/>
                  </a:lnTo>
                  <a:lnTo>
                    <a:pt x="1177" y="433"/>
                  </a:lnTo>
                  <a:lnTo>
                    <a:pt x="1200" y="408"/>
                  </a:lnTo>
                  <a:lnTo>
                    <a:pt x="1219" y="385"/>
                  </a:lnTo>
                  <a:lnTo>
                    <a:pt x="1238" y="364"/>
                  </a:lnTo>
                  <a:lnTo>
                    <a:pt x="1257" y="341"/>
                  </a:lnTo>
                  <a:lnTo>
                    <a:pt x="1275" y="320"/>
                  </a:lnTo>
                  <a:lnTo>
                    <a:pt x="1292" y="301"/>
                  </a:lnTo>
                  <a:lnTo>
                    <a:pt x="1307" y="280"/>
                  </a:lnTo>
                  <a:lnTo>
                    <a:pt x="1321" y="261"/>
                  </a:lnTo>
                  <a:lnTo>
                    <a:pt x="1334" y="243"/>
                  </a:lnTo>
                  <a:lnTo>
                    <a:pt x="1346" y="224"/>
                  </a:lnTo>
                  <a:lnTo>
                    <a:pt x="1357" y="207"/>
                  </a:lnTo>
                  <a:lnTo>
                    <a:pt x="1367" y="190"/>
                  </a:lnTo>
                  <a:lnTo>
                    <a:pt x="1375" y="182"/>
                  </a:lnTo>
                  <a:lnTo>
                    <a:pt x="1380" y="172"/>
                  </a:lnTo>
                  <a:lnTo>
                    <a:pt x="1386" y="163"/>
                  </a:lnTo>
                  <a:lnTo>
                    <a:pt x="1392" y="155"/>
                  </a:lnTo>
                  <a:lnTo>
                    <a:pt x="1398" y="145"/>
                  </a:lnTo>
                  <a:lnTo>
                    <a:pt x="1403" y="136"/>
                  </a:lnTo>
                  <a:lnTo>
                    <a:pt x="1411" y="119"/>
                  </a:lnTo>
                  <a:lnTo>
                    <a:pt x="1417" y="101"/>
                  </a:lnTo>
                  <a:lnTo>
                    <a:pt x="1421" y="84"/>
                  </a:lnTo>
                  <a:lnTo>
                    <a:pt x="1424" y="65"/>
                  </a:lnTo>
                  <a:lnTo>
                    <a:pt x="1424" y="48"/>
                  </a:lnTo>
                  <a:lnTo>
                    <a:pt x="1424" y="38"/>
                  </a:lnTo>
                  <a:lnTo>
                    <a:pt x="1428" y="28"/>
                  </a:lnTo>
                  <a:lnTo>
                    <a:pt x="1432" y="19"/>
                  </a:lnTo>
                  <a:lnTo>
                    <a:pt x="1438" y="13"/>
                  </a:lnTo>
                  <a:lnTo>
                    <a:pt x="1446" y="7"/>
                  </a:lnTo>
                  <a:lnTo>
                    <a:pt x="1453" y="3"/>
                  </a:lnTo>
                  <a:lnTo>
                    <a:pt x="1465" y="1"/>
                  </a:lnTo>
                  <a:lnTo>
                    <a:pt x="14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4359932" y="3961625"/>
              <a:ext cx="386091" cy="278682"/>
            </a:xfrm>
            <a:custGeom>
              <a:avLst/>
              <a:gdLst>
                <a:gd name="T0" fmla="*/ 2147483647 w 1154"/>
                <a:gd name="T1" fmla="*/ 2147483647 h 809"/>
                <a:gd name="T2" fmla="*/ 2147483647 w 1154"/>
                <a:gd name="T3" fmla="*/ 2147483647 h 809"/>
                <a:gd name="T4" fmla="*/ 2147483647 w 1154"/>
                <a:gd name="T5" fmla="*/ 2147483647 h 809"/>
                <a:gd name="T6" fmla="*/ 2147483647 w 1154"/>
                <a:gd name="T7" fmla="*/ 2147483647 h 809"/>
                <a:gd name="T8" fmla="*/ 2147483647 w 1154"/>
                <a:gd name="T9" fmla="*/ 2147483647 h 809"/>
                <a:gd name="T10" fmla="*/ 2147483647 w 1154"/>
                <a:gd name="T11" fmla="*/ 2147483647 h 809"/>
                <a:gd name="T12" fmla="*/ 2147483647 w 1154"/>
                <a:gd name="T13" fmla="*/ 2147483647 h 809"/>
                <a:gd name="T14" fmla="*/ 2147483647 w 1154"/>
                <a:gd name="T15" fmla="*/ 2147483647 h 809"/>
                <a:gd name="T16" fmla="*/ 2147483647 w 1154"/>
                <a:gd name="T17" fmla="*/ 2147483647 h 809"/>
                <a:gd name="T18" fmla="*/ 2147483647 w 1154"/>
                <a:gd name="T19" fmla="*/ 2147483647 h 809"/>
                <a:gd name="T20" fmla="*/ 2147483647 w 1154"/>
                <a:gd name="T21" fmla="*/ 2147483647 h 809"/>
                <a:gd name="T22" fmla="*/ 2147483647 w 1154"/>
                <a:gd name="T23" fmla="*/ 2147483647 h 809"/>
                <a:gd name="T24" fmla="*/ 2147483647 w 1154"/>
                <a:gd name="T25" fmla="*/ 2147483647 h 809"/>
                <a:gd name="T26" fmla="*/ 2147483647 w 1154"/>
                <a:gd name="T27" fmla="*/ 2147483647 h 809"/>
                <a:gd name="T28" fmla="*/ 2147483647 w 1154"/>
                <a:gd name="T29" fmla="*/ 2147483647 h 809"/>
                <a:gd name="T30" fmla="*/ 2147483647 w 1154"/>
                <a:gd name="T31" fmla="*/ 2147483647 h 809"/>
                <a:gd name="T32" fmla="*/ 2147483647 w 1154"/>
                <a:gd name="T33" fmla="*/ 2147483647 h 809"/>
                <a:gd name="T34" fmla="*/ 2147483647 w 1154"/>
                <a:gd name="T35" fmla="*/ 2147483647 h 809"/>
                <a:gd name="T36" fmla="*/ 2147483647 w 1154"/>
                <a:gd name="T37" fmla="*/ 2147483647 h 809"/>
                <a:gd name="T38" fmla="*/ 2147483647 w 1154"/>
                <a:gd name="T39" fmla="*/ 2147483647 h 809"/>
                <a:gd name="T40" fmla="*/ 2147483647 w 1154"/>
                <a:gd name="T41" fmla="*/ 2147483647 h 809"/>
                <a:gd name="T42" fmla="*/ 2147483647 w 1154"/>
                <a:gd name="T43" fmla="*/ 2147483647 h 809"/>
                <a:gd name="T44" fmla="*/ 2147483647 w 1154"/>
                <a:gd name="T45" fmla="*/ 2147483647 h 809"/>
                <a:gd name="T46" fmla="*/ 2147483647 w 1154"/>
                <a:gd name="T47" fmla="*/ 2147483647 h 809"/>
                <a:gd name="T48" fmla="*/ 2147483647 w 1154"/>
                <a:gd name="T49" fmla="*/ 2147483647 h 809"/>
                <a:gd name="T50" fmla="*/ 2147483647 w 1154"/>
                <a:gd name="T51" fmla="*/ 2147483647 h 809"/>
                <a:gd name="T52" fmla="*/ 2147483647 w 1154"/>
                <a:gd name="T53" fmla="*/ 2147483647 h 809"/>
                <a:gd name="T54" fmla="*/ 2147483647 w 1154"/>
                <a:gd name="T55" fmla="*/ 2147483647 h 809"/>
                <a:gd name="T56" fmla="*/ 2147483647 w 1154"/>
                <a:gd name="T57" fmla="*/ 2147483647 h 809"/>
                <a:gd name="T58" fmla="*/ 2147483647 w 1154"/>
                <a:gd name="T59" fmla="*/ 2147483647 h 809"/>
                <a:gd name="T60" fmla="*/ 2147483647 w 1154"/>
                <a:gd name="T61" fmla="*/ 2147483647 h 809"/>
                <a:gd name="T62" fmla="*/ 0 w 1154"/>
                <a:gd name="T63" fmla="*/ 2147483647 h 809"/>
                <a:gd name="T64" fmla="*/ 2147483647 w 1154"/>
                <a:gd name="T65" fmla="*/ 2147483647 h 809"/>
                <a:gd name="T66" fmla="*/ 2147483647 w 1154"/>
                <a:gd name="T67" fmla="*/ 2147483647 h 809"/>
                <a:gd name="T68" fmla="*/ 2147483647 w 1154"/>
                <a:gd name="T69" fmla="*/ 2147483647 h 809"/>
                <a:gd name="T70" fmla="*/ 2147483647 w 1154"/>
                <a:gd name="T71" fmla="*/ 2147483647 h 809"/>
                <a:gd name="T72" fmla="*/ 2147483647 w 1154"/>
                <a:gd name="T73" fmla="*/ 2147483647 h 809"/>
                <a:gd name="T74" fmla="*/ 2147483647 w 1154"/>
                <a:gd name="T75" fmla="*/ 2147483647 h 809"/>
                <a:gd name="T76" fmla="*/ 2147483647 w 1154"/>
                <a:gd name="T77" fmla="*/ 2147483647 h 809"/>
                <a:gd name="T78" fmla="*/ 2147483647 w 1154"/>
                <a:gd name="T79" fmla="*/ 2147483647 h 809"/>
                <a:gd name="T80" fmla="*/ 2147483647 w 1154"/>
                <a:gd name="T81" fmla="*/ 2147483647 h 809"/>
                <a:gd name="T82" fmla="*/ 2147483647 w 1154"/>
                <a:gd name="T83" fmla="*/ 2147483647 h 809"/>
                <a:gd name="T84" fmla="*/ 2147483647 w 1154"/>
                <a:gd name="T85" fmla="*/ 2147483647 h 809"/>
                <a:gd name="T86" fmla="*/ 2147483647 w 1154"/>
                <a:gd name="T87" fmla="*/ 2147483647 h 809"/>
                <a:gd name="T88" fmla="*/ 2147483647 w 1154"/>
                <a:gd name="T89" fmla="*/ 2147483647 h 809"/>
                <a:gd name="T90" fmla="*/ 2147483647 w 1154"/>
                <a:gd name="T91" fmla="*/ 2147483647 h 809"/>
                <a:gd name="T92" fmla="*/ 2147483647 w 1154"/>
                <a:gd name="T93" fmla="*/ 2147483647 h 809"/>
                <a:gd name="T94" fmla="*/ 2147483647 w 1154"/>
                <a:gd name="T95" fmla="*/ 2147483647 h 809"/>
                <a:gd name="T96" fmla="*/ 2147483647 w 1154"/>
                <a:gd name="T97" fmla="*/ 2147483647 h 809"/>
                <a:gd name="T98" fmla="*/ 2147483647 w 1154"/>
                <a:gd name="T99" fmla="*/ 0 h 8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54"/>
                <a:gd name="T151" fmla="*/ 0 h 809"/>
                <a:gd name="T152" fmla="*/ 1154 w 1154"/>
                <a:gd name="T153" fmla="*/ 809 h 8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54" h="809">
                  <a:moveTo>
                    <a:pt x="776" y="0"/>
                  </a:moveTo>
                  <a:lnTo>
                    <a:pt x="782" y="0"/>
                  </a:lnTo>
                  <a:lnTo>
                    <a:pt x="789" y="2"/>
                  </a:lnTo>
                  <a:lnTo>
                    <a:pt x="799" y="4"/>
                  </a:lnTo>
                  <a:lnTo>
                    <a:pt x="807" y="6"/>
                  </a:lnTo>
                  <a:lnTo>
                    <a:pt x="818" y="10"/>
                  </a:lnTo>
                  <a:lnTo>
                    <a:pt x="828" y="16"/>
                  </a:lnTo>
                  <a:lnTo>
                    <a:pt x="841" y="21"/>
                  </a:lnTo>
                  <a:lnTo>
                    <a:pt x="853" y="27"/>
                  </a:lnTo>
                  <a:lnTo>
                    <a:pt x="866" y="35"/>
                  </a:lnTo>
                  <a:lnTo>
                    <a:pt x="880" y="43"/>
                  </a:lnTo>
                  <a:lnTo>
                    <a:pt x="895" y="52"/>
                  </a:lnTo>
                  <a:lnTo>
                    <a:pt x="910" y="62"/>
                  </a:lnTo>
                  <a:lnTo>
                    <a:pt x="928" y="73"/>
                  </a:lnTo>
                  <a:lnTo>
                    <a:pt x="945" y="87"/>
                  </a:lnTo>
                  <a:lnTo>
                    <a:pt x="962" y="98"/>
                  </a:lnTo>
                  <a:lnTo>
                    <a:pt x="981" y="114"/>
                  </a:lnTo>
                  <a:lnTo>
                    <a:pt x="1003" y="129"/>
                  </a:lnTo>
                  <a:lnTo>
                    <a:pt x="1022" y="146"/>
                  </a:lnTo>
                  <a:lnTo>
                    <a:pt x="1041" y="162"/>
                  </a:lnTo>
                  <a:lnTo>
                    <a:pt x="1056" y="175"/>
                  </a:lnTo>
                  <a:lnTo>
                    <a:pt x="1072" y="190"/>
                  </a:lnTo>
                  <a:lnTo>
                    <a:pt x="1087" y="204"/>
                  </a:lnTo>
                  <a:lnTo>
                    <a:pt x="1099" y="217"/>
                  </a:lnTo>
                  <a:lnTo>
                    <a:pt x="1110" y="229"/>
                  </a:lnTo>
                  <a:lnTo>
                    <a:pt x="1122" y="240"/>
                  </a:lnTo>
                  <a:lnTo>
                    <a:pt x="1129" y="252"/>
                  </a:lnTo>
                  <a:lnTo>
                    <a:pt x="1137" y="261"/>
                  </a:lnTo>
                  <a:lnTo>
                    <a:pt x="1143" y="271"/>
                  </a:lnTo>
                  <a:lnTo>
                    <a:pt x="1148" y="281"/>
                  </a:lnTo>
                  <a:lnTo>
                    <a:pt x="1152" y="288"/>
                  </a:lnTo>
                  <a:lnTo>
                    <a:pt x="1154" y="296"/>
                  </a:lnTo>
                  <a:lnTo>
                    <a:pt x="1154" y="304"/>
                  </a:lnTo>
                  <a:lnTo>
                    <a:pt x="1154" y="309"/>
                  </a:lnTo>
                  <a:lnTo>
                    <a:pt x="1152" y="315"/>
                  </a:lnTo>
                  <a:lnTo>
                    <a:pt x="1150" y="319"/>
                  </a:lnTo>
                  <a:lnTo>
                    <a:pt x="1148" y="325"/>
                  </a:lnTo>
                  <a:lnTo>
                    <a:pt x="1147" y="331"/>
                  </a:lnTo>
                  <a:lnTo>
                    <a:pt x="1143" y="336"/>
                  </a:lnTo>
                  <a:lnTo>
                    <a:pt x="1137" y="342"/>
                  </a:lnTo>
                  <a:lnTo>
                    <a:pt x="1133" y="346"/>
                  </a:lnTo>
                  <a:lnTo>
                    <a:pt x="1127" y="352"/>
                  </a:lnTo>
                  <a:lnTo>
                    <a:pt x="1122" y="356"/>
                  </a:lnTo>
                  <a:lnTo>
                    <a:pt x="1114" y="361"/>
                  </a:lnTo>
                  <a:lnTo>
                    <a:pt x="1106" y="365"/>
                  </a:lnTo>
                  <a:lnTo>
                    <a:pt x="1097" y="369"/>
                  </a:lnTo>
                  <a:lnTo>
                    <a:pt x="1089" y="373"/>
                  </a:lnTo>
                  <a:lnTo>
                    <a:pt x="1079" y="377"/>
                  </a:lnTo>
                  <a:lnTo>
                    <a:pt x="1068" y="380"/>
                  </a:lnTo>
                  <a:lnTo>
                    <a:pt x="1051" y="390"/>
                  </a:lnTo>
                  <a:lnTo>
                    <a:pt x="1031" y="400"/>
                  </a:lnTo>
                  <a:lnTo>
                    <a:pt x="1010" y="409"/>
                  </a:lnTo>
                  <a:lnTo>
                    <a:pt x="989" y="421"/>
                  </a:lnTo>
                  <a:lnTo>
                    <a:pt x="968" y="430"/>
                  </a:lnTo>
                  <a:lnTo>
                    <a:pt x="947" y="442"/>
                  </a:lnTo>
                  <a:lnTo>
                    <a:pt x="924" y="451"/>
                  </a:lnTo>
                  <a:lnTo>
                    <a:pt x="901" y="463"/>
                  </a:lnTo>
                  <a:lnTo>
                    <a:pt x="876" y="475"/>
                  </a:lnTo>
                  <a:lnTo>
                    <a:pt x="851" y="486"/>
                  </a:lnTo>
                  <a:lnTo>
                    <a:pt x="826" y="498"/>
                  </a:lnTo>
                  <a:lnTo>
                    <a:pt x="799" y="509"/>
                  </a:lnTo>
                  <a:lnTo>
                    <a:pt x="772" y="521"/>
                  </a:lnTo>
                  <a:lnTo>
                    <a:pt x="745" y="532"/>
                  </a:lnTo>
                  <a:lnTo>
                    <a:pt x="716" y="546"/>
                  </a:lnTo>
                  <a:lnTo>
                    <a:pt x="688" y="557"/>
                  </a:lnTo>
                  <a:lnTo>
                    <a:pt x="659" y="571"/>
                  </a:lnTo>
                  <a:lnTo>
                    <a:pt x="628" y="582"/>
                  </a:lnTo>
                  <a:lnTo>
                    <a:pt x="597" y="595"/>
                  </a:lnTo>
                  <a:lnTo>
                    <a:pt x="565" y="609"/>
                  </a:lnTo>
                  <a:lnTo>
                    <a:pt x="534" y="622"/>
                  </a:lnTo>
                  <a:lnTo>
                    <a:pt x="500" y="636"/>
                  </a:lnTo>
                  <a:lnTo>
                    <a:pt x="467" y="649"/>
                  </a:lnTo>
                  <a:lnTo>
                    <a:pt x="432" y="665"/>
                  </a:lnTo>
                  <a:lnTo>
                    <a:pt x="398" y="678"/>
                  </a:lnTo>
                  <a:lnTo>
                    <a:pt x="361" y="693"/>
                  </a:lnTo>
                  <a:lnTo>
                    <a:pt x="325" y="707"/>
                  </a:lnTo>
                  <a:lnTo>
                    <a:pt x="288" y="722"/>
                  </a:lnTo>
                  <a:lnTo>
                    <a:pt x="250" y="738"/>
                  </a:lnTo>
                  <a:lnTo>
                    <a:pt x="212" y="753"/>
                  </a:lnTo>
                  <a:lnTo>
                    <a:pt x="171" y="768"/>
                  </a:lnTo>
                  <a:lnTo>
                    <a:pt x="133" y="784"/>
                  </a:lnTo>
                  <a:lnTo>
                    <a:pt x="118" y="791"/>
                  </a:lnTo>
                  <a:lnTo>
                    <a:pt x="102" y="795"/>
                  </a:lnTo>
                  <a:lnTo>
                    <a:pt x="87" y="799"/>
                  </a:lnTo>
                  <a:lnTo>
                    <a:pt x="73" y="803"/>
                  </a:lnTo>
                  <a:lnTo>
                    <a:pt x="60" y="805"/>
                  </a:lnTo>
                  <a:lnTo>
                    <a:pt x="47" y="807"/>
                  </a:lnTo>
                  <a:lnTo>
                    <a:pt x="35" y="809"/>
                  </a:lnTo>
                  <a:lnTo>
                    <a:pt x="24" y="809"/>
                  </a:lnTo>
                  <a:lnTo>
                    <a:pt x="18" y="809"/>
                  </a:lnTo>
                  <a:lnTo>
                    <a:pt x="12" y="807"/>
                  </a:lnTo>
                  <a:lnTo>
                    <a:pt x="8" y="805"/>
                  </a:lnTo>
                  <a:lnTo>
                    <a:pt x="4" y="803"/>
                  </a:lnTo>
                  <a:lnTo>
                    <a:pt x="2" y="799"/>
                  </a:lnTo>
                  <a:lnTo>
                    <a:pt x="0" y="795"/>
                  </a:lnTo>
                  <a:lnTo>
                    <a:pt x="0" y="789"/>
                  </a:lnTo>
                  <a:lnTo>
                    <a:pt x="0" y="784"/>
                  </a:lnTo>
                  <a:lnTo>
                    <a:pt x="0" y="782"/>
                  </a:lnTo>
                  <a:lnTo>
                    <a:pt x="2" y="778"/>
                  </a:lnTo>
                  <a:lnTo>
                    <a:pt x="4" y="776"/>
                  </a:lnTo>
                  <a:lnTo>
                    <a:pt x="10" y="770"/>
                  </a:lnTo>
                  <a:lnTo>
                    <a:pt x="16" y="766"/>
                  </a:lnTo>
                  <a:lnTo>
                    <a:pt x="22" y="761"/>
                  </a:lnTo>
                  <a:lnTo>
                    <a:pt x="31" y="755"/>
                  </a:lnTo>
                  <a:lnTo>
                    <a:pt x="41" y="749"/>
                  </a:lnTo>
                  <a:lnTo>
                    <a:pt x="95" y="703"/>
                  </a:lnTo>
                  <a:lnTo>
                    <a:pt x="121" y="682"/>
                  </a:lnTo>
                  <a:lnTo>
                    <a:pt x="148" y="661"/>
                  </a:lnTo>
                  <a:lnTo>
                    <a:pt x="173" y="638"/>
                  </a:lnTo>
                  <a:lnTo>
                    <a:pt x="198" y="617"/>
                  </a:lnTo>
                  <a:lnTo>
                    <a:pt x="223" y="595"/>
                  </a:lnTo>
                  <a:lnTo>
                    <a:pt x="246" y="574"/>
                  </a:lnTo>
                  <a:lnTo>
                    <a:pt x="271" y="553"/>
                  </a:lnTo>
                  <a:lnTo>
                    <a:pt x="294" y="532"/>
                  </a:lnTo>
                  <a:lnTo>
                    <a:pt x="315" y="513"/>
                  </a:lnTo>
                  <a:lnTo>
                    <a:pt x="338" y="492"/>
                  </a:lnTo>
                  <a:lnTo>
                    <a:pt x="359" y="471"/>
                  </a:lnTo>
                  <a:lnTo>
                    <a:pt x="381" y="451"/>
                  </a:lnTo>
                  <a:lnTo>
                    <a:pt x="400" y="430"/>
                  </a:lnTo>
                  <a:lnTo>
                    <a:pt x="419" y="411"/>
                  </a:lnTo>
                  <a:lnTo>
                    <a:pt x="446" y="384"/>
                  </a:lnTo>
                  <a:lnTo>
                    <a:pt x="471" y="359"/>
                  </a:lnTo>
                  <a:lnTo>
                    <a:pt x="494" y="334"/>
                  </a:lnTo>
                  <a:lnTo>
                    <a:pt x="517" y="311"/>
                  </a:lnTo>
                  <a:lnTo>
                    <a:pt x="538" y="288"/>
                  </a:lnTo>
                  <a:lnTo>
                    <a:pt x="559" y="265"/>
                  </a:lnTo>
                  <a:lnTo>
                    <a:pt x="578" y="242"/>
                  </a:lnTo>
                  <a:lnTo>
                    <a:pt x="597" y="221"/>
                  </a:lnTo>
                  <a:lnTo>
                    <a:pt x="615" y="200"/>
                  </a:lnTo>
                  <a:lnTo>
                    <a:pt x="630" y="179"/>
                  </a:lnTo>
                  <a:lnTo>
                    <a:pt x="645" y="158"/>
                  </a:lnTo>
                  <a:lnTo>
                    <a:pt x="661" y="139"/>
                  </a:lnTo>
                  <a:lnTo>
                    <a:pt x="672" y="117"/>
                  </a:lnTo>
                  <a:lnTo>
                    <a:pt x="686" y="98"/>
                  </a:lnTo>
                  <a:lnTo>
                    <a:pt x="697" y="79"/>
                  </a:lnTo>
                  <a:lnTo>
                    <a:pt x="707" y="60"/>
                  </a:lnTo>
                  <a:lnTo>
                    <a:pt x="709" y="52"/>
                  </a:lnTo>
                  <a:lnTo>
                    <a:pt x="713" y="45"/>
                  </a:lnTo>
                  <a:lnTo>
                    <a:pt x="716" y="39"/>
                  </a:lnTo>
                  <a:lnTo>
                    <a:pt x="720" y="33"/>
                  </a:lnTo>
                  <a:lnTo>
                    <a:pt x="724" y="27"/>
                  </a:lnTo>
                  <a:lnTo>
                    <a:pt x="728" y="23"/>
                  </a:lnTo>
                  <a:lnTo>
                    <a:pt x="732" y="18"/>
                  </a:lnTo>
                  <a:lnTo>
                    <a:pt x="736" y="14"/>
                  </a:lnTo>
                  <a:lnTo>
                    <a:pt x="741" y="12"/>
                  </a:lnTo>
                  <a:lnTo>
                    <a:pt x="745" y="8"/>
                  </a:lnTo>
                  <a:lnTo>
                    <a:pt x="755" y="4"/>
                  </a:lnTo>
                  <a:lnTo>
                    <a:pt x="764" y="0"/>
                  </a:lnTo>
                  <a:lnTo>
                    <a:pt x="7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4313761" y="4150632"/>
              <a:ext cx="761477" cy="499420"/>
            </a:xfrm>
            <a:custGeom>
              <a:avLst/>
              <a:gdLst>
                <a:gd name="T0" fmla="*/ 2147483647 w 2275"/>
                <a:gd name="T1" fmla="*/ 2147483647 h 1450"/>
                <a:gd name="T2" fmla="*/ 2147483647 w 2275"/>
                <a:gd name="T3" fmla="*/ 2147483647 h 1450"/>
                <a:gd name="T4" fmla="*/ 2147483647 w 2275"/>
                <a:gd name="T5" fmla="*/ 2147483647 h 1450"/>
                <a:gd name="T6" fmla="*/ 2147483647 w 2275"/>
                <a:gd name="T7" fmla="*/ 2147483647 h 1450"/>
                <a:gd name="T8" fmla="*/ 2147483647 w 2275"/>
                <a:gd name="T9" fmla="*/ 2147483647 h 1450"/>
                <a:gd name="T10" fmla="*/ 2147483647 w 2275"/>
                <a:gd name="T11" fmla="*/ 2147483647 h 1450"/>
                <a:gd name="T12" fmla="*/ 2147483647 w 2275"/>
                <a:gd name="T13" fmla="*/ 2147483647 h 1450"/>
                <a:gd name="T14" fmla="*/ 2147483647 w 2275"/>
                <a:gd name="T15" fmla="*/ 2147483647 h 1450"/>
                <a:gd name="T16" fmla="*/ 2147483647 w 2275"/>
                <a:gd name="T17" fmla="*/ 2147483647 h 1450"/>
                <a:gd name="T18" fmla="*/ 2147483647 w 2275"/>
                <a:gd name="T19" fmla="*/ 2147483647 h 1450"/>
                <a:gd name="T20" fmla="*/ 2147483647 w 2275"/>
                <a:gd name="T21" fmla="*/ 2147483647 h 1450"/>
                <a:gd name="T22" fmla="*/ 2147483647 w 2275"/>
                <a:gd name="T23" fmla="*/ 2147483647 h 1450"/>
                <a:gd name="T24" fmla="*/ 2147483647 w 2275"/>
                <a:gd name="T25" fmla="*/ 2147483647 h 1450"/>
                <a:gd name="T26" fmla="*/ 2147483647 w 2275"/>
                <a:gd name="T27" fmla="*/ 2147483647 h 1450"/>
                <a:gd name="T28" fmla="*/ 2147483647 w 2275"/>
                <a:gd name="T29" fmla="*/ 2147483647 h 1450"/>
                <a:gd name="T30" fmla="*/ 2147483647 w 2275"/>
                <a:gd name="T31" fmla="*/ 2147483647 h 1450"/>
                <a:gd name="T32" fmla="*/ 2147483647 w 2275"/>
                <a:gd name="T33" fmla="*/ 2147483647 h 1450"/>
                <a:gd name="T34" fmla="*/ 2147483647 w 2275"/>
                <a:gd name="T35" fmla="*/ 2147483647 h 1450"/>
                <a:gd name="T36" fmla="*/ 2147483647 w 2275"/>
                <a:gd name="T37" fmla="*/ 2147483647 h 1450"/>
                <a:gd name="T38" fmla="*/ 2147483647 w 2275"/>
                <a:gd name="T39" fmla="*/ 2147483647 h 1450"/>
                <a:gd name="T40" fmla="*/ 2147483647 w 2275"/>
                <a:gd name="T41" fmla="*/ 2147483647 h 1450"/>
                <a:gd name="T42" fmla="*/ 2147483647 w 2275"/>
                <a:gd name="T43" fmla="*/ 2147483647 h 1450"/>
                <a:gd name="T44" fmla="*/ 2147483647 w 2275"/>
                <a:gd name="T45" fmla="*/ 2147483647 h 1450"/>
                <a:gd name="T46" fmla="*/ 2147483647 w 2275"/>
                <a:gd name="T47" fmla="*/ 2147483647 h 1450"/>
                <a:gd name="T48" fmla="*/ 2147483647 w 2275"/>
                <a:gd name="T49" fmla="*/ 2147483647 h 1450"/>
                <a:gd name="T50" fmla="*/ 2147483647 w 2275"/>
                <a:gd name="T51" fmla="*/ 2147483647 h 1450"/>
                <a:gd name="T52" fmla="*/ 2147483647 w 2275"/>
                <a:gd name="T53" fmla="*/ 2147483647 h 1450"/>
                <a:gd name="T54" fmla="*/ 2147483647 w 2275"/>
                <a:gd name="T55" fmla="*/ 2147483647 h 1450"/>
                <a:gd name="T56" fmla="*/ 2147483647 w 2275"/>
                <a:gd name="T57" fmla="*/ 2147483647 h 1450"/>
                <a:gd name="T58" fmla="*/ 2147483647 w 2275"/>
                <a:gd name="T59" fmla="*/ 2147483647 h 1450"/>
                <a:gd name="T60" fmla="*/ 2147483647 w 2275"/>
                <a:gd name="T61" fmla="*/ 2147483647 h 1450"/>
                <a:gd name="T62" fmla="*/ 2147483647 w 2275"/>
                <a:gd name="T63" fmla="*/ 2147483647 h 1450"/>
                <a:gd name="T64" fmla="*/ 2147483647 w 2275"/>
                <a:gd name="T65" fmla="*/ 2147483647 h 1450"/>
                <a:gd name="T66" fmla="*/ 2147483647 w 2275"/>
                <a:gd name="T67" fmla="*/ 2147483647 h 1450"/>
                <a:gd name="T68" fmla="*/ 2147483647 w 2275"/>
                <a:gd name="T69" fmla="*/ 2147483647 h 1450"/>
                <a:gd name="T70" fmla="*/ 2147483647 w 2275"/>
                <a:gd name="T71" fmla="*/ 2147483647 h 1450"/>
                <a:gd name="T72" fmla="*/ 2147483647 w 2275"/>
                <a:gd name="T73" fmla="*/ 2147483647 h 1450"/>
                <a:gd name="T74" fmla="*/ 2147483647 w 2275"/>
                <a:gd name="T75" fmla="*/ 2147483647 h 1450"/>
                <a:gd name="T76" fmla="*/ 2147483647 w 2275"/>
                <a:gd name="T77" fmla="*/ 2147483647 h 1450"/>
                <a:gd name="T78" fmla="*/ 2147483647 w 2275"/>
                <a:gd name="T79" fmla="*/ 2147483647 h 1450"/>
                <a:gd name="T80" fmla="*/ 2147483647 w 2275"/>
                <a:gd name="T81" fmla="*/ 2147483647 h 1450"/>
                <a:gd name="T82" fmla="*/ 2147483647 w 2275"/>
                <a:gd name="T83" fmla="*/ 2147483647 h 1450"/>
                <a:gd name="T84" fmla="*/ 2147483647 w 2275"/>
                <a:gd name="T85" fmla="*/ 2147483647 h 1450"/>
                <a:gd name="T86" fmla="*/ 2147483647 w 2275"/>
                <a:gd name="T87" fmla="*/ 2147483647 h 1450"/>
                <a:gd name="T88" fmla="*/ 2147483647 w 2275"/>
                <a:gd name="T89" fmla="*/ 2147483647 h 1450"/>
                <a:gd name="T90" fmla="*/ 2147483647 w 2275"/>
                <a:gd name="T91" fmla="*/ 2147483647 h 1450"/>
                <a:gd name="T92" fmla="*/ 2147483647 w 2275"/>
                <a:gd name="T93" fmla="*/ 2147483647 h 1450"/>
                <a:gd name="T94" fmla="*/ 2147483647 w 2275"/>
                <a:gd name="T95" fmla="*/ 2147483647 h 1450"/>
                <a:gd name="T96" fmla="*/ 2147483647 w 2275"/>
                <a:gd name="T97" fmla="*/ 2147483647 h 1450"/>
                <a:gd name="T98" fmla="*/ 2147483647 w 2275"/>
                <a:gd name="T99" fmla="*/ 2147483647 h 1450"/>
                <a:gd name="T100" fmla="*/ 2147483647 w 2275"/>
                <a:gd name="T101" fmla="*/ 2147483647 h 1450"/>
                <a:gd name="T102" fmla="*/ 2147483647 w 2275"/>
                <a:gd name="T103" fmla="*/ 2147483647 h 1450"/>
                <a:gd name="T104" fmla="*/ 2147483647 w 2275"/>
                <a:gd name="T105" fmla="*/ 2147483647 h 1450"/>
                <a:gd name="T106" fmla="*/ 2147483647 w 2275"/>
                <a:gd name="T107" fmla="*/ 2147483647 h 1450"/>
                <a:gd name="T108" fmla="*/ 2147483647 w 2275"/>
                <a:gd name="T109" fmla="*/ 2147483647 h 1450"/>
                <a:gd name="T110" fmla="*/ 0 w 2275"/>
                <a:gd name="T111" fmla="*/ 2147483647 h 1450"/>
                <a:gd name="T112" fmla="*/ 2147483647 w 2275"/>
                <a:gd name="T113" fmla="*/ 2147483647 h 1450"/>
                <a:gd name="T114" fmla="*/ 2147483647 w 2275"/>
                <a:gd name="T115" fmla="*/ 0 h 145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75"/>
                <a:gd name="T175" fmla="*/ 0 h 1450"/>
                <a:gd name="T176" fmla="*/ 2275 w 2275"/>
                <a:gd name="T177" fmla="*/ 1450 h 145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75" h="1450">
                  <a:moveTo>
                    <a:pt x="52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1" y="2"/>
                  </a:lnTo>
                  <a:lnTo>
                    <a:pt x="77" y="4"/>
                  </a:lnTo>
                  <a:lnTo>
                    <a:pt x="85" y="8"/>
                  </a:lnTo>
                  <a:lnTo>
                    <a:pt x="94" y="12"/>
                  </a:lnTo>
                  <a:lnTo>
                    <a:pt x="102" y="16"/>
                  </a:lnTo>
                  <a:lnTo>
                    <a:pt x="112" y="22"/>
                  </a:lnTo>
                  <a:lnTo>
                    <a:pt x="121" y="27"/>
                  </a:lnTo>
                  <a:lnTo>
                    <a:pt x="131" y="33"/>
                  </a:lnTo>
                  <a:lnTo>
                    <a:pt x="142" y="39"/>
                  </a:lnTo>
                  <a:lnTo>
                    <a:pt x="154" y="47"/>
                  </a:lnTo>
                  <a:lnTo>
                    <a:pt x="165" y="54"/>
                  </a:lnTo>
                  <a:lnTo>
                    <a:pt x="177" y="64"/>
                  </a:lnTo>
                  <a:lnTo>
                    <a:pt x="188" y="73"/>
                  </a:lnTo>
                  <a:lnTo>
                    <a:pt x="202" y="83"/>
                  </a:lnTo>
                  <a:lnTo>
                    <a:pt x="234" y="112"/>
                  </a:lnTo>
                  <a:lnTo>
                    <a:pt x="267" y="143"/>
                  </a:lnTo>
                  <a:lnTo>
                    <a:pt x="300" y="171"/>
                  </a:lnTo>
                  <a:lnTo>
                    <a:pt x="332" y="198"/>
                  </a:lnTo>
                  <a:lnTo>
                    <a:pt x="363" y="227"/>
                  </a:lnTo>
                  <a:lnTo>
                    <a:pt x="394" y="254"/>
                  </a:lnTo>
                  <a:lnTo>
                    <a:pt x="424" y="279"/>
                  </a:lnTo>
                  <a:lnTo>
                    <a:pt x="455" y="304"/>
                  </a:lnTo>
                  <a:lnTo>
                    <a:pt x="484" y="329"/>
                  </a:lnTo>
                  <a:lnTo>
                    <a:pt x="513" y="354"/>
                  </a:lnTo>
                  <a:lnTo>
                    <a:pt x="542" y="377"/>
                  </a:lnTo>
                  <a:lnTo>
                    <a:pt x="570" y="400"/>
                  </a:lnTo>
                  <a:lnTo>
                    <a:pt x="597" y="421"/>
                  </a:lnTo>
                  <a:lnTo>
                    <a:pt x="624" y="442"/>
                  </a:lnTo>
                  <a:lnTo>
                    <a:pt x="651" y="463"/>
                  </a:lnTo>
                  <a:lnTo>
                    <a:pt x="678" y="484"/>
                  </a:lnTo>
                  <a:lnTo>
                    <a:pt x="703" y="503"/>
                  </a:lnTo>
                  <a:lnTo>
                    <a:pt x="728" y="523"/>
                  </a:lnTo>
                  <a:lnTo>
                    <a:pt x="751" y="540"/>
                  </a:lnTo>
                  <a:lnTo>
                    <a:pt x="776" y="557"/>
                  </a:lnTo>
                  <a:lnTo>
                    <a:pt x="799" y="574"/>
                  </a:lnTo>
                  <a:lnTo>
                    <a:pt x="822" y="592"/>
                  </a:lnTo>
                  <a:lnTo>
                    <a:pt x="843" y="607"/>
                  </a:lnTo>
                  <a:lnTo>
                    <a:pt x="864" y="621"/>
                  </a:lnTo>
                  <a:lnTo>
                    <a:pt x="885" y="636"/>
                  </a:lnTo>
                  <a:lnTo>
                    <a:pt x="906" y="649"/>
                  </a:lnTo>
                  <a:lnTo>
                    <a:pt x="926" y="663"/>
                  </a:lnTo>
                  <a:lnTo>
                    <a:pt x="945" y="674"/>
                  </a:lnTo>
                  <a:lnTo>
                    <a:pt x="964" y="688"/>
                  </a:lnTo>
                  <a:lnTo>
                    <a:pt x="983" y="697"/>
                  </a:lnTo>
                  <a:lnTo>
                    <a:pt x="1000" y="709"/>
                  </a:lnTo>
                  <a:lnTo>
                    <a:pt x="1018" y="718"/>
                  </a:lnTo>
                  <a:lnTo>
                    <a:pt x="1037" y="730"/>
                  </a:lnTo>
                  <a:lnTo>
                    <a:pt x="1056" y="741"/>
                  </a:lnTo>
                  <a:lnTo>
                    <a:pt x="1079" y="753"/>
                  </a:lnTo>
                  <a:lnTo>
                    <a:pt x="1100" y="763"/>
                  </a:lnTo>
                  <a:lnTo>
                    <a:pt x="1123" y="774"/>
                  </a:lnTo>
                  <a:lnTo>
                    <a:pt x="1146" y="786"/>
                  </a:lnTo>
                  <a:lnTo>
                    <a:pt x="1171" y="795"/>
                  </a:lnTo>
                  <a:lnTo>
                    <a:pt x="1196" y="807"/>
                  </a:lnTo>
                  <a:lnTo>
                    <a:pt x="1223" y="818"/>
                  </a:lnTo>
                  <a:lnTo>
                    <a:pt x="1250" y="828"/>
                  </a:lnTo>
                  <a:lnTo>
                    <a:pt x="1277" y="839"/>
                  </a:lnTo>
                  <a:lnTo>
                    <a:pt x="1306" y="849"/>
                  </a:lnTo>
                  <a:lnTo>
                    <a:pt x="1334" y="860"/>
                  </a:lnTo>
                  <a:lnTo>
                    <a:pt x="1365" y="870"/>
                  </a:lnTo>
                  <a:lnTo>
                    <a:pt x="1396" y="882"/>
                  </a:lnTo>
                  <a:lnTo>
                    <a:pt x="1427" y="891"/>
                  </a:lnTo>
                  <a:lnTo>
                    <a:pt x="1459" y="901"/>
                  </a:lnTo>
                  <a:lnTo>
                    <a:pt x="1492" y="912"/>
                  </a:lnTo>
                  <a:lnTo>
                    <a:pt x="1526" y="922"/>
                  </a:lnTo>
                  <a:lnTo>
                    <a:pt x="1561" y="932"/>
                  </a:lnTo>
                  <a:lnTo>
                    <a:pt x="1595" y="943"/>
                  </a:lnTo>
                  <a:lnTo>
                    <a:pt x="1632" y="953"/>
                  </a:lnTo>
                  <a:lnTo>
                    <a:pt x="1670" y="962"/>
                  </a:lnTo>
                  <a:lnTo>
                    <a:pt x="1707" y="972"/>
                  </a:lnTo>
                  <a:lnTo>
                    <a:pt x="1745" y="983"/>
                  </a:lnTo>
                  <a:lnTo>
                    <a:pt x="1786" y="993"/>
                  </a:lnTo>
                  <a:lnTo>
                    <a:pt x="1826" y="1003"/>
                  </a:lnTo>
                  <a:lnTo>
                    <a:pt x="1866" y="1012"/>
                  </a:lnTo>
                  <a:lnTo>
                    <a:pt x="1908" y="1022"/>
                  </a:lnTo>
                  <a:lnTo>
                    <a:pt x="1951" y="1031"/>
                  </a:lnTo>
                  <a:lnTo>
                    <a:pt x="1995" y="1041"/>
                  </a:lnTo>
                  <a:lnTo>
                    <a:pt x="2039" y="1051"/>
                  </a:lnTo>
                  <a:lnTo>
                    <a:pt x="2068" y="1056"/>
                  </a:lnTo>
                  <a:lnTo>
                    <a:pt x="2093" y="1062"/>
                  </a:lnTo>
                  <a:lnTo>
                    <a:pt x="2118" y="1068"/>
                  </a:lnTo>
                  <a:lnTo>
                    <a:pt x="2141" y="1074"/>
                  </a:lnTo>
                  <a:lnTo>
                    <a:pt x="2162" y="1079"/>
                  </a:lnTo>
                  <a:lnTo>
                    <a:pt x="2181" y="1085"/>
                  </a:lnTo>
                  <a:lnTo>
                    <a:pt x="2198" y="1091"/>
                  </a:lnTo>
                  <a:lnTo>
                    <a:pt x="2216" y="1097"/>
                  </a:lnTo>
                  <a:lnTo>
                    <a:pt x="2229" y="1102"/>
                  </a:lnTo>
                  <a:lnTo>
                    <a:pt x="2240" y="1110"/>
                  </a:lnTo>
                  <a:lnTo>
                    <a:pt x="2250" y="1116"/>
                  </a:lnTo>
                  <a:lnTo>
                    <a:pt x="2260" y="1123"/>
                  </a:lnTo>
                  <a:lnTo>
                    <a:pt x="2265" y="1129"/>
                  </a:lnTo>
                  <a:lnTo>
                    <a:pt x="2271" y="1137"/>
                  </a:lnTo>
                  <a:lnTo>
                    <a:pt x="2273" y="1145"/>
                  </a:lnTo>
                  <a:lnTo>
                    <a:pt x="2275" y="1152"/>
                  </a:lnTo>
                  <a:lnTo>
                    <a:pt x="2273" y="1156"/>
                  </a:lnTo>
                  <a:lnTo>
                    <a:pt x="2273" y="1162"/>
                  </a:lnTo>
                  <a:lnTo>
                    <a:pt x="2269" y="1166"/>
                  </a:lnTo>
                  <a:lnTo>
                    <a:pt x="2267" y="1171"/>
                  </a:lnTo>
                  <a:lnTo>
                    <a:pt x="2262" y="1175"/>
                  </a:lnTo>
                  <a:lnTo>
                    <a:pt x="2258" y="1181"/>
                  </a:lnTo>
                  <a:lnTo>
                    <a:pt x="2252" y="1187"/>
                  </a:lnTo>
                  <a:lnTo>
                    <a:pt x="2244" y="1193"/>
                  </a:lnTo>
                  <a:lnTo>
                    <a:pt x="2237" y="1198"/>
                  </a:lnTo>
                  <a:lnTo>
                    <a:pt x="2229" y="1204"/>
                  </a:lnTo>
                  <a:lnTo>
                    <a:pt x="2219" y="1210"/>
                  </a:lnTo>
                  <a:lnTo>
                    <a:pt x="2208" y="1216"/>
                  </a:lnTo>
                  <a:lnTo>
                    <a:pt x="2198" y="1221"/>
                  </a:lnTo>
                  <a:lnTo>
                    <a:pt x="2185" y="1227"/>
                  </a:lnTo>
                  <a:lnTo>
                    <a:pt x="2173" y="1235"/>
                  </a:lnTo>
                  <a:lnTo>
                    <a:pt x="2160" y="1241"/>
                  </a:lnTo>
                  <a:lnTo>
                    <a:pt x="2127" y="1254"/>
                  </a:lnTo>
                  <a:lnTo>
                    <a:pt x="2095" y="1266"/>
                  </a:lnTo>
                  <a:lnTo>
                    <a:pt x="2064" y="1279"/>
                  </a:lnTo>
                  <a:lnTo>
                    <a:pt x="2033" y="1290"/>
                  </a:lnTo>
                  <a:lnTo>
                    <a:pt x="2004" y="1300"/>
                  </a:lnTo>
                  <a:lnTo>
                    <a:pt x="1974" y="1312"/>
                  </a:lnTo>
                  <a:lnTo>
                    <a:pt x="1945" y="1321"/>
                  </a:lnTo>
                  <a:lnTo>
                    <a:pt x="1918" y="1333"/>
                  </a:lnTo>
                  <a:lnTo>
                    <a:pt x="1891" y="1342"/>
                  </a:lnTo>
                  <a:lnTo>
                    <a:pt x="1864" y="1350"/>
                  </a:lnTo>
                  <a:lnTo>
                    <a:pt x="1837" y="1360"/>
                  </a:lnTo>
                  <a:lnTo>
                    <a:pt x="1812" y="1367"/>
                  </a:lnTo>
                  <a:lnTo>
                    <a:pt x="1787" y="1375"/>
                  </a:lnTo>
                  <a:lnTo>
                    <a:pt x="1762" y="1383"/>
                  </a:lnTo>
                  <a:lnTo>
                    <a:pt x="1739" y="1390"/>
                  </a:lnTo>
                  <a:lnTo>
                    <a:pt x="1716" y="1396"/>
                  </a:lnTo>
                  <a:lnTo>
                    <a:pt x="1693" y="1404"/>
                  </a:lnTo>
                  <a:lnTo>
                    <a:pt x="1672" y="1410"/>
                  </a:lnTo>
                  <a:lnTo>
                    <a:pt x="1651" y="1415"/>
                  </a:lnTo>
                  <a:lnTo>
                    <a:pt x="1630" y="1419"/>
                  </a:lnTo>
                  <a:lnTo>
                    <a:pt x="1611" y="1425"/>
                  </a:lnTo>
                  <a:lnTo>
                    <a:pt x="1592" y="1429"/>
                  </a:lnTo>
                  <a:lnTo>
                    <a:pt x="1572" y="1433"/>
                  </a:lnTo>
                  <a:lnTo>
                    <a:pt x="1555" y="1436"/>
                  </a:lnTo>
                  <a:lnTo>
                    <a:pt x="1538" y="1438"/>
                  </a:lnTo>
                  <a:lnTo>
                    <a:pt x="1523" y="1442"/>
                  </a:lnTo>
                  <a:lnTo>
                    <a:pt x="1505" y="1444"/>
                  </a:lnTo>
                  <a:lnTo>
                    <a:pt x="1490" y="1446"/>
                  </a:lnTo>
                  <a:lnTo>
                    <a:pt x="1476" y="1448"/>
                  </a:lnTo>
                  <a:lnTo>
                    <a:pt x="1461" y="1448"/>
                  </a:lnTo>
                  <a:lnTo>
                    <a:pt x="1448" y="1448"/>
                  </a:lnTo>
                  <a:lnTo>
                    <a:pt x="1436" y="1450"/>
                  </a:lnTo>
                  <a:lnTo>
                    <a:pt x="1425" y="1448"/>
                  </a:lnTo>
                  <a:lnTo>
                    <a:pt x="1411" y="1448"/>
                  </a:lnTo>
                  <a:lnTo>
                    <a:pt x="1400" y="1446"/>
                  </a:lnTo>
                  <a:lnTo>
                    <a:pt x="1388" y="1444"/>
                  </a:lnTo>
                  <a:lnTo>
                    <a:pt x="1377" y="1442"/>
                  </a:lnTo>
                  <a:lnTo>
                    <a:pt x="1365" y="1440"/>
                  </a:lnTo>
                  <a:lnTo>
                    <a:pt x="1354" y="1436"/>
                  </a:lnTo>
                  <a:lnTo>
                    <a:pt x="1340" y="1433"/>
                  </a:lnTo>
                  <a:lnTo>
                    <a:pt x="1329" y="1427"/>
                  </a:lnTo>
                  <a:lnTo>
                    <a:pt x="1317" y="1423"/>
                  </a:lnTo>
                  <a:lnTo>
                    <a:pt x="1306" y="1417"/>
                  </a:lnTo>
                  <a:lnTo>
                    <a:pt x="1294" y="1411"/>
                  </a:lnTo>
                  <a:lnTo>
                    <a:pt x="1269" y="1398"/>
                  </a:lnTo>
                  <a:lnTo>
                    <a:pt x="1246" y="1385"/>
                  </a:lnTo>
                  <a:lnTo>
                    <a:pt x="1221" y="1365"/>
                  </a:lnTo>
                  <a:lnTo>
                    <a:pt x="1196" y="1348"/>
                  </a:lnTo>
                  <a:lnTo>
                    <a:pt x="1171" y="1327"/>
                  </a:lnTo>
                  <a:lnTo>
                    <a:pt x="1144" y="1306"/>
                  </a:lnTo>
                  <a:lnTo>
                    <a:pt x="1119" y="1285"/>
                  </a:lnTo>
                  <a:lnTo>
                    <a:pt x="1093" y="1262"/>
                  </a:lnTo>
                  <a:lnTo>
                    <a:pt x="1066" y="1237"/>
                  </a:lnTo>
                  <a:lnTo>
                    <a:pt x="1037" y="1212"/>
                  </a:lnTo>
                  <a:lnTo>
                    <a:pt x="1010" y="1185"/>
                  </a:lnTo>
                  <a:lnTo>
                    <a:pt x="981" y="1158"/>
                  </a:lnTo>
                  <a:lnTo>
                    <a:pt x="952" y="1129"/>
                  </a:lnTo>
                  <a:lnTo>
                    <a:pt x="924" y="1099"/>
                  </a:lnTo>
                  <a:lnTo>
                    <a:pt x="895" y="1068"/>
                  </a:lnTo>
                  <a:lnTo>
                    <a:pt x="864" y="1035"/>
                  </a:lnTo>
                  <a:lnTo>
                    <a:pt x="835" y="1003"/>
                  </a:lnTo>
                  <a:lnTo>
                    <a:pt x="805" y="968"/>
                  </a:lnTo>
                  <a:lnTo>
                    <a:pt x="774" y="930"/>
                  </a:lnTo>
                  <a:lnTo>
                    <a:pt x="743" y="893"/>
                  </a:lnTo>
                  <a:lnTo>
                    <a:pt x="712" y="859"/>
                  </a:lnTo>
                  <a:lnTo>
                    <a:pt x="682" y="824"/>
                  </a:lnTo>
                  <a:lnTo>
                    <a:pt x="653" y="789"/>
                  </a:lnTo>
                  <a:lnTo>
                    <a:pt x="624" y="757"/>
                  </a:lnTo>
                  <a:lnTo>
                    <a:pt x="597" y="724"/>
                  </a:lnTo>
                  <a:lnTo>
                    <a:pt x="568" y="693"/>
                  </a:lnTo>
                  <a:lnTo>
                    <a:pt x="542" y="663"/>
                  </a:lnTo>
                  <a:lnTo>
                    <a:pt x="515" y="634"/>
                  </a:lnTo>
                  <a:lnTo>
                    <a:pt x="490" y="605"/>
                  </a:lnTo>
                  <a:lnTo>
                    <a:pt x="465" y="576"/>
                  </a:lnTo>
                  <a:lnTo>
                    <a:pt x="440" y="549"/>
                  </a:lnTo>
                  <a:lnTo>
                    <a:pt x="415" y="523"/>
                  </a:lnTo>
                  <a:lnTo>
                    <a:pt x="390" y="498"/>
                  </a:lnTo>
                  <a:lnTo>
                    <a:pt x="367" y="473"/>
                  </a:lnTo>
                  <a:lnTo>
                    <a:pt x="344" y="448"/>
                  </a:lnTo>
                  <a:lnTo>
                    <a:pt x="323" y="425"/>
                  </a:lnTo>
                  <a:lnTo>
                    <a:pt x="302" y="402"/>
                  </a:lnTo>
                  <a:lnTo>
                    <a:pt x="281" y="381"/>
                  </a:lnTo>
                  <a:lnTo>
                    <a:pt x="259" y="359"/>
                  </a:lnTo>
                  <a:lnTo>
                    <a:pt x="240" y="338"/>
                  </a:lnTo>
                  <a:lnTo>
                    <a:pt x="221" y="319"/>
                  </a:lnTo>
                  <a:lnTo>
                    <a:pt x="202" y="300"/>
                  </a:lnTo>
                  <a:lnTo>
                    <a:pt x="185" y="283"/>
                  </a:lnTo>
                  <a:lnTo>
                    <a:pt x="167" y="265"/>
                  </a:lnTo>
                  <a:lnTo>
                    <a:pt x="150" y="250"/>
                  </a:lnTo>
                  <a:lnTo>
                    <a:pt x="133" y="233"/>
                  </a:lnTo>
                  <a:lnTo>
                    <a:pt x="117" y="219"/>
                  </a:lnTo>
                  <a:lnTo>
                    <a:pt x="104" y="204"/>
                  </a:lnTo>
                  <a:lnTo>
                    <a:pt x="89" y="191"/>
                  </a:lnTo>
                  <a:lnTo>
                    <a:pt x="75" y="179"/>
                  </a:lnTo>
                  <a:lnTo>
                    <a:pt x="66" y="169"/>
                  </a:lnTo>
                  <a:lnTo>
                    <a:pt x="58" y="160"/>
                  </a:lnTo>
                  <a:lnTo>
                    <a:pt x="48" y="152"/>
                  </a:lnTo>
                  <a:lnTo>
                    <a:pt x="42" y="143"/>
                  </a:lnTo>
                  <a:lnTo>
                    <a:pt x="35" y="135"/>
                  </a:lnTo>
                  <a:lnTo>
                    <a:pt x="29" y="127"/>
                  </a:lnTo>
                  <a:lnTo>
                    <a:pt x="23" y="118"/>
                  </a:lnTo>
                  <a:lnTo>
                    <a:pt x="18" y="110"/>
                  </a:lnTo>
                  <a:lnTo>
                    <a:pt x="14" y="102"/>
                  </a:lnTo>
                  <a:lnTo>
                    <a:pt x="10" y="95"/>
                  </a:lnTo>
                  <a:lnTo>
                    <a:pt x="8" y="87"/>
                  </a:lnTo>
                  <a:lnTo>
                    <a:pt x="4" y="79"/>
                  </a:lnTo>
                  <a:lnTo>
                    <a:pt x="2" y="70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4" y="27"/>
                  </a:lnTo>
                  <a:lnTo>
                    <a:pt x="8" y="20"/>
                  </a:lnTo>
                  <a:lnTo>
                    <a:pt x="14" y="12"/>
                  </a:lnTo>
                  <a:lnTo>
                    <a:pt x="21" y="6"/>
                  </a:lnTo>
                  <a:lnTo>
                    <a:pt x="29" y="2"/>
                  </a:lnTo>
                  <a:lnTo>
                    <a:pt x="41" y="0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38400" y="1066800"/>
            <a:ext cx="622297" cy="1680369"/>
            <a:chOff x="3278608" y="3182834"/>
            <a:chExt cx="622297" cy="1680369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278608" y="3182834"/>
              <a:ext cx="622297" cy="975386"/>
            </a:xfrm>
            <a:custGeom>
              <a:avLst/>
              <a:gdLst>
                <a:gd name="T0" fmla="*/ 2147483647 w 1860"/>
                <a:gd name="T1" fmla="*/ 2147483647 h 2828"/>
                <a:gd name="T2" fmla="*/ 2147483647 w 1860"/>
                <a:gd name="T3" fmla="*/ 2147483647 h 2828"/>
                <a:gd name="T4" fmla="*/ 2147483647 w 1860"/>
                <a:gd name="T5" fmla="*/ 2147483647 h 2828"/>
                <a:gd name="T6" fmla="*/ 2147483647 w 1860"/>
                <a:gd name="T7" fmla="*/ 2147483647 h 2828"/>
                <a:gd name="T8" fmla="*/ 2147483647 w 1860"/>
                <a:gd name="T9" fmla="*/ 2147483647 h 2828"/>
                <a:gd name="T10" fmla="*/ 2147483647 w 1860"/>
                <a:gd name="T11" fmla="*/ 2147483647 h 2828"/>
                <a:gd name="T12" fmla="*/ 2147483647 w 1860"/>
                <a:gd name="T13" fmla="*/ 2147483647 h 2828"/>
                <a:gd name="T14" fmla="*/ 2147483647 w 1860"/>
                <a:gd name="T15" fmla="*/ 2147483647 h 2828"/>
                <a:gd name="T16" fmla="*/ 2147483647 w 1860"/>
                <a:gd name="T17" fmla="*/ 2147483647 h 2828"/>
                <a:gd name="T18" fmla="*/ 2147483647 w 1860"/>
                <a:gd name="T19" fmla="*/ 2147483647 h 2828"/>
                <a:gd name="T20" fmla="*/ 2147483647 w 1860"/>
                <a:gd name="T21" fmla="*/ 2147483647 h 2828"/>
                <a:gd name="T22" fmla="*/ 2147483647 w 1860"/>
                <a:gd name="T23" fmla="*/ 2147483647 h 2828"/>
                <a:gd name="T24" fmla="*/ 2147483647 w 1860"/>
                <a:gd name="T25" fmla="*/ 2147483647 h 2828"/>
                <a:gd name="T26" fmla="*/ 2147483647 w 1860"/>
                <a:gd name="T27" fmla="*/ 2147483647 h 2828"/>
                <a:gd name="T28" fmla="*/ 2147483647 w 1860"/>
                <a:gd name="T29" fmla="*/ 2147483647 h 2828"/>
                <a:gd name="T30" fmla="*/ 2147483647 w 1860"/>
                <a:gd name="T31" fmla="*/ 2147483647 h 2828"/>
                <a:gd name="T32" fmla="*/ 2147483647 w 1860"/>
                <a:gd name="T33" fmla="*/ 2147483647 h 2828"/>
                <a:gd name="T34" fmla="*/ 2147483647 w 1860"/>
                <a:gd name="T35" fmla="*/ 2147483647 h 2828"/>
                <a:gd name="T36" fmla="*/ 2147483647 w 1860"/>
                <a:gd name="T37" fmla="*/ 2147483647 h 2828"/>
                <a:gd name="T38" fmla="*/ 2147483647 w 1860"/>
                <a:gd name="T39" fmla="*/ 2147483647 h 2828"/>
                <a:gd name="T40" fmla="*/ 2147483647 w 1860"/>
                <a:gd name="T41" fmla="*/ 2147483647 h 2828"/>
                <a:gd name="T42" fmla="*/ 2147483647 w 1860"/>
                <a:gd name="T43" fmla="*/ 2147483647 h 2828"/>
                <a:gd name="T44" fmla="*/ 2147483647 w 1860"/>
                <a:gd name="T45" fmla="*/ 2147483647 h 2828"/>
                <a:gd name="T46" fmla="*/ 2147483647 w 1860"/>
                <a:gd name="T47" fmla="*/ 2147483647 h 2828"/>
                <a:gd name="T48" fmla="*/ 2147483647 w 1860"/>
                <a:gd name="T49" fmla="*/ 2147483647 h 2828"/>
                <a:gd name="T50" fmla="*/ 2147483647 w 1860"/>
                <a:gd name="T51" fmla="*/ 2147483647 h 2828"/>
                <a:gd name="T52" fmla="*/ 2147483647 w 1860"/>
                <a:gd name="T53" fmla="*/ 2147483647 h 2828"/>
                <a:gd name="T54" fmla="*/ 2147483647 w 1860"/>
                <a:gd name="T55" fmla="*/ 2147483647 h 2828"/>
                <a:gd name="T56" fmla="*/ 2147483647 w 1860"/>
                <a:gd name="T57" fmla="*/ 2147483647 h 2828"/>
                <a:gd name="T58" fmla="*/ 0 w 1860"/>
                <a:gd name="T59" fmla="*/ 2147483647 h 2828"/>
                <a:gd name="T60" fmla="*/ 2147483647 w 1860"/>
                <a:gd name="T61" fmla="*/ 2147483647 h 2828"/>
                <a:gd name="T62" fmla="*/ 2147483647 w 1860"/>
                <a:gd name="T63" fmla="*/ 2147483647 h 2828"/>
                <a:gd name="T64" fmla="*/ 2147483647 w 1860"/>
                <a:gd name="T65" fmla="*/ 2147483647 h 2828"/>
                <a:gd name="T66" fmla="*/ 2147483647 w 1860"/>
                <a:gd name="T67" fmla="*/ 2147483647 h 2828"/>
                <a:gd name="T68" fmla="*/ 2147483647 w 1860"/>
                <a:gd name="T69" fmla="*/ 2147483647 h 2828"/>
                <a:gd name="T70" fmla="*/ 2147483647 w 1860"/>
                <a:gd name="T71" fmla="*/ 2147483647 h 2828"/>
                <a:gd name="T72" fmla="*/ 2147483647 w 1860"/>
                <a:gd name="T73" fmla="*/ 2147483647 h 2828"/>
                <a:gd name="T74" fmla="*/ 2147483647 w 1860"/>
                <a:gd name="T75" fmla="*/ 2147483647 h 2828"/>
                <a:gd name="T76" fmla="*/ 2147483647 w 1860"/>
                <a:gd name="T77" fmla="*/ 2147483647 h 2828"/>
                <a:gd name="T78" fmla="*/ 2147483647 w 1860"/>
                <a:gd name="T79" fmla="*/ 2147483647 h 2828"/>
                <a:gd name="T80" fmla="*/ 2147483647 w 1860"/>
                <a:gd name="T81" fmla="*/ 2147483647 h 2828"/>
                <a:gd name="T82" fmla="*/ 2147483647 w 1860"/>
                <a:gd name="T83" fmla="*/ 2147483647 h 2828"/>
                <a:gd name="T84" fmla="*/ 2147483647 w 1860"/>
                <a:gd name="T85" fmla="*/ 2147483647 h 2828"/>
                <a:gd name="T86" fmla="*/ 2147483647 w 1860"/>
                <a:gd name="T87" fmla="*/ 2147483647 h 2828"/>
                <a:gd name="T88" fmla="*/ 2147483647 w 1860"/>
                <a:gd name="T89" fmla="*/ 2147483647 h 2828"/>
                <a:gd name="T90" fmla="*/ 2147483647 w 1860"/>
                <a:gd name="T91" fmla="*/ 2147483647 h 2828"/>
                <a:gd name="T92" fmla="*/ 2147483647 w 1860"/>
                <a:gd name="T93" fmla="*/ 2147483647 h 2828"/>
                <a:gd name="T94" fmla="*/ 2147483647 w 1860"/>
                <a:gd name="T95" fmla="*/ 2147483647 h 2828"/>
                <a:gd name="T96" fmla="*/ 2147483647 w 1860"/>
                <a:gd name="T97" fmla="*/ 0 h 28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60"/>
                <a:gd name="T148" fmla="*/ 0 h 2828"/>
                <a:gd name="T149" fmla="*/ 1860 w 1860"/>
                <a:gd name="T150" fmla="*/ 2828 h 28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60" h="2828">
                  <a:moveTo>
                    <a:pt x="1459" y="0"/>
                  </a:moveTo>
                  <a:lnTo>
                    <a:pt x="1466" y="0"/>
                  </a:lnTo>
                  <a:lnTo>
                    <a:pt x="1474" y="2"/>
                  </a:lnTo>
                  <a:lnTo>
                    <a:pt x="1482" y="4"/>
                  </a:lnTo>
                  <a:lnTo>
                    <a:pt x="1491" y="4"/>
                  </a:lnTo>
                  <a:lnTo>
                    <a:pt x="1501" y="8"/>
                  </a:lnTo>
                  <a:lnTo>
                    <a:pt x="1511" y="9"/>
                  </a:lnTo>
                  <a:lnTo>
                    <a:pt x="1520" y="13"/>
                  </a:lnTo>
                  <a:lnTo>
                    <a:pt x="1532" y="17"/>
                  </a:lnTo>
                  <a:lnTo>
                    <a:pt x="1541" y="21"/>
                  </a:lnTo>
                  <a:lnTo>
                    <a:pt x="1553" y="27"/>
                  </a:lnTo>
                  <a:lnTo>
                    <a:pt x="1564" y="32"/>
                  </a:lnTo>
                  <a:lnTo>
                    <a:pt x="1578" y="38"/>
                  </a:lnTo>
                  <a:lnTo>
                    <a:pt x="1603" y="50"/>
                  </a:lnTo>
                  <a:lnTo>
                    <a:pt x="1630" y="65"/>
                  </a:lnTo>
                  <a:lnTo>
                    <a:pt x="1658" y="86"/>
                  </a:lnTo>
                  <a:lnTo>
                    <a:pt x="1683" y="105"/>
                  </a:lnTo>
                  <a:lnTo>
                    <a:pt x="1708" y="125"/>
                  </a:lnTo>
                  <a:lnTo>
                    <a:pt x="1731" y="144"/>
                  </a:lnTo>
                  <a:lnTo>
                    <a:pt x="1752" y="161"/>
                  </a:lnTo>
                  <a:lnTo>
                    <a:pt x="1770" y="178"/>
                  </a:lnTo>
                  <a:lnTo>
                    <a:pt x="1787" y="198"/>
                  </a:lnTo>
                  <a:lnTo>
                    <a:pt x="1802" y="213"/>
                  </a:lnTo>
                  <a:lnTo>
                    <a:pt x="1816" y="230"/>
                  </a:lnTo>
                  <a:lnTo>
                    <a:pt x="1827" y="247"/>
                  </a:lnTo>
                  <a:lnTo>
                    <a:pt x="1837" y="263"/>
                  </a:lnTo>
                  <a:lnTo>
                    <a:pt x="1845" y="278"/>
                  </a:lnTo>
                  <a:lnTo>
                    <a:pt x="1852" y="294"/>
                  </a:lnTo>
                  <a:lnTo>
                    <a:pt x="1856" y="309"/>
                  </a:lnTo>
                  <a:lnTo>
                    <a:pt x="1858" y="324"/>
                  </a:lnTo>
                  <a:lnTo>
                    <a:pt x="1860" y="340"/>
                  </a:lnTo>
                  <a:lnTo>
                    <a:pt x="1860" y="345"/>
                  </a:lnTo>
                  <a:lnTo>
                    <a:pt x="1858" y="353"/>
                  </a:lnTo>
                  <a:lnTo>
                    <a:pt x="1856" y="359"/>
                  </a:lnTo>
                  <a:lnTo>
                    <a:pt x="1854" y="367"/>
                  </a:lnTo>
                  <a:lnTo>
                    <a:pt x="1852" y="374"/>
                  </a:lnTo>
                  <a:lnTo>
                    <a:pt x="1848" y="382"/>
                  </a:lnTo>
                  <a:lnTo>
                    <a:pt x="1846" y="390"/>
                  </a:lnTo>
                  <a:lnTo>
                    <a:pt x="1841" y="397"/>
                  </a:lnTo>
                  <a:lnTo>
                    <a:pt x="1837" y="405"/>
                  </a:lnTo>
                  <a:lnTo>
                    <a:pt x="1831" y="413"/>
                  </a:lnTo>
                  <a:lnTo>
                    <a:pt x="1825" y="420"/>
                  </a:lnTo>
                  <a:lnTo>
                    <a:pt x="1818" y="428"/>
                  </a:lnTo>
                  <a:lnTo>
                    <a:pt x="1810" y="438"/>
                  </a:lnTo>
                  <a:lnTo>
                    <a:pt x="1802" y="445"/>
                  </a:lnTo>
                  <a:lnTo>
                    <a:pt x="1795" y="455"/>
                  </a:lnTo>
                  <a:lnTo>
                    <a:pt x="1785" y="464"/>
                  </a:lnTo>
                  <a:lnTo>
                    <a:pt x="1768" y="491"/>
                  </a:lnTo>
                  <a:lnTo>
                    <a:pt x="1750" y="520"/>
                  </a:lnTo>
                  <a:lnTo>
                    <a:pt x="1733" y="551"/>
                  </a:lnTo>
                  <a:lnTo>
                    <a:pt x="1716" y="583"/>
                  </a:lnTo>
                  <a:lnTo>
                    <a:pt x="1697" y="618"/>
                  </a:lnTo>
                  <a:lnTo>
                    <a:pt x="1679" y="654"/>
                  </a:lnTo>
                  <a:lnTo>
                    <a:pt x="1660" y="691"/>
                  </a:lnTo>
                  <a:lnTo>
                    <a:pt x="1641" y="731"/>
                  </a:lnTo>
                  <a:lnTo>
                    <a:pt x="1620" y="777"/>
                  </a:lnTo>
                  <a:lnTo>
                    <a:pt x="1601" y="823"/>
                  </a:lnTo>
                  <a:lnTo>
                    <a:pt x="1580" y="868"/>
                  </a:lnTo>
                  <a:lnTo>
                    <a:pt x="1559" y="912"/>
                  </a:lnTo>
                  <a:lnTo>
                    <a:pt x="1537" y="956"/>
                  </a:lnTo>
                  <a:lnTo>
                    <a:pt x="1516" y="1000"/>
                  </a:lnTo>
                  <a:lnTo>
                    <a:pt x="1495" y="1042"/>
                  </a:lnTo>
                  <a:lnTo>
                    <a:pt x="1474" y="1084"/>
                  </a:lnTo>
                  <a:lnTo>
                    <a:pt x="1453" y="1127"/>
                  </a:lnTo>
                  <a:lnTo>
                    <a:pt x="1432" y="1167"/>
                  </a:lnTo>
                  <a:lnTo>
                    <a:pt x="1411" y="1209"/>
                  </a:lnTo>
                  <a:lnTo>
                    <a:pt x="1388" y="1250"/>
                  </a:lnTo>
                  <a:lnTo>
                    <a:pt x="1367" y="1288"/>
                  </a:lnTo>
                  <a:lnTo>
                    <a:pt x="1345" y="1328"/>
                  </a:lnTo>
                  <a:lnTo>
                    <a:pt x="1324" y="1367"/>
                  </a:lnTo>
                  <a:lnTo>
                    <a:pt x="1303" y="1405"/>
                  </a:lnTo>
                  <a:lnTo>
                    <a:pt x="1282" y="1443"/>
                  </a:lnTo>
                  <a:lnTo>
                    <a:pt x="1261" y="1480"/>
                  </a:lnTo>
                  <a:lnTo>
                    <a:pt x="1217" y="1553"/>
                  </a:lnTo>
                  <a:lnTo>
                    <a:pt x="1175" y="1624"/>
                  </a:lnTo>
                  <a:lnTo>
                    <a:pt x="1132" y="1695"/>
                  </a:lnTo>
                  <a:lnTo>
                    <a:pt x="1090" y="1762"/>
                  </a:lnTo>
                  <a:lnTo>
                    <a:pt x="1048" y="1827"/>
                  </a:lnTo>
                  <a:lnTo>
                    <a:pt x="1006" y="1893"/>
                  </a:lnTo>
                  <a:lnTo>
                    <a:pt x="963" y="1954"/>
                  </a:lnTo>
                  <a:lnTo>
                    <a:pt x="931" y="2004"/>
                  </a:lnTo>
                  <a:lnTo>
                    <a:pt x="896" y="2052"/>
                  </a:lnTo>
                  <a:lnTo>
                    <a:pt x="862" y="2098"/>
                  </a:lnTo>
                  <a:lnTo>
                    <a:pt x="825" y="2144"/>
                  </a:lnTo>
                  <a:lnTo>
                    <a:pt x="789" y="2188"/>
                  </a:lnTo>
                  <a:lnTo>
                    <a:pt x="752" y="2234"/>
                  </a:lnTo>
                  <a:lnTo>
                    <a:pt x="714" y="2277"/>
                  </a:lnTo>
                  <a:lnTo>
                    <a:pt x="675" y="2319"/>
                  </a:lnTo>
                  <a:lnTo>
                    <a:pt x="637" y="2361"/>
                  </a:lnTo>
                  <a:lnTo>
                    <a:pt x="597" y="2401"/>
                  </a:lnTo>
                  <a:lnTo>
                    <a:pt x="556" y="2442"/>
                  </a:lnTo>
                  <a:lnTo>
                    <a:pt x="514" y="2482"/>
                  </a:lnTo>
                  <a:lnTo>
                    <a:pt x="472" y="2520"/>
                  </a:lnTo>
                  <a:lnTo>
                    <a:pt x="430" y="2559"/>
                  </a:lnTo>
                  <a:lnTo>
                    <a:pt x="388" y="2595"/>
                  </a:lnTo>
                  <a:lnTo>
                    <a:pt x="343" y="2632"/>
                  </a:lnTo>
                  <a:lnTo>
                    <a:pt x="315" y="2655"/>
                  </a:lnTo>
                  <a:lnTo>
                    <a:pt x="288" y="2678"/>
                  </a:lnTo>
                  <a:lnTo>
                    <a:pt x="263" y="2699"/>
                  </a:lnTo>
                  <a:lnTo>
                    <a:pt x="238" y="2718"/>
                  </a:lnTo>
                  <a:lnTo>
                    <a:pt x="215" y="2735"/>
                  </a:lnTo>
                  <a:lnTo>
                    <a:pt x="194" y="2751"/>
                  </a:lnTo>
                  <a:lnTo>
                    <a:pt x="173" y="2766"/>
                  </a:lnTo>
                  <a:lnTo>
                    <a:pt x="153" y="2780"/>
                  </a:lnTo>
                  <a:lnTo>
                    <a:pt x="134" y="2791"/>
                  </a:lnTo>
                  <a:lnTo>
                    <a:pt x="117" y="2801"/>
                  </a:lnTo>
                  <a:lnTo>
                    <a:pt x="102" y="2808"/>
                  </a:lnTo>
                  <a:lnTo>
                    <a:pt x="86" y="2816"/>
                  </a:lnTo>
                  <a:lnTo>
                    <a:pt x="73" y="2820"/>
                  </a:lnTo>
                  <a:lnTo>
                    <a:pt x="61" y="2824"/>
                  </a:lnTo>
                  <a:lnTo>
                    <a:pt x="50" y="2828"/>
                  </a:lnTo>
                  <a:lnTo>
                    <a:pt x="40" y="2828"/>
                  </a:lnTo>
                  <a:lnTo>
                    <a:pt x="29" y="2828"/>
                  </a:lnTo>
                  <a:lnTo>
                    <a:pt x="21" y="2826"/>
                  </a:lnTo>
                  <a:lnTo>
                    <a:pt x="13" y="2826"/>
                  </a:lnTo>
                  <a:lnTo>
                    <a:pt x="7" y="2824"/>
                  </a:lnTo>
                  <a:lnTo>
                    <a:pt x="4" y="2820"/>
                  </a:lnTo>
                  <a:lnTo>
                    <a:pt x="2" y="2818"/>
                  </a:lnTo>
                  <a:lnTo>
                    <a:pt x="0" y="2814"/>
                  </a:lnTo>
                  <a:lnTo>
                    <a:pt x="0" y="2810"/>
                  </a:lnTo>
                  <a:lnTo>
                    <a:pt x="0" y="2801"/>
                  </a:lnTo>
                  <a:lnTo>
                    <a:pt x="2" y="2791"/>
                  </a:lnTo>
                  <a:lnTo>
                    <a:pt x="7" y="2781"/>
                  </a:lnTo>
                  <a:lnTo>
                    <a:pt x="13" y="2770"/>
                  </a:lnTo>
                  <a:lnTo>
                    <a:pt x="21" y="2760"/>
                  </a:lnTo>
                  <a:lnTo>
                    <a:pt x="25" y="2755"/>
                  </a:lnTo>
                  <a:lnTo>
                    <a:pt x="30" y="2749"/>
                  </a:lnTo>
                  <a:lnTo>
                    <a:pt x="36" y="2743"/>
                  </a:lnTo>
                  <a:lnTo>
                    <a:pt x="42" y="2737"/>
                  </a:lnTo>
                  <a:lnTo>
                    <a:pt x="50" y="2732"/>
                  </a:lnTo>
                  <a:lnTo>
                    <a:pt x="57" y="2726"/>
                  </a:lnTo>
                  <a:lnTo>
                    <a:pt x="96" y="2680"/>
                  </a:lnTo>
                  <a:lnTo>
                    <a:pt x="136" y="2632"/>
                  </a:lnTo>
                  <a:lnTo>
                    <a:pt x="176" y="2584"/>
                  </a:lnTo>
                  <a:lnTo>
                    <a:pt x="217" y="2534"/>
                  </a:lnTo>
                  <a:lnTo>
                    <a:pt x="257" y="2484"/>
                  </a:lnTo>
                  <a:lnTo>
                    <a:pt x="297" y="2432"/>
                  </a:lnTo>
                  <a:lnTo>
                    <a:pt x="338" y="2380"/>
                  </a:lnTo>
                  <a:lnTo>
                    <a:pt x="378" y="2326"/>
                  </a:lnTo>
                  <a:lnTo>
                    <a:pt x="418" y="2271"/>
                  </a:lnTo>
                  <a:lnTo>
                    <a:pt x="459" y="2215"/>
                  </a:lnTo>
                  <a:lnTo>
                    <a:pt x="501" y="2158"/>
                  </a:lnTo>
                  <a:lnTo>
                    <a:pt x="541" y="2098"/>
                  </a:lnTo>
                  <a:lnTo>
                    <a:pt x="581" y="2039"/>
                  </a:lnTo>
                  <a:lnTo>
                    <a:pt x="620" y="1979"/>
                  </a:lnTo>
                  <a:lnTo>
                    <a:pt x="660" y="1916"/>
                  </a:lnTo>
                  <a:lnTo>
                    <a:pt x="700" y="1854"/>
                  </a:lnTo>
                  <a:lnTo>
                    <a:pt x="735" y="1795"/>
                  </a:lnTo>
                  <a:lnTo>
                    <a:pt x="771" y="1735"/>
                  </a:lnTo>
                  <a:lnTo>
                    <a:pt x="806" y="1674"/>
                  </a:lnTo>
                  <a:lnTo>
                    <a:pt x="842" y="1612"/>
                  </a:lnTo>
                  <a:lnTo>
                    <a:pt x="877" y="1549"/>
                  </a:lnTo>
                  <a:lnTo>
                    <a:pt x="912" y="1486"/>
                  </a:lnTo>
                  <a:lnTo>
                    <a:pt x="946" y="1420"/>
                  </a:lnTo>
                  <a:lnTo>
                    <a:pt x="979" y="1355"/>
                  </a:lnTo>
                  <a:lnTo>
                    <a:pt x="1013" y="1288"/>
                  </a:lnTo>
                  <a:lnTo>
                    <a:pt x="1046" y="1221"/>
                  </a:lnTo>
                  <a:lnTo>
                    <a:pt x="1079" y="1152"/>
                  </a:lnTo>
                  <a:lnTo>
                    <a:pt x="1111" y="1081"/>
                  </a:lnTo>
                  <a:lnTo>
                    <a:pt x="1142" y="1010"/>
                  </a:lnTo>
                  <a:lnTo>
                    <a:pt x="1173" y="939"/>
                  </a:lnTo>
                  <a:lnTo>
                    <a:pt x="1203" y="864"/>
                  </a:lnTo>
                  <a:lnTo>
                    <a:pt x="1234" y="791"/>
                  </a:lnTo>
                  <a:lnTo>
                    <a:pt x="1251" y="745"/>
                  </a:lnTo>
                  <a:lnTo>
                    <a:pt x="1267" y="701"/>
                  </a:lnTo>
                  <a:lnTo>
                    <a:pt x="1284" y="654"/>
                  </a:lnTo>
                  <a:lnTo>
                    <a:pt x="1297" y="610"/>
                  </a:lnTo>
                  <a:lnTo>
                    <a:pt x="1311" y="566"/>
                  </a:lnTo>
                  <a:lnTo>
                    <a:pt x="1322" y="524"/>
                  </a:lnTo>
                  <a:lnTo>
                    <a:pt x="1334" y="480"/>
                  </a:lnTo>
                  <a:lnTo>
                    <a:pt x="1344" y="438"/>
                  </a:lnTo>
                  <a:lnTo>
                    <a:pt x="1353" y="395"/>
                  </a:lnTo>
                  <a:lnTo>
                    <a:pt x="1361" y="355"/>
                  </a:lnTo>
                  <a:lnTo>
                    <a:pt x="1368" y="313"/>
                  </a:lnTo>
                  <a:lnTo>
                    <a:pt x="1372" y="272"/>
                  </a:lnTo>
                  <a:lnTo>
                    <a:pt x="1378" y="232"/>
                  </a:lnTo>
                  <a:lnTo>
                    <a:pt x="1380" y="192"/>
                  </a:lnTo>
                  <a:lnTo>
                    <a:pt x="1382" y="152"/>
                  </a:lnTo>
                  <a:lnTo>
                    <a:pt x="1384" y="113"/>
                  </a:lnTo>
                  <a:lnTo>
                    <a:pt x="1384" y="100"/>
                  </a:lnTo>
                  <a:lnTo>
                    <a:pt x="1384" y="86"/>
                  </a:lnTo>
                  <a:lnTo>
                    <a:pt x="1386" y="75"/>
                  </a:lnTo>
                  <a:lnTo>
                    <a:pt x="1388" y="63"/>
                  </a:lnTo>
                  <a:lnTo>
                    <a:pt x="1390" y="54"/>
                  </a:lnTo>
                  <a:lnTo>
                    <a:pt x="1393" y="44"/>
                  </a:lnTo>
                  <a:lnTo>
                    <a:pt x="1397" y="34"/>
                  </a:lnTo>
                  <a:lnTo>
                    <a:pt x="1401" y="29"/>
                  </a:lnTo>
                  <a:lnTo>
                    <a:pt x="1405" y="21"/>
                  </a:lnTo>
                  <a:lnTo>
                    <a:pt x="1411" y="15"/>
                  </a:lnTo>
                  <a:lnTo>
                    <a:pt x="1418" y="11"/>
                  </a:lnTo>
                  <a:lnTo>
                    <a:pt x="1424" y="8"/>
                  </a:lnTo>
                  <a:lnTo>
                    <a:pt x="1432" y="4"/>
                  </a:lnTo>
                  <a:lnTo>
                    <a:pt x="1440" y="2"/>
                  </a:lnTo>
                  <a:lnTo>
                    <a:pt x="1449" y="0"/>
                  </a:lnTo>
                  <a:lnTo>
                    <a:pt x="14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568343" y="3716054"/>
              <a:ext cx="169292" cy="1147149"/>
            </a:xfrm>
            <a:custGeom>
              <a:avLst/>
              <a:gdLst>
                <a:gd name="T0" fmla="*/ 2147483647 w 506"/>
                <a:gd name="T1" fmla="*/ 2147483647 h 3325"/>
                <a:gd name="T2" fmla="*/ 2147483647 w 506"/>
                <a:gd name="T3" fmla="*/ 2147483647 h 3325"/>
                <a:gd name="T4" fmla="*/ 2147483647 w 506"/>
                <a:gd name="T5" fmla="*/ 2147483647 h 3325"/>
                <a:gd name="T6" fmla="*/ 2147483647 w 506"/>
                <a:gd name="T7" fmla="*/ 2147483647 h 3325"/>
                <a:gd name="T8" fmla="*/ 2147483647 w 506"/>
                <a:gd name="T9" fmla="*/ 2147483647 h 3325"/>
                <a:gd name="T10" fmla="*/ 2147483647 w 506"/>
                <a:gd name="T11" fmla="*/ 2147483647 h 3325"/>
                <a:gd name="T12" fmla="*/ 2147483647 w 506"/>
                <a:gd name="T13" fmla="*/ 2147483647 h 3325"/>
                <a:gd name="T14" fmla="*/ 2147483647 w 506"/>
                <a:gd name="T15" fmla="*/ 2147483647 h 3325"/>
                <a:gd name="T16" fmla="*/ 2147483647 w 506"/>
                <a:gd name="T17" fmla="*/ 2147483647 h 3325"/>
                <a:gd name="T18" fmla="*/ 2147483647 w 506"/>
                <a:gd name="T19" fmla="*/ 2147483647 h 3325"/>
                <a:gd name="T20" fmla="*/ 2147483647 w 506"/>
                <a:gd name="T21" fmla="*/ 2147483647 h 3325"/>
                <a:gd name="T22" fmla="*/ 2147483647 w 506"/>
                <a:gd name="T23" fmla="*/ 2147483647 h 3325"/>
                <a:gd name="T24" fmla="*/ 2147483647 w 506"/>
                <a:gd name="T25" fmla="*/ 2147483647 h 3325"/>
                <a:gd name="T26" fmla="*/ 2147483647 w 506"/>
                <a:gd name="T27" fmla="*/ 2147483647 h 3325"/>
                <a:gd name="T28" fmla="*/ 2147483647 w 506"/>
                <a:gd name="T29" fmla="*/ 2147483647 h 3325"/>
                <a:gd name="T30" fmla="*/ 2147483647 w 506"/>
                <a:gd name="T31" fmla="*/ 2147483647 h 3325"/>
                <a:gd name="T32" fmla="*/ 2147483647 w 506"/>
                <a:gd name="T33" fmla="*/ 2147483647 h 3325"/>
                <a:gd name="T34" fmla="*/ 2147483647 w 506"/>
                <a:gd name="T35" fmla="*/ 2147483647 h 3325"/>
                <a:gd name="T36" fmla="*/ 2147483647 w 506"/>
                <a:gd name="T37" fmla="*/ 2147483647 h 3325"/>
                <a:gd name="T38" fmla="*/ 2147483647 w 506"/>
                <a:gd name="T39" fmla="*/ 2147483647 h 3325"/>
                <a:gd name="T40" fmla="*/ 2147483647 w 506"/>
                <a:gd name="T41" fmla="*/ 2147483647 h 3325"/>
                <a:gd name="T42" fmla="*/ 2147483647 w 506"/>
                <a:gd name="T43" fmla="*/ 2147483647 h 3325"/>
                <a:gd name="T44" fmla="*/ 2147483647 w 506"/>
                <a:gd name="T45" fmla="*/ 2147483647 h 3325"/>
                <a:gd name="T46" fmla="*/ 2147483647 w 506"/>
                <a:gd name="T47" fmla="*/ 2147483647 h 3325"/>
                <a:gd name="T48" fmla="*/ 2147483647 w 506"/>
                <a:gd name="T49" fmla="*/ 2147483647 h 3325"/>
                <a:gd name="T50" fmla="*/ 2147483647 w 506"/>
                <a:gd name="T51" fmla="*/ 2147483647 h 3325"/>
                <a:gd name="T52" fmla="*/ 2147483647 w 506"/>
                <a:gd name="T53" fmla="*/ 2147483647 h 3325"/>
                <a:gd name="T54" fmla="*/ 2147483647 w 506"/>
                <a:gd name="T55" fmla="*/ 2147483647 h 3325"/>
                <a:gd name="T56" fmla="*/ 2147483647 w 506"/>
                <a:gd name="T57" fmla="*/ 2147483647 h 3325"/>
                <a:gd name="T58" fmla="*/ 2147483647 w 506"/>
                <a:gd name="T59" fmla="*/ 2147483647 h 3325"/>
                <a:gd name="T60" fmla="*/ 2147483647 w 506"/>
                <a:gd name="T61" fmla="*/ 2147483647 h 3325"/>
                <a:gd name="T62" fmla="*/ 2147483647 w 506"/>
                <a:gd name="T63" fmla="*/ 2147483647 h 3325"/>
                <a:gd name="T64" fmla="*/ 2147483647 w 506"/>
                <a:gd name="T65" fmla="*/ 2147483647 h 3325"/>
                <a:gd name="T66" fmla="*/ 2147483647 w 506"/>
                <a:gd name="T67" fmla="*/ 2147483647 h 3325"/>
                <a:gd name="T68" fmla="*/ 2147483647 w 506"/>
                <a:gd name="T69" fmla="*/ 2147483647 h 3325"/>
                <a:gd name="T70" fmla="*/ 2147483647 w 506"/>
                <a:gd name="T71" fmla="*/ 2147483647 h 3325"/>
                <a:gd name="T72" fmla="*/ 2147483647 w 506"/>
                <a:gd name="T73" fmla="*/ 2147483647 h 3325"/>
                <a:gd name="T74" fmla="*/ 2147483647 w 506"/>
                <a:gd name="T75" fmla="*/ 2147483647 h 3325"/>
                <a:gd name="T76" fmla="*/ 2147483647 w 506"/>
                <a:gd name="T77" fmla="*/ 2147483647 h 3325"/>
                <a:gd name="T78" fmla="*/ 2147483647 w 506"/>
                <a:gd name="T79" fmla="*/ 2147483647 h 3325"/>
                <a:gd name="T80" fmla="*/ 2147483647 w 506"/>
                <a:gd name="T81" fmla="*/ 2147483647 h 3325"/>
                <a:gd name="T82" fmla="*/ 2147483647 w 506"/>
                <a:gd name="T83" fmla="*/ 2147483647 h 3325"/>
                <a:gd name="T84" fmla="*/ 2147483647 w 506"/>
                <a:gd name="T85" fmla="*/ 2147483647 h 3325"/>
                <a:gd name="T86" fmla="*/ 2147483647 w 506"/>
                <a:gd name="T87" fmla="*/ 2147483647 h 3325"/>
                <a:gd name="T88" fmla="*/ 2147483647 w 506"/>
                <a:gd name="T89" fmla="*/ 2147483647 h 3325"/>
                <a:gd name="T90" fmla="*/ 2147483647 w 506"/>
                <a:gd name="T91" fmla="*/ 2147483647 h 3325"/>
                <a:gd name="T92" fmla="*/ 2147483647 w 506"/>
                <a:gd name="T93" fmla="*/ 2147483647 h 3325"/>
                <a:gd name="T94" fmla="*/ 2147483647 w 506"/>
                <a:gd name="T95" fmla="*/ 2147483647 h 3325"/>
                <a:gd name="T96" fmla="*/ 2147483647 w 506"/>
                <a:gd name="T97" fmla="*/ 2147483647 h 3325"/>
                <a:gd name="T98" fmla="*/ 2147483647 w 506"/>
                <a:gd name="T99" fmla="*/ 2147483647 h 3325"/>
                <a:gd name="T100" fmla="*/ 2147483647 w 506"/>
                <a:gd name="T101" fmla="*/ 2147483647 h 3325"/>
                <a:gd name="T102" fmla="*/ 2147483647 w 506"/>
                <a:gd name="T103" fmla="*/ 2147483647 h 3325"/>
                <a:gd name="T104" fmla="*/ 2147483647 w 506"/>
                <a:gd name="T105" fmla="*/ 2147483647 h 3325"/>
                <a:gd name="T106" fmla="*/ 2147483647 w 506"/>
                <a:gd name="T107" fmla="*/ 2147483647 h 3325"/>
                <a:gd name="T108" fmla="*/ 2147483647 w 506"/>
                <a:gd name="T109" fmla="*/ 2147483647 h 3325"/>
                <a:gd name="T110" fmla="*/ 2147483647 w 506"/>
                <a:gd name="T111" fmla="*/ 2147483647 h 3325"/>
                <a:gd name="T112" fmla="*/ 2147483647 w 506"/>
                <a:gd name="T113" fmla="*/ 0 h 33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06"/>
                <a:gd name="T172" fmla="*/ 0 h 3325"/>
                <a:gd name="T173" fmla="*/ 506 w 506"/>
                <a:gd name="T174" fmla="*/ 3325 h 33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06" h="3325">
                  <a:moveTo>
                    <a:pt x="172" y="0"/>
                  </a:moveTo>
                  <a:lnTo>
                    <a:pt x="176" y="0"/>
                  </a:lnTo>
                  <a:lnTo>
                    <a:pt x="182" y="2"/>
                  </a:lnTo>
                  <a:lnTo>
                    <a:pt x="190" y="6"/>
                  </a:lnTo>
                  <a:lnTo>
                    <a:pt x="195" y="10"/>
                  </a:lnTo>
                  <a:lnTo>
                    <a:pt x="205" y="16"/>
                  </a:lnTo>
                  <a:lnTo>
                    <a:pt x="213" y="23"/>
                  </a:lnTo>
                  <a:lnTo>
                    <a:pt x="222" y="31"/>
                  </a:lnTo>
                  <a:lnTo>
                    <a:pt x="234" y="40"/>
                  </a:lnTo>
                  <a:lnTo>
                    <a:pt x="245" y="50"/>
                  </a:lnTo>
                  <a:lnTo>
                    <a:pt x="257" y="64"/>
                  </a:lnTo>
                  <a:lnTo>
                    <a:pt x="268" y="77"/>
                  </a:lnTo>
                  <a:lnTo>
                    <a:pt x="284" y="92"/>
                  </a:lnTo>
                  <a:lnTo>
                    <a:pt x="297" y="108"/>
                  </a:lnTo>
                  <a:lnTo>
                    <a:pt x="312" y="127"/>
                  </a:lnTo>
                  <a:lnTo>
                    <a:pt x="328" y="146"/>
                  </a:lnTo>
                  <a:lnTo>
                    <a:pt x="345" y="165"/>
                  </a:lnTo>
                  <a:lnTo>
                    <a:pt x="364" y="190"/>
                  </a:lnTo>
                  <a:lnTo>
                    <a:pt x="383" y="215"/>
                  </a:lnTo>
                  <a:lnTo>
                    <a:pt x="399" y="238"/>
                  </a:lnTo>
                  <a:lnTo>
                    <a:pt x="416" y="261"/>
                  </a:lnTo>
                  <a:lnTo>
                    <a:pt x="430" y="282"/>
                  </a:lnTo>
                  <a:lnTo>
                    <a:pt x="443" y="302"/>
                  </a:lnTo>
                  <a:lnTo>
                    <a:pt x="454" y="321"/>
                  </a:lnTo>
                  <a:lnTo>
                    <a:pt x="466" y="340"/>
                  </a:lnTo>
                  <a:lnTo>
                    <a:pt x="476" y="355"/>
                  </a:lnTo>
                  <a:lnTo>
                    <a:pt x="483" y="373"/>
                  </a:lnTo>
                  <a:lnTo>
                    <a:pt x="489" y="388"/>
                  </a:lnTo>
                  <a:lnTo>
                    <a:pt x="495" y="401"/>
                  </a:lnTo>
                  <a:lnTo>
                    <a:pt x="501" y="413"/>
                  </a:lnTo>
                  <a:lnTo>
                    <a:pt x="502" y="424"/>
                  </a:lnTo>
                  <a:lnTo>
                    <a:pt x="504" y="436"/>
                  </a:lnTo>
                  <a:lnTo>
                    <a:pt x="506" y="446"/>
                  </a:lnTo>
                  <a:lnTo>
                    <a:pt x="504" y="449"/>
                  </a:lnTo>
                  <a:lnTo>
                    <a:pt x="504" y="457"/>
                  </a:lnTo>
                  <a:lnTo>
                    <a:pt x="504" y="463"/>
                  </a:lnTo>
                  <a:lnTo>
                    <a:pt x="502" y="472"/>
                  </a:lnTo>
                  <a:lnTo>
                    <a:pt x="502" y="482"/>
                  </a:lnTo>
                  <a:lnTo>
                    <a:pt x="501" y="492"/>
                  </a:lnTo>
                  <a:lnTo>
                    <a:pt x="499" y="503"/>
                  </a:lnTo>
                  <a:lnTo>
                    <a:pt x="497" y="517"/>
                  </a:lnTo>
                  <a:lnTo>
                    <a:pt x="495" y="530"/>
                  </a:lnTo>
                  <a:lnTo>
                    <a:pt x="491" y="545"/>
                  </a:lnTo>
                  <a:lnTo>
                    <a:pt x="489" y="561"/>
                  </a:lnTo>
                  <a:lnTo>
                    <a:pt x="485" y="578"/>
                  </a:lnTo>
                  <a:lnTo>
                    <a:pt x="483" y="597"/>
                  </a:lnTo>
                  <a:lnTo>
                    <a:pt x="479" y="616"/>
                  </a:lnTo>
                  <a:lnTo>
                    <a:pt x="476" y="638"/>
                  </a:lnTo>
                  <a:lnTo>
                    <a:pt x="472" y="659"/>
                  </a:lnTo>
                  <a:lnTo>
                    <a:pt x="468" y="674"/>
                  </a:lnTo>
                  <a:lnTo>
                    <a:pt x="466" y="691"/>
                  </a:lnTo>
                  <a:lnTo>
                    <a:pt x="464" y="709"/>
                  </a:lnTo>
                  <a:lnTo>
                    <a:pt x="462" y="728"/>
                  </a:lnTo>
                  <a:lnTo>
                    <a:pt x="462" y="749"/>
                  </a:lnTo>
                  <a:lnTo>
                    <a:pt x="460" y="770"/>
                  </a:lnTo>
                  <a:lnTo>
                    <a:pt x="458" y="795"/>
                  </a:lnTo>
                  <a:lnTo>
                    <a:pt x="456" y="820"/>
                  </a:lnTo>
                  <a:lnTo>
                    <a:pt x="454" y="845"/>
                  </a:lnTo>
                  <a:lnTo>
                    <a:pt x="453" y="874"/>
                  </a:lnTo>
                  <a:lnTo>
                    <a:pt x="453" y="902"/>
                  </a:lnTo>
                  <a:lnTo>
                    <a:pt x="451" y="933"/>
                  </a:lnTo>
                  <a:lnTo>
                    <a:pt x="449" y="966"/>
                  </a:lnTo>
                  <a:lnTo>
                    <a:pt x="449" y="998"/>
                  </a:lnTo>
                  <a:lnTo>
                    <a:pt x="447" y="1033"/>
                  </a:lnTo>
                  <a:lnTo>
                    <a:pt x="445" y="1069"/>
                  </a:lnTo>
                  <a:lnTo>
                    <a:pt x="445" y="1108"/>
                  </a:lnTo>
                  <a:lnTo>
                    <a:pt x="443" y="1146"/>
                  </a:lnTo>
                  <a:lnTo>
                    <a:pt x="443" y="1187"/>
                  </a:lnTo>
                  <a:lnTo>
                    <a:pt x="441" y="1229"/>
                  </a:lnTo>
                  <a:lnTo>
                    <a:pt x="441" y="1271"/>
                  </a:lnTo>
                  <a:lnTo>
                    <a:pt x="441" y="1317"/>
                  </a:lnTo>
                  <a:lnTo>
                    <a:pt x="439" y="1363"/>
                  </a:lnTo>
                  <a:lnTo>
                    <a:pt x="439" y="1409"/>
                  </a:lnTo>
                  <a:lnTo>
                    <a:pt x="439" y="1459"/>
                  </a:lnTo>
                  <a:lnTo>
                    <a:pt x="437" y="1509"/>
                  </a:lnTo>
                  <a:lnTo>
                    <a:pt x="437" y="1561"/>
                  </a:lnTo>
                  <a:lnTo>
                    <a:pt x="437" y="1615"/>
                  </a:lnTo>
                  <a:lnTo>
                    <a:pt x="437" y="1668"/>
                  </a:lnTo>
                  <a:lnTo>
                    <a:pt x="437" y="1724"/>
                  </a:lnTo>
                  <a:lnTo>
                    <a:pt x="437" y="1782"/>
                  </a:lnTo>
                  <a:lnTo>
                    <a:pt x="437" y="1841"/>
                  </a:lnTo>
                  <a:lnTo>
                    <a:pt x="426" y="2348"/>
                  </a:lnTo>
                  <a:lnTo>
                    <a:pt x="414" y="2857"/>
                  </a:lnTo>
                  <a:lnTo>
                    <a:pt x="414" y="2872"/>
                  </a:lnTo>
                  <a:lnTo>
                    <a:pt x="412" y="2889"/>
                  </a:lnTo>
                  <a:lnTo>
                    <a:pt x="410" y="2907"/>
                  </a:lnTo>
                  <a:lnTo>
                    <a:pt x="408" y="2924"/>
                  </a:lnTo>
                  <a:lnTo>
                    <a:pt x="406" y="2941"/>
                  </a:lnTo>
                  <a:lnTo>
                    <a:pt x="405" y="2960"/>
                  </a:lnTo>
                  <a:lnTo>
                    <a:pt x="401" y="2979"/>
                  </a:lnTo>
                  <a:lnTo>
                    <a:pt x="397" y="2999"/>
                  </a:lnTo>
                  <a:lnTo>
                    <a:pt x="391" y="3020"/>
                  </a:lnTo>
                  <a:lnTo>
                    <a:pt x="385" y="3041"/>
                  </a:lnTo>
                  <a:lnTo>
                    <a:pt x="382" y="3062"/>
                  </a:lnTo>
                  <a:lnTo>
                    <a:pt x="374" y="3083"/>
                  </a:lnTo>
                  <a:lnTo>
                    <a:pt x="368" y="3106"/>
                  </a:lnTo>
                  <a:lnTo>
                    <a:pt x="360" y="3129"/>
                  </a:lnTo>
                  <a:lnTo>
                    <a:pt x="353" y="3152"/>
                  </a:lnTo>
                  <a:lnTo>
                    <a:pt x="345" y="3177"/>
                  </a:lnTo>
                  <a:lnTo>
                    <a:pt x="339" y="3196"/>
                  </a:lnTo>
                  <a:lnTo>
                    <a:pt x="334" y="3212"/>
                  </a:lnTo>
                  <a:lnTo>
                    <a:pt x="328" y="3229"/>
                  </a:lnTo>
                  <a:lnTo>
                    <a:pt x="322" y="3242"/>
                  </a:lnTo>
                  <a:lnTo>
                    <a:pt x="316" y="3256"/>
                  </a:lnTo>
                  <a:lnTo>
                    <a:pt x="311" y="3269"/>
                  </a:lnTo>
                  <a:lnTo>
                    <a:pt x="305" y="3279"/>
                  </a:lnTo>
                  <a:lnTo>
                    <a:pt x="299" y="3289"/>
                  </a:lnTo>
                  <a:lnTo>
                    <a:pt x="291" y="3298"/>
                  </a:lnTo>
                  <a:lnTo>
                    <a:pt x="286" y="3306"/>
                  </a:lnTo>
                  <a:lnTo>
                    <a:pt x="280" y="3312"/>
                  </a:lnTo>
                  <a:lnTo>
                    <a:pt x="274" y="3317"/>
                  </a:lnTo>
                  <a:lnTo>
                    <a:pt x="266" y="3321"/>
                  </a:lnTo>
                  <a:lnTo>
                    <a:pt x="261" y="3323"/>
                  </a:lnTo>
                  <a:lnTo>
                    <a:pt x="253" y="3325"/>
                  </a:lnTo>
                  <a:lnTo>
                    <a:pt x="247" y="3325"/>
                  </a:lnTo>
                  <a:lnTo>
                    <a:pt x="238" y="3325"/>
                  </a:lnTo>
                  <a:lnTo>
                    <a:pt x="228" y="3323"/>
                  </a:lnTo>
                  <a:lnTo>
                    <a:pt x="218" y="3319"/>
                  </a:lnTo>
                  <a:lnTo>
                    <a:pt x="209" y="3315"/>
                  </a:lnTo>
                  <a:lnTo>
                    <a:pt x="201" y="3310"/>
                  </a:lnTo>
                  <a:lnTo>
                    <a:pt x="191" y="3302"/>
                  </a:lnTo>
                  <a:lnTo>
                    <a:pt x="182" y="3294"/>
                  </a:lnTo>
                  <a:lnTo>
                    <a:pt x="174" y="3285"/>
                  </a:lnTo>
                  <a:lnTo>
                    <a:pt x="165" y="3273"/>
                  </a:lnTo>
                  <a:lnTo>
                    <a:pt x="157" y="3262"/>
                  </a:lnTo>
                  <a:lnTo>
                    <a:pt x="149" y="3248"/>
                  </a:lnTo>
                  <a:lnTo>
                    <a:pt x="140" y="3233"/>
                  </a:lnTo>
                  <a:lnTo>
                    <a:pt x="132" y="3216"/>
                  </a:lnTo>
                  <a:lnTo>
                    <a:pt x="124" y="3198"/>
                  </a:lnTo>
                  <a:lnTo>
                    <a:pt x="117" y="3179"/>
                  </a:lnTo>
                  <a:lnTo>
                    <a:pt x="109" y="3160"/>
                  </a:lnTo>
                  <a:lnTo>
                    <a:pt x="96" y="3129"/>
                  </a:lnTo>
                  <a:lnTo>
                    <a:pt x="84" y="3099"/>
                  </a:lnTo>
                  <a:lnTo>
                    <a:pt x="72" y="3070"/>
                  </a:lnTo>
                  <a:lnTo>
                    <a:pt x="61" y="3043"/>
                  </a:lnTo>
                  <a:lnTo>
                    <a:pt x="51" y="3018"/>
                  </a:lnTo>
                  <a:lnTo>
                    <a:pt x="42" y="2993"/>
                  </a:lnTo>
                  <a:lnTo>
                    <a:pt x="34" y="2968"/>
                  </a:lnTo>
                  <a:lnTo>
                    <a:pt x="26" y="2945"/>
                  </a:lnTo>
                  <a:lnTo>
                    <a:pt x="21" y="2924"/>
                  </a:lnTo>
                  <a:lnTo>
                    <a:pt x="15" y="2905"/>
                  </a:lnTo>
                  <a:lnTo>
                    <a:pt x="11" y="2885"/>
                  </a:lnTo>
                  <a:lnTo>
                    <a:pt x="7" y="2868"/>
                  </a:lnTo>
                  <a:lnTo>
                    <a:pt x="3" y="2851"/>
                  </a:lnTo>
                  <a:lnTo>
                    <a:pt x="1" y="2836"/>
                  </a:lnTo>
                  <a:lnTo>
                    <a:pt x="0" y="2822"/>
                  </a:lnTo>
                  <a:lnTo>
                    <a:pt x="0" y="2809"/>
                  </a:lnTo>
                  <a:lnTo>
                    <a:pt x="1" y="2801"/>
                  </a:lnTo>
                  <a:lnTo>
                    <a:pt x="3" y="2791"/>
                  </a:lnTo>
                  <a:lnTo>
                    <a:pt x="5" y="2780"/>
                  </a:lnTo>
                  <a:lnTo>
                    <a:pt x="7" y="2768"/>
                  </a:lnTo>
                  <a:lnTo>
                    <a:pt x="9" y="2755"/>
                  </a:lnTo>
                  <a:lnTo>
                    <a:pt x="11" y="2740"/>
                  </a:lnTo>
                  <a:lnTo>
                    <a:pt x="15" y="2724"/>
                  </a:lnTo>
                  <a:lnTo>
                    <a:pt x="19" y="2707"/>
                  </a:lnTo>
                  <a:lnTo>
                    <a:pt x="23" y="2688"/>
                  </a:lnTo>
                  <a:lnTo>
                    <a:pt x="26" y="2669"/>
                  </a:lnTo>
                  <a:lnTo>
                    <a:pt x="30" y="2647"/>
                  </a:lnTo>
                  <a:lnTo>
                    <a:pt x="36" y="2624"/>
                  </a:lnTo>
                  <a:lnTo>
                    <a:pt x="40" y="2601"/>
                  </a:lnTo>
                  <a:lnTo>
                    <a:pt x="46" y="2576"/>
                  </a:lnTo>
                  <a:lnTo>
                    <a:pt x="51" y="2551"/>
                  </a:lnTo>
                  <a:lnTo>
                    <a:pt x="57" y="2525"/>
                  </a:lnTo>
                  <a:lnTo>
                    <a:pt x="65" y="2496"/>
                  </a:lnTo>
                  <a:lnTo>
                    <a:pt x="72" y="2465"/>
                  </a:lnTo>
                  <a:lnTo>
                    <a:pt x="78" y="2432"/>
                  </a:lnTo>
                  <a:lnTo>
                    <a:pt x="86" y="2400"/>
                  </a:lnTo>
                  <a:lnTo>
                    <a:pt x="92" y="2363"/>
                  </a:lnTo>
                  <a:lnTo>
                    <a:pt x="97" y="2327"/>
                  </a:lnTo>
                  <a:lnTo>
                    <a:pt x="103" y="2286"/>
                  </a:lnTo>
                  <a:lnTo>
                    <a:pt x="109" y="2244"/>
                  </a:lnTo>
                  <a:lnTo>
                    <a:pt x="115" y="2202"/>
                  </a:lnTo>
                  <a:lnTo>
                    <a:pt x="120" y="2156"/>
                  </a:lnTo>
                  <a:lnTo>
                    <a:pt x="126" y="2110"/>
                  </a:lnTo>
                  <a:lnTo>
                    <a:pt x="130" y="2060"/>
                  </a:lnTo>
                  <a:lnTo>
                    <a:pt x="136" y="2010"/>
                  </a:lnTo>
                  <a:lnTo>
                    <a:pt x="140" y="1956"/>
                  </a:lnTo>
                  <a:lnTo>
                    <a:pt x="143" y="1903"/>
                  </a:lnTo>
                  <a:lnTo>
                    <a:pt x="147" y="1845"/>
                  </a:lnTo>
                  <a:lnTo>
                    <a:pt x="151" y="1785"/>
                  </a:lnTo>
                  <a:lnTo>
                    <a:pt x="155" y="1726"/>
                  </a:lnTo>
                  <a:lnTo>
                    <a:pt x="157" y="1663"/>
                  </a:lnTo>
                  <a:lnTo>
                    <a:pt x="161" y="1599"/>
                  </a:lnTo>
                  <a:lnTo>
                    <a:pt x="163" y="1532"/>
                  </a:lnTo>
                  <a:lnTo>
                    <a:pt x="167" y="1465"/>
                  </a:lnTo>
                  <a:lnTo>
                    <a:pt x="168" y="1394"/>
                  </a:lnTo>
                  <a:lnTo>
                    <a:pt x="170" y="1323"/>
                  </a:lnTo>
                  <a:lnTo>
                    <a:pt x="172" y="1248"/>
                  </a:lnTo>
                  <a:lnTo>
                    <a:pt x="174" y="1173"/>
                  </a:lnTo>
                  <a:lnTo>
                    <a:pt x="174" y="1094"/>
                  </a:lnTo>
                  <a:lnTo>
                    <a:pt x="176" y="1016"/>
                  </a:lnTo>
                  <a:lnTo>
                    <a:pt x="176" y="933"/>
                  </a:lnTo>
                  <a:lnTo>
                    <a:pt x="178" y="849"/>
                  </a:lnTo>
                  <a:lnTo>
                    <a:pt x="178" y="764"/>
                  </a:lnTo>
                  <a:lnTo>
                    <a:pt x="178" y="676"/>
                  </a:lnTo>
                  <a:lnTo>
                    <a:pt x="178" y="638"/>
                  </a:lnTo>
                  <a:lnTo>
                    <a:pt x="176" y="599"/>
                  </a:lnTo>
                  <a:lnTo>
                    <a:pt x="174" y="561"/>
                  </a:lnTo>
                  <a:lnTo>
                    <a:pt x="172" y="522"/>
                  </a:lnTo>
                  <a:lnTo>
                    <a:pt x="168" y="484"/>
                  </a:lnTo>
                  <a:lnTo>
                    <a:pt x="165" y="446"/>
                  </a:lnTo>
                  <a:lnTo>
                    <a:pt x="161" y="407"/>
                  </a:lnTo>
                  <a:lnTo>
                    <a:pt x="155" y="369"/>
                  </a:lnTo>
                  <a:lnTo>
                    <a:pt x="149" y="330"/>
                  </a:lnTo>
                  <a:lnTo>
                    <a:pt x="143" y="292"/>
                  </a:lnTo>
                  <a:lnTo>
                    <a:pt x="136" y="254"/>
                  </a:lnTo>
                  <a:lnTo>
                    <a:pt x="126" y="217"/>
                  </a:lnTo>
                  <a:lnTo>
                    <a:pt x="119" y="179"/>
                  </a:lnTo>
                  <a:lnTo>
                    <a:pt x="109" y="140"/>
                  </a:lnTo>
                  <a:lnTo>
                    <a:pt x="97" y="104"/>
                  </a:lnTo>
                  <a:lnTo>
                    <a:pt x="86" y="65"/>
                  </a:lnTo>
                  <a:lnTo>
                    <a:pt x="86" y="58"/>
                  </a:lnTo>
                  <a:lnTo>
                    <a:pt x="88" y="50"/>
                  </a:lnTo>
                  <a:lnTo>
                    <a:pt x="90" y="44"/>
                  </a:lnTo>
                  <a:lnTo>
                    <a:pt x="92" y="37"/>
                  </a:lnTo>
                  <a:lnTo>
                    <a:pt x="96" y="31"/>
                  </a:lnTo>
                  <a:lnTo>
                    <a:pt x="99" y="25"/>
                  </a:lnTo>
                  <a:lnTo>
                    <a:pt x="103" y="21"/>
                  </a:lnTo>
                  <a:lnTo>
                    <a:pt x="107" y="17"/>
                  </a:lnTo>
                  <a:lnTo>
                    <a:pt x="113" y="14"/>
                  </a:lnTo>
                  <a:lnTo>
                    <a:pt x="120" y="10"/>
                  </a:lnTo>
                  <a:lnTo>
                    <a:pt x="126" y="6"/>
                  </a:lnTo>
                  <a:lnTo>
                    <a:pt x="134" y="4"/>
                  </a:lnTo>
                  <a:lnTo>
                    <a:pt x="143" y="2"/>
                  </a:lnTo>
                  <a:lnTo>
                    <a:pt x="151" y="0"/>
                  </a:lnTo>
                  <a:lnTo>
                    <a:pt x="163" y="0"/>
                  </a:lnTo>
                  <a:lnTo>
                    <a:pt x="17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1" name="Picture 3" descr="C:\Users\Meishing\Dropbox\meizhouhuayu\pics\37.3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75000" t="50615"/>
          <a:stretch>
            <a:fillRect/>
          </a:stretch>
        </p:blipFill>
        <p:spPr bwMode="auto">
          <a:xfrm>
            <a:off x="990600" y="4724400"/>
            <a:ext cx="2612571" cy="1828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" name="TextBox 21"/>
          <p:cNvSpPr txBox="1"/>
          <p:nvPr/>
        </p:nvSpPr>
        <p:spPr>
          <a:xfrm>
            <a:off x="1371600" y="37338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很像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3314" name="Picture 2" descr="C:\Users\Meishing\Dropbox\meizhouhuayu\pics\像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322244"/>
            <a:ext cx="2667000" cy="129713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10200" y="37338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好像是</a:t>
            </a:r>
            <a:r>
              <a:rPr lang="en-US" altLang="zh-TW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..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429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字：象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橡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鱌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3315" name="Picture 3" descr="C:\Users\Meishing\Dropbox\meizhouhuayu\pics\第一冊mics\s1.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4724400"/>
            <a:ext cx="2368948" cy="1820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8" name="Straight Arrow Connector 27"/>
          <p:cNvCxnSpPr/>
          <p:nvPr/>
        </p:nvCxnSpPr>
        <p:spPr>
          <a:xfrm flipH="1">
            <a:off x="2590800" y="4419600"/>
            <a:ext cx="304800" cy="457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895600" y="4419600"/>
            <a:ext cx="152400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5369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33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590800" y="1752600"/>
            <a:ext cx="1752600" cy="762000"/>
            <a:chOff x="2822377" y="3800022"/>
            <a:chExt cx="2663031" cy="1228271"/>
          </a:xfrm>
        </p:grpSpPr>
        <p:sp>
          <p:nvSpPr>
            <p:cNvPr id="16" name="Freeform 35"/>
            <p:cNvSpPr>
              <a:spLocks/>
            </p:cNvSpPr>
            <p:nvPr/>
          </p:nvSpPr>
          <p:spPr bwMode="auto">
            <a:xfrm>
              <a:off x="2822377" y="3925207"/>
              <a:ext cx="2663031" cy="332921"/>
            </a:xfrm>
            <a:custGeom>
              <a:avLst/>
              <a:gdLst>
                <a:gd name="T0" fmla="*/ 2147483647 w 5367"/>
                <a:gd name="T1" fmla="*/ 2147483647 h 733"/>
                <a:gd name="T2" fmla="*/ 2147483647 w 5367"/>
                <a:gd name="T3" fmla="*/ 2147483647 h 733"/>
                <a:gd name="T4" fmla="*/ 2147483647 w 5367"/>
                <a:gd name="T5" fmla="*/ 2147483647 h 733"/>
                <a:gd name="T6" fmla="*/ 2147483647 w 5367"/>
                <a:gd name="T7" fmla="*/ 2147483647 h 733"/>
                <a:gd name="T8" fmla="*/ 2147483647 w 5367"/>
                <a:gd name="T9" fmla="*/ 2147483647 h 733"/>
                <a:gd name="T10" fmla="*/ 2147483647 w 5367"/>
                <a:gd name="T11" fmla="*/ 2147483647 h 733"/>
                <a:gd name="T12" fmla="*/ 2147483647 w 5367"/>
                <a:gd name="T13" fmla="*/ 2147483647 h 733"/>
                <a:gd name="T14" fmla="*/ 2147483647 w 5367"/>
                <a:gd name="T15" fmla="*/ 2147483647 h 733"/>
                <a:gd name="T16" fmla="*/ 2147483647 w 5367"/>
                <a:gd name="T17" fmla="*/ 2147483647 h 733"/>
                <a:gd name="T18" fmla="*/ 2147483647 w 5367"/>
                <a:gd name="T19" fmla="*/ 2147483647 h 733"/>
                <a:gd name="T20" fmla="*/ 2147483647 w 5367"/>
                <a:gd name="T21" fmla="*/ 2147483647 h 733"/>
                <a:gd name="T22" fmla="*/ 2147483647 w 5367"/>
                <a:gd name="T23" fmla="*/ 2147483647 h 733"/>
                <a:gd name="T24" fmla="*/ 2147483647 w 5367"/>
                <a:gd name="T25" fmla="*/ 2147483647 h 733"/>
                <a:gd name="T26" fmla="*/ 2147483647 w 5367"/>
                <a:gd name="T27" fmla="*/ 2147483647 h 733"/>
                <a:gd name="T28" fmla="*/ 2147483647 w 5367"/>
                <a:gd name="T29" fmla="*/ 2147483647 h 733"/>
                <a:gd name="T30" fmla="*/ 2147483647 w 5367"/>
                <a:gd name="T31" fmla="*/ 2147483647 h 733"/>
                <a:gd name="T32" fmla="*/ 2147483647 w 5367"/>
                <a:gd name="T33" fmla="*/ 2147483647 h 733"/>
                <a:gd name="T34" fmla="*/ 2147483647 w 5367"/>
                <a:gd name="T35" fmla="*/ 2147483647 h 733"/>
                <a:gd name="T36" fmla="*/ 2147483647 w 5367"/>
                <a:gd name="T37" fmla="*/ 2147483647 h 733"/>
                <a:gd name="T38" fmla="*/ 2147483647 w 5367"/>
                <a:gd name="T39" fmla="*/ 2147483647 h 733"/>
                <a:gd name="T40" fmla="*/ 2147483647 w 5367"/>
                <a:gd name="T41" fmla="*/ 2147483647 h 733"/>
                <a:gd name="T42" fmla="*/ 2147483647 w 5367"/>
                <a:gd name="T43" fmla="*/ 2147483647 h 733"/>
                <a:gd name="T44" fmla="*/ 2147483647 w 5367"/>
                <a:gd name="T45" fmla="*/ 2147483647 h 733"/>
                <a:gd name="T46" fmla="*/ 2147483647 w 5367"/>
                <a:gd name="T47" fmla="*/ 2147483647 h 733"/>
                <a:gd name="T48" fmla="*/ 2147483647 w 5367"/>
                <a:gd name="T49" fmla="*/ 2147483647 h 733"/>
                <a:gd name="T50" fmla="*/ 2147483647 w 5367"/>
                <a:gd name="T51" fmla="*/ 2147483647 h 733"/>
                <a:gd name="T52" fmla="*/ 2147483647 w 5367"/>
                <a:gd name="T53" fmla="*/ 2147483647 h 733"/>
                <a:gd name="T54" fmla="*/ 2147483647 w 5367"/>
                <a:gd name="T55" fmla="*/ 2147483647 h 733"/>
                <a:gd name="T56" fmla="*/ 2147483647 w 5367"/>
                <a:gd name="T57" fmla="*/ 2147483647 h 733"/>
                <a:gd name="T58" fmla="*/ 2147483647 w 5367"/>
                <a:gd name="T59" fmla="*/ 2147483647 h 733"/>
                <a:gd name="T60" fmla="*/ 2147483647 w 5367"/>
                <a:gd name="T61" fmla="*/ 2147483647 h 733"/>
                <a:gd name="T62" fmla="*/ 2147483647 w 5367"/>
                <a:gd name="T63" fmla="*/ 2147483647 h 733"/>
                <a:gd name="T64" fmla="*/ 2147483647 w 5367"/>
                <a:gd name="T65" fmla="*/ 2147483647 h 733"/>
                <a:gd name="T66" fmla="*/ 2147483647 w 5367"/>
                <a:gd name="T67" fmla="*/ 2147483647 h 733"/>
                <a:gd name="T68" fmla="*/ 2147483647 w 5367"/>
                <a:gd name="T69" fmla="*/ 2147483647 h 733"/>
                <a:gd name="T70" fmla="*/ 2147483647 w 5367"/>
                <a:gd name="T71" fmla="*/ 2147483647 h 733"/>
                <a:gd name="T72" fmla="*/ 2147483647 w 5367"/>
                <a:gd name="T73" fmla="*/ 2147483647 h 733"/>
                <a:gd name="T74" fmla="*/ 2147483647 w 5367"/>
                <a:gd name="T75" fmla="*/ 2147483647 h 733"/>
                <a:gd name="T76" fmla="*/ 2147483647 w 5367"/>
                <a:gd name="T77" fmla="*/ 2147483647 h 733"/>
                <a:gd name="T78" fmla="*/ 0 w 5367"/>
                <a:gd name="T79" fmla="*/ 2147483647 h 733"/>
                <a:gd name="T80" fmla="*/ 2147483647 w 5367"/>
                <a:gd name="T81" fmla="*/ 2147483647 h 733"/>
                <a:gd name="T82" fmla="*/ 2147483647 w 5367"/>
                <a:gd name="T83" fmla="*/ 2147483647 h 733"/>
                <a:gd name="T84" fmla="*/ 2147483647 w 5367"/>
                <a:gd name="T85" fmla="*/ 2147483647 h 733"/>
                <a:gd name="T86" fmla="*/ 2147483647 w 5367"/>
                <a:gd name="T87" fmla="*/ 2147483647 h 733"/>
                <a:gd name="T88" fmla="*/ 2147483647 w 5367"/>
                <a:gd name="T89" fmla="*/ 2147483647 h 733"/>
                <a:gd name="T90" fmla="*/ 2147483647 w 5367"/>
                <a:gd name="T91" fmla="*/ 2147483647 h 733"/>
                <a:gd name="T92" fmla="*/ 2147483647 w 5367"/>
                <a:gd name="T93" fmla="*/ 2147483647 h 733"/>
                <a:gd name="T94" fmla="*/ 2147483647 w 5367"/>
                <a:gd name="T95" fmla="*/ 2147483647 h 733"/>
                <a:gd name="T96" fmla="*/ 2147483647 w 5367"/>
                <a:gd name="T97" fmla="*/ 2147483647 h 733"/>
                <a:gd name="T98" fmla="*/ 2147483647 w 5367"/>
                <a:gd name="T99" fmla="*/ 2147483647 h 733"/>
                <a:gd name="T100" fmla="*/ 2147483647 w 5367"/>
                <a:gd name="T101" fmla="*/ 2147483647 h 733"/>
                <a:gd name="T102" fmla="*/ 2147483647 w 5367"/>
                <a:gd name="T103" fmla="*/ 2147483647 h 733"/>
                <a:gd name="T104" fmla="*/ 2147483647 w 5367"/>
                <a:gd name="T105" fmla="*/ 2147483647 h 733"/>
                <a:gd name="T106" fmla="*/ 2147483647 w 5367"/>
                <a:gd name="T107" fmla="*/ 2147483647 h 733"/>
                <a:gd name="T108" fmla="*/ 2147483647 w 5367"/>
                <a:gd name="T109" fmla="*/ 2147483647 h 733"/>
                <a:gd name="T110" fmla="*/ 2147483647 w 5367"/>
                <a:gd name="T111" fmla="*/ 2147483647 h 733"/>
                <a:gd name="T112" fmla="*/ 2147483647 w 5367"/>
                <a:gd name="T113" fmla="*/ 2147483647 h 733"/>
                <a:gd name="T114" fmla="*/ 2147483647 w 5367"/>
                <a:gd name="T115" fmla="*/ 2147483647 h 733"/>
                <a:gd name="T116" fmla="*/ 2147483647 w 5367"/>
                <a:gd name="T117" fmla="*/ 2147483647 h 733"/>
                <a:gd name="T118" fmla="*/ 2147483647 w 5367"/>
                <a:gd name="T119" fmla="*/ 2147483647 h 733"/>
                <a:gd name="T120" fmla="*/ 2147483647 w 5367"/>
                <a:gd name="T121" fmla="*/ 2147483647 h 733"/>
                <a:gd name="T122" fmla="*/ 2147483647 w 536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67"/>
                <a:gd name="T187" fmla="*/ 0 h 733"/>
                <a:gd name="T188" fmla="*/ 5367 w 536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67" h="733">
                  <a:moveTo>
                    <a:pt x="4793" y="0"/>
                  </a:moveTo>
                  <a:lnTo>
                    <a:pt x="4799" y="0"/>
                  </a:lnTo>
                  <a:lnTo>
                    <a:pt x="4808" y="2"/>
                  </a:lnTo>
                  <a:lnTo>
                    <a:pt x="4818" y="4"/>
                  </a:lnTo>
                  <a:lnTo>
                    <a:pt x="4831" y="7"/>
                  </a:lnTo>
                  <a:lnTo>
                    <a:pt x="4845" y="11"/>
                  </a:lnTo>
                  <a:lnTo>
                    <a:pt x="4860" y="15"/>
                  </a:lnTo>
                  <a:lnTo>
                    <a:pt x="4879" y="21"/>
                  </a:lnTo>
                  <a:lnTo>
                    <a:pt x="4899" y="27"/>
                  </a:lnTo>
                  <a:lnTo>
                    <a:pt x="4920" y="32"/>
                  </a:lnTo>
                  <a:lnTo>
                    <a:pt x="4945" y="40"/>
                  </a:lnTo>
                  <a:lnTo>
                    <a:pt x="4970" y="50"/>
                  </a:lnTo>
                  <a:lnTo>
                    <a:pt x="4997" y="59"/>
                  </a:lnTo>
                  <a:lnTo>
                    <a:pt x="5025" y="69"/>
                  </a:lnTo>
                  <a:lnTo>
                    <a:pt x="5056" y="78"/>
                  </a:lnTo>
                  <a:lnTo>
                    <a:pt x="5073" y="84"/>
                  </a:lnTo>
                  <a:lnTo>
                    <a:pt x="5091" y="90"/>
                  </a:lnTo>
                  <a:lnTo>
                    <a:pt x="5108" y="98"/>
                  </a:lnTo>
                  <a:lnTo>
                    <a:pt x="5125" y="103"/>
                  </a:lnTo>
                  <a:lnTo>
                    <a:pt x="5154" y="119"/>
                  </a:lnTo>
                  <a:lnTo>
                    <a:pt x="5181" y="134"/>
                  </a:lnTo>
                  <a:lnTo>
                    <a:pt x="5206" y="150"/>
                  </a:lnTo>
                  <a:lnTo>
                    <a:pt x="5229" y="165"/>
                  </a:lnTo>
                  <a:lnTo>
                    <a:pt x="5252" y="180"/>
                  </a:lnTo>
                  <a:lnTo>
                    <a:pt x="5271" y="196"/>
                  </a:lnTo>
                  <a:lnTo>
                    <a:pt x="5290" y="211"/>
                  </a:lnTo>
                  <a:lnTo>
                    <a:pt x="5306" y="224"/>
                  </a:lnTo>
                  <a:lnTo>
                    <a:pt x="5321" y="240"/>
                  </a:lnTo>
                  <a:lnTo>
                    <a:pt x="5332" y="253"/>
                  </a:lnTo>
                  <a:lnTo>
                    <a:pt x="5344" y="267"/>
                  </a:lnTo>
                  <a:lnTo>
                    <a:pt x="5352" y="280"/>
                  </a:lnTo>
                  <a:lnTo>
                    <a:pt x="5356" y="288"/>
                  </a:lnTo>
                  <a:lnTo>
                    <a:pt x="5359" y="293"/>
                  </a:lnTo>
                  <a:lnTo>
                    <a:pt x="5361" y="301"/>
                  </a:lnTo>
                  <a:lnTo>
                    <a:pt x="5363" y="307"/>
                  </a:lnTo>
                  <a:lnTo>
                    <a:pt x="5365" y="315"/>
                  </a:lnTo>
                  <a:lnTo>
                    <a:pt x="5367" y="320"/>
                  </a:lnTo>
                  <a:lnTo>
                    <a:pt x="5367" y="326"/>
                  </a:lnTo>
                  <a:lnTo>
                    <a:pt x="5367" y="334"/>
                  </a:lnTo>
                  <a:lnTo>
                    <a:pt x="5367" y="338"/>
                  </a:lnTo>
                  <a:lnTo>
                    <a:pt x="5367" y="343"/>
                  </a:lnTo>
                  <a:lnTo>
                    <a:pt x="5365" y="349"/>
                  </a:lnTo>
                  <a:lnTo>
                    <a:pt x="5361" y="355"/>
                  </a:lnTo>
                  <a:lnTo>
                    <a:pt x="5359" y="359"/>
                  </a:lnTo>
                  <a:lnTo>
                    <a:pt x="5356" y="365"/>
                  </a:lnTo>
                  <a:lnTo>
                    <a:pt x="5352" y="368"/>
                  </a:lnTo>
                  <a:lnTo>
                    <a:pt x="5346" y="372"/>
                  </a:lnTo>
                  <a:lnTo>
                    <a:pt x="5340" y="376"/>
                  </a:lnTo>
                  <a:lnTo>
                    <a:pt x="5334" y="380"/>
                  </a:lnTo>
                  <a:lnTo>
                    <a:pt x="5327" y="384"/>
                  </a:lnTo>
                  <a:lnTo>
                    <a:pt x="5319" y="388"/>
                  </a:lnTo>
                  <a:lnTo>
                    <a:pt x="5311" y="391"/>
                  </a:lnTo>
                  <a:lnTo>
                    <a:pt x="5302" y="395"/>
                  </a:lnTo>
                  <a:lnTo>
                    <a:pt x="5292" y="397"/>
                  </a:lnTo>
                  <a:lnTo>
                    <a:pt x="5283" y="401"/>
                  </a:lnTo>
                  <a:lnTo>
                    <a:pt x="5271" y="403"/>
                  </a:lnTo>
                  <a:lnTo>
                    <a:pt x="5260" y="407"/>
                  </a:lnTo>
                  <a:lnTo>
                    <a:pt x="5248" y="409"/>
                  </a:lnTo>
                  <a:lnTo>
                    <a:pt x="5235" y="411"/>
                  </a:lnTo>
                  <a:lnTo>
                    <a:pt x="5221" y="413"/>
                  </a:lnTo>
                  <a:lnTo>
                    <a:pt x="5206" y="414"/>
                  </a:lnTo>
                  <a:lnTo>
                    <a:pt x="5192" y="416"/>
                  </a:lnTo>
                  <a:lnTo>
                    <a:pt x="5175" y="418"/>
                  </a:lnTo>
                  <a:lnTo>
                    <a:pt x="5160" y="420"/>
                  </a:lnTo>
                  <a:lnTo>
                    <a:pt x="5142" y="420"/>
                  </a:lnTo>
                  <a:lnTo>
                    <a:pt x="5125" y="422"/>
                  </a:lnTo>
                  <a:lnTo>
                    <a:pt x="5108" y="422"/>
                  </a:lnTo>
                  <a:lnTo>
                    <a:pt x="5089" y="422"/>
                  </a:lnTo>
                  <a:lnTo>
                    <a:pt x="5070" y="424"/>
                  </a:lnTo>
                  <a:lnTo>
                    <a:pt x="5050" y="424"/>
                  </a:lnTo>
                  <a:lnTo>
                    <a:pt x="5029" y="424"/>
                  </a:lnTo>
                  <a:lnTo>
                    <a:pt x="4966" y="422"/>
                  </a:lnTo>
                  <a:lnTo>
                    <a:pt x="4901" y="422"/>
                  </a:lnTo>
                  <a:lnTo>
                    <a:pt x="4835" y="420"/>
                  </a:lnTo>
                  <a:lnTo>
                    <a:pt x="4770" y="418"/>
                  </a:lnTo>
                  <a:lnTo>
                    <a:pt x="4703" y="418"/>
                  </a:lnTo>
                  <a:lnTo>
                    <a:pt x="4638" y="416"/>
                  </a:lnTo>
                  <a:lnTo>
                    <a:pt x="4570" y="416"/>
                  </a:lnTo>
                  <a:lnTo>
                    <a:pt x="4501" y="414"/>
                  </a:lnTo>
                  <a:lnTo>
                    <a:pt x="4432" y="414"/>
                  </a:lnTo>
                  <a:lnTo>
                    <a:pt x="4363" y="414"/>
                  </a:lnTo>
                  <a:lnTo>
                    <a:pt x="4294" y="413"/>
                  </a:lnTo>
                  <a:lnTo>
                    <a:pt x="4223" y="413"/>
                  </a:lnTo>
                  <a:lnTo>
                    <a:pt x="4152" y="413"/>
                  </a:lnTo>
                  <a:lnTo>
                    <a:pt x="4081" y="413"/>
                  </a:lnTo>
                  <a:lnTo>
                    <a:pt x="4008" y="413"/>
                  </a:lnTo>
                  <a:lnTo>
                    <a:pt x="3937" y="413"/>
                  </a:lnTo>
                  <a:lnTo>
                    <a:pt x="3858" y="413"/>
                  </a:lnTo>
                  <a:lnTo>
                    <a:pt x="3780" y="413"/>
                  </a:lnTo>
                  <a:lnTo>
                    <a:pt x="3695" y="414"/>
                  </a:lnTo>
                  <a:lnTo>
                    <a:pt x="3611" y="416"/>
                  </a:lnTo>
                  <a:lnTo>
                    <a:pt x="3520" y="418"/>
                  </a:lnTo>
                  <a:lnTo>
                    <a:pt x="3428" y="422"/>
                  </a:lnTo>
                  <a:lnTo>
                    <a:pt x="3334" y="426"/>
                  </a:lnTo>
                  <a:lnTo>
                    <a:pt x="3236" y="430"/>
                  </a:lnTo>
                  <a:lnTo>
                    <a:pt x="3135" y="434"/>
                  </a:lnTo>
                  <a:lnTo>
                    <a:pt x="3031" y="439"/>
                  </a:lnTo>
                  <a:lnTo>
                    <a:pt x="2923" y="445"/>
                  </a:lnTo>
                  <a:lnTo>
                    <a:pt x="2814" y="453"/>
                  </a:lnTo>
                  <a:lnTo>
                    <a:pt x="2701" y="459"/>
                  </a:lnTo>
                  <a:lnTo>
                    <a:pt x="2586" y="466"/>
                  </a:lnTo>
                  <a:lnTo>
                    <a:pt x="2466" y="476"/>
                  </a:lnTo>
                  <a:lnTo>
                    <a:pt x="2346" y="484"/>
                  </a:lnTo>
                  <a:lnTo>
                    <a:pt x="2165" y="493"/>
                  </a:lnTo>
                  <a:lnTo>
                    <a:pt x="1985" y="507"/>
                  </a:lnTo>
                  <a:lnTo>
                    <a:pt x="1798" y="524"/>
                  </a:lnTo>
                  <a:lnTo>
                    <a:pt x="1610" y="547"/>
                  </a:lnTo>
                  <a:lnTo>
                    <a:pt x="1420" y="574"/>
                  </a:lnTo>
                  <a:lnTo>
                    <a:pt x="1226" y="606"/>
                  </a:lnTo>
                  <a:lnTo>
                    <a:pt x="1029" y="643"/>
                  </a:lnTo>
                  <a:lnTo>
                    <a:pt x="831" y="683"/>
                  </a:lnTo>
                  <a:lnTo>
                    <a:pt x="802" y="689"/>
                  </a:lnTo>
                  <a:lnTo>
                    <a:pt x="777" y="695"/>
                  </a:lnTo>
                  <a:lnTo>
                    <a:pt x="752" y="700"/>
                  </a:lnTo>
                  <a:lnTo>
                    <a:pt x="729" y="704"/>
                  </a:lnTo>
                  <a:lnTo>
                    <a:pt x="708" y="708"/>
                  </a:lnTo>
                  <a:lnTo>
                    <a:pt x="687" y="712"/>
                  </a:lnTo>
                  <a:lnTo>
                    <a:pt x="668" y="716"/>
                  </a:lnTo>
                  <a:lnTo>
                    <a:pt x="649" y="720"/>
                  </a:lnTo>
                  <a:lnTo>
                    <a:pt x="633" y="722"/>
                  </a:lnTo>
                  <a:lnTo>
                    <a:pt x="618" y="725"/>
                  </a:lnTo>
                  <a:lnTo>
                    <a:pt x="604" y="727"/>
                  </a:lnTo>
                  <a:lnTo>
                    <a:pt x="591" y="729"/>
                  </a:lnTo>
                  <a:lnTo>
                    <a:pt x="579" y="731"/>
                  </a:lnTo>
                  <a:lnTo>
                    <a:pt x="570" y="731"/>
                  </a:lnTo>
                  <a:lnTo>
                    <a:pt x="562" y="731"/>
                  </a:lnTo>
                  <a:lnTo>
                    <a:pt x="555" y="733"/>
                  </a:lnTo>
                  <a:lnTo>
                    <a:pt x="541" y="731"/>
                  </a:lnTo>
                  <a:lnTo>
                    <a:pt x="528" y="731"/>
                  </a:lnTo>
                  <a:lnTo>
                    <a:pt x="512" y="729"/>
                  </a:lnTo>
                  <a:lnTo>
                    <a:pt x="495" y="727"/>
                  </a:lnTo>
                  <a:lnTo>
                    <a:pt x="478" y="723"/>
                  </a:lnTo>
                  <a:lnTo>
                    <a:pt x="460" y="720"/>
                  </a:lnTo>
                  <a:lnTo>
                    <a:pt x="441" y="716"/>
                  </a:lnTo>
                  <a:lnTo>
                    <a:pt x="420" y="710"/>
                  </a:lnTo>
                  <a:lnTo>
                    <a:pt x="399" y="704"/>
                  </a:lnTo>
                  <a:lnTo>
                    <a:pt x="378" y="697"/>
                  </a:lnTo>
                  <a:lnTo>
                    <a:pt x="355" y="689"/>
                  </a:lnTo>
                  <a:lnTo>
                    <a:pt x="332" y="681"/>
                  </a:lnTo>
                  <a:lnTo>
                    <a:pt x="307" y="674"/>
                  </a:lnTo>
                  <a:lnTo>
                    <a:pt x="282" y="662"/>
                  </a:lnTo>
                  <a:lnTo>
                    <a:pt x="257" y="652"/>
                  </a:lnTo>
                  <a:lnTo>
                    <a:pt x="230" y="641"/>
                  </a:lnTo>
                  <a:lnTo>
                    <a:pt x="201" y="629"/>
                  </a:lnTo>
                  <a:lnTo>
                    <a:pt x="174" y="620"/>
                  </a:lnTo>
                  <a:lnTo>
                    <a:pt x="151" y="608"/>
                  </a:lnTo>
                  <a:lnTo>
                    <a:pt x="128" y="597"/>
                  </a:lnTo>
                  <a:lnTo>
                    <a:pt x="107" y="587"/>
                  </a:lnTo>
                  <a:lnTo>
                    <a:pt x="90" y="578"/>
                  </a:lnTo>
                  <a:lnTo>
                    <a:pt x="73" y="568"/>
                  </a:lnTo>
                  <a:lnTo>
                    <a:pt x="57" y="558"/>
                  </a:lnTo>
                  <a:lnTo>
                    <a:pt x="44" y="549"/>
                  </a:lnTo>
                  <a:lnTo>
                    <a:pt x="30" y="541"/>
                  </a:lnTo>
                  <a:lnTo>
                    <a:pt x="21" y="532"/>
                  </a:lnTo>
                  <a:lnTo>
                    <a:pt x="13" y="524"/>
                  </a:lnTo>
                  <a:lnTo>
                    <a:pt x="7" y="514"/>
                  </a:lnTo>
                  <a:lnTo>
                    <a:pt x="2" y="507"/>
                  </a:lnTo>
                  <a:lnTo>
                    <a:pt x="0" y="499"/>
                  </a:lnTo>
                  <a:lnTo>
                    <a:pt x="0" y="491"/>
                  </a:lnTo>
                  <a:lnTo>
                    <a:pt x="0" y="482"/>
                  </a:lnTo>
                  <a:lnTo>
                    <a:pt x="2" y="474"/>
                  </a:lnTo>
                  <a:lnTo>
                    <a:pt x="4" y="464"/>
                  </a:lnTo>
                  <a:lnTo>
                    <a:pt x="7" y="457"/>
                  </a:lnTo>
                  <a:lnTo>
                    <a:pt x="13" y="451"/>
                  </a:lnTo>
                  <a:lnTo>
                    <a:pt x="21" y="443"/>
                  </a:lnTo>
                  <a:lnTo>
                    <a:pt x="29" y="437"/>
                  </a:lnTo>
                  <a:lnTo>
                    <a:pt x="36" y="432"/>
                  </a:lnTo>
                  <a:lnTo>
                    <a:pt x="46" y="426"/>
                  </a:lnTo>
                  <a:lnTo>
                    <a:pt x="57" y="422"/>
                  </a:lnTo>
                  <a:lnTo>
                    <a:pt x="69" y="418"/>
                  </a:lnTo>
                  <a:lnTo>
                    <a:pt x="82" y="414"/>
                  </a:lnTo>
                  <a:lnTo>
                    <a:pt x="98" y="411"/>
                  </a:lnTo>
                  <a:lnTo>
                    <a:pt x="113" y="409"/>
                  </a:lnTo>
                  <a:lnTo>
                    <a:pt x="128" y="407"/>
                  </a:lnTo>
                  <a:lnTo>
                    <a:pt x="146" y="405"/>
                  </a:lnTo>
                  <a:lnTo>
                    <a:pt x="201" y="405"/>
                  </a:lnTo>
                  <a:lnTo>
                    <a:pt x="255" y="405"/>
                  </a:lnTo>
                  <a:lnTo>
                    <a:pt x="309" y="403"/>
                  </a:lnTo>
                  <a:lnTo>
                    <a:pt x="361" y="403"/>
                  </a:lnTo>
                  <a:lnTo>
                    <a:pt x="412" y="401"/>
                  </a:lnTo>
                  <a:lnTo>
                    <a:pt x="464" y="399"/>
                  </a:lnTo>
                  <a:lnTo>
                    <a:pt x="512" y="399"/>
                  </a:lnTo>
                  <a:lnTo>
                    <a:pt x="562" y="397"/>
                  </a:lnTo>
                  <a:lnTo>
                    <a:pt x="610" y="395"/>
                  </a:lnTo>
                  <a:lnTo>
                    <a:pt x="656" y="395"/>
                  </a:lnTo>
                  <a:lnTo>
                    <a:pt x="702" y="393"/>
                  </a:lnTo>
                  <a:lnTo>
                    <a:pt x="746" y="391"/>
                  </a:lnTo>
                  <a:lnTo>
                    <a:pt x="791" y="389"/>
                  </a:lnTo>
                  <a:lnTo>
                    <a:pt x="835" y="388"/>
                  </a:lnTo>
                  <a:lnTo>
                    <a:pt x="877" y="384"/>
                  </a:lnTo>
                  <a:lnTo>
                    <a:pt x="917" y="382"/>
                  </a:lnTo>
                  <a:lnTo>
                    <a:pt x="958" y="380"/>
                  </a:lnTo>
                  <a:lnTo>
                    <a:pt x="998" y="378"/>
                  </a:lnTo>
                  <a:lnTo>
                    <a:pt x="1036" y="374"/>
                  </a:lnTo>
                  <a:lnTo>
                    <a:pt x="1073" y="372"/>
                  </a:lnTo>
                  <a:lnTo>
                    <a:pt x="1109" y="368"/>
                  </a:lnTo>
                  <a:lnTo>
                    <a:pt x="1146" y="366"/>
                  </a:lnTo>
                  <a:lnTo>
                    <a:pt x="1180" y="363"/>
                  </a:lnTo>
                  <a:lnTo>
                    <a:pt x="1213" y="359"/>
                  </a:lnTo>
                  <a:lnTo>
                    <a:pt x="1246" y="355"/>
                  </a:lnTo>
                  <a:lnTo>
                    <a:pt x="1278" y="351"/>
                  </a:lnTo>
                  <a:lnTo>
                    <a:pt x="1309" y="349"/>
                  </a:lnTo>
                  <a:lnTo>
                    <a:pt x="1340" y="343"/>
                  </a:lnTo>
                  <a:lnTo>
                    <a:pt x="1368" y="340"/>
                  </a:lnTo>
                  <a:lnTo>
                    <a:pt x="1395" y="336"/>
                  </a:lnTo>
                  <a:lnTo>
                    <a:pt x="1424" y="332"/>
                  </a:lnTo>
                  <a:lnTo>
                    <a:pt x="1449" y="328"/>
                  </a:lnTo>
                  <a:lnTo>
                    <a:pt x="1649" y="307"/>
                  </a:lnTo>
                  <a:lnTo>
                    <a:pt x="1852" y="288"/>
                  </a:lnTo>
                  <a:lnTo>
                    <a:pt x="2061" y="269"/>
                  </a:lnTo>
                  <a:lnTo>
                    <a:pt x="2275" y="251"/>
                  </a:lnTo>
                  <a:lnTo>
                    <a:pt x="2491" y="236"/>
                  </a:lnTo>
                  <a:lnTo>
                    <a:pt x="2716" y="221"/>
                  </a:lnTo>
                  <a:lnTo>
                    <a:pt x="2943" y="205"/>
                  </a:lnTo>
                  <a:lnTo>
                    <a:pt x="3175" y="194"/>
                  </a:lnTo>
                  <a:lnTo>
                    <a:pt x="3284" y="184"/>
                  </a:lnTo>
                  <a:lnTo>
                    <a:pt x="3392" y="174"/>
                  </a:lnTo>
                  <a:lnTo>
                    <a:pt x="3495" y="165"/>
                  </a:lnTo>
                  <a:lnTo>
                    <a:pt x="3595" y="157"/>
                  </a:lnTo>
                  <a:lnTo>
                    <a:pt x="3691" y="148"/>
                  </a:lnTo>
                  <a:lnTo>
                    <a:pt x="3785" y="138"/>
                  </a:lnTo>
                  <a:lnTo>
                    <a:pt x="3875" y="126"/>
                  </a:lnTo>
                  <a:lnTo>
                    <a:pt x="3962" y="117"/>
                  </a:lnTo>
                  <a:lnTo>
                    <a:pt x="4044" y="107"/>
                  </a:lnTo>
                  <a:lnTo>
                    <a:pt x="4125" y="98"/>
                  </a:lnTo>
                  <a:lnTo>
                    <a:pt x="4202" y="88"/>
                  </a:lnTo>
                  <a:lnTo>
                    <a:pt x="4275" y="78"/>
                  </a:lnTo>
                  <a:lnTo>
                    <a:pt x="4346" y="67"/>
                  </a:lnTo>
                  <a:lnTo>
                    <a:pt x="4413" y="57"/>
                  </a:lnTo>
                  <a:lnTo>
                    <a:pt x="4476" y="48"/>
                  </a:lnTo>
                  <a:lnTo>
                    <a:pt x="4538" y="36"/>
                  </a:lnTo>
                  <a:lnTo>
                    <a:pt x="4561" y="32"/>
                  </a:lnTo>
                  <a:lnTo>
                    <a:pt x="4584" y="29"/>
                  </a:lnTo>
                  <a:lnTo>
                    <a:pt x="4607" y="25"/>
                  </a:lnTo>
                  <a:lnTo>
                    <a:pt x="4628" y="21"/>
                  </a:lnTo>
                  <a:lnTo>
                    <a:pt x="4647" y="17"/>
                  </a:lnTo>
                  <a:lnTo>
                    <a:pt x="4666" y="15"/>
                  </a:lnTo>
                  <a:lnTo>
                    <a:pt x="4684" y="11"/>
                  </a:lnTo>
                  <a:lnTo>
                    <a:pt x="4701" y="9"/>
                  </a:lnTo>
                  <a:lnTo>
                    <a:pt x="4716" y="7"/>
                  </a:lnTo>
                  <a:lnTo>
                    <a:pt x="4730" y="6"/>
                  </a:lnTo>
                  <a:lnTo>
                    <a:pt x="4743" y="4"/>
                  </a:lnTo>
                  <a:lnTo>
                    <a:pt x="4755" y="2"/>
                  </a:lnTo>
                  <a:lnTo>
                    <a:pt x="4766" y="2"/>
                  </a:lnTo>
                  <a:lnTo>
                    <a:pt x="4776" y="2"/>
                  </a:lnTo>
                  <a:lnTo>
                    <a:pt x="4785" y="0"/>
                  </a:lnTo>
                  <a:lnTo>
                    <a:pt x="479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3944541" y="3800022"/>
              <a:ext cx="265906" cy="1228271"/>
            </a:xfrm>
            <a:custGeom>
              <a:avLst/>
              <a:gdLst>
                <a:gd name="T0" fmla="*/ 2147483647 w 538"/>
                <a:gd name="T1" fmla="*/ 2147483647 h 2709"/>
                <a:gd name="T2" fmla="*/ 2147483647 w 538"/>
                <a:gd name="T3" fmla="*/ 2147483647 h 2709"/>
                <a:gd name="T4" fmla="*/ 2147483647 w 538"/>
                <a:gd name="T5" fmla="*/ 2147483647 h 2709"/>
                <a:gd name="T6" fmla="*/ 2147483647 w 538"/>
                <a:gd name="T7" fmla="*/ 2147483647 h 2709"/>
                <a:gd name="T8" fmla="*/ 2147483647 w 538"/>
                <a:gd name="T9" fmla="*/ 2147483647 h 2709"/>
                <a:gd name="T10" fmla="*/ 2147483647 w 538"/>
                <a:gd name="T11" fmla="*/ 2147483647 h 2709"/>
                <a:gd name="T12" fmla="*/ 2147483647 w 538"/>
                <a:gd name="T13" fmla="*/ 2147483647 h 2709"/>
                <a:gd name="T14" fmla="*/ 2147483647 w 538"/>
                <a:gd name="T15" fmla="*/ 2147483647 h 2709"/>
                <a:gd name="T16" fmla="*/ 2147483647 w 538"/>
                <a:gd name="T17" fmla="*/ 2147483647 h 2709"/>
                <a:gd name="T18" fmla="*/ 2147483647 w 538"/>
                <a:gd name="T19" fmla="*/ 2147483647 h 2709"/>
                <a:gd name="T20" fmla="*/ 2147483647 w 538"/>
                <a:gd name="T21" fmla="*/ 2147483647 h 2709"/>
                <a:gd name="T22" fmla="*/ 2147483647 w 538"/>
                <a:gd name="T23" fmla="*/ 2147483647 h 2709"/>
                <a:gd name="T24" fmla="*/ 2147483647 w 538"/>
                <a:gd name="T25" fmla="*/ 2147483647 h 2709"/>
                <a:gd name="T26" fmla="*/ 2147483647 w 538"/>
                <a:gd name="T27" fmla="*/ 2147483647 h 2709"/>
                <a:gd name="T28" fmla="*/ 2147483647 w 538"/>
                <a:gd name="T29" fmla="*/ 2147483647 h 2709"/>
                <a:gd name="T30" fmla="*/ 2147483647 w 538"/>
                <a:gd name="T31" fmla="*/ 2147483647 h 2709"/>
                <a:gd name="T32" fmla="*/ 2147483647 w 538"/>
                <a:gd name="T33" fmla="*/ 2147483647 h 2709"/>
                <a:gd name="T34" fmla="*/ 2147483647 w 538"/>
                <a:gd name="T35" fmla="*/ 2147483647 h 2709"/>
                <a:gd name="T36" fmla="*/ 2147483647 w 538"/>
                <a:gd name="T37" fmla="*/ 2147483647 h 2709"/>
                <a:gd name="T38" fmla="*/ 2147483647 w 538"/>
                <a:gd name="T39" fmla="*/ 2147483647 h 2709"/>
                <a:gd name="T40" fmla="*/ 2147483647 w 538"/>
                <a:gd name="T41" fmla="*/ 2147483647 h 2709"/>
                <a:gd name="T42" fmla="*/ 2147483647 w 538"/>
                <a:gd name="T43" fmla="*/ 2147483647 h 2709"/>
                <a:gd name="T44" fmla="*/ 2147483647 w 538"/>
                <a:gd name="T45" fmla="*/ 2147483647 h 2709"/>
                <a:gd name="T46" fmla="*/ 2147483647 w 538"/>
                <a:gd name="T47" fmla="*/ 2147483647 h 2709"/>
                <a:gd name="T48" fmla="*/ 2147483647 w 538"/>
                <a:gd name="T49" fmla="*/ 2147483647 h 2709"/>
                <a:gd name="T50" fmla="*/ 2147483647 w 538"/>
                <a:gd name="T51" fmla="*/ 2147483647 h 2709"/>
                <a:gd name="T52" fmla="*/ 2147483647 w 538"/>
                <a:gd name="T53" fmla="*/ 2147483647 h 2709"/>
                <a:gd name="T54" fmla="*/ 2147483647 w 538"/>
                <a:gd name="T55" fmla="*/ 2147483647 h 2709"/>
                <a:gd name="T56" fmla="*/ 2147483647 w 538"/>
                <a:gd name="T57" fmla="*/ 2147483647 h 2709"/>
                <a:gd name="T58" fmla="*/ 2147483647 w 538"/>
                <a:gd name="T59" fmla="*/ 2147483647 h 2709"/>
                <a:gd name="T60" fmla="*/ 2147483647 w 538"/>
                <a:gd name="T61" fmla="*/ 2147483647 h 2709"/>
                <a:gd name="T62" fmla="*/ 2147483647 w 538"/>
                <a:gd name="T63" fmla="*/ 2147483647 h 2709"/>
                <a:gd name="T64" fmla="*/ 2147483647 w 538"/>
                <a:gd name="T65" fmla="*/ 2147483647 h 2709"/>
                <a:gd name="T66" fmla="*/ 2147483647 w 538"/>
                <a:gd name="T67" fmla="*/ 2147483647 h 2709"/>
                <a:gd name="T68" fmla="*/ 2147483647 w 538"/>
                <a:gd name="T69" fmla="*/ 2147483647 h 2709"/>
                <a:gd name="T70" fmla="*/ 2147483647 w 538"/>
                <a:gd name="T71" fmla="*/ 2147483647 h 2709"/>
                <a:gd name="T72" fmla="*/ 2147483647 w 538"/>
                <a:gd name="T73" fmla="*/ 2147483647 h 2709"/>
                <a:gd name="T74" fmla="*/ 2147483647 w 538"/>
                <a:gd name="T75" fmla="*/ 2147483647 h 2709"/>
                <a:gd name="T76" fmla="*/ 2147483647 w 538"/>
                <a:gd name="T77" fmla="*/ 2147483647 h 2709"/>
                <a:gd name="T78" fmla="*/ 2147483647 w 538"/>
                <a:gd name="T79" fmla="*/ 2147483647 h 2709"/>
                <a:gd name="T80" fmla="*/ 2147483647 w 538"/>
                <a:gd name="T81" fmla="*/ 2147483647 h 2709"/>
                <a:gd name="T82" fmla="*/ 2147483647 w 538"/>
                <a:gd name="T83" fmla="*/ 2147483647 h 2709"/>
                <a:gd name="T84" fmla="*/ 2147483647 w 538"/>
                <a:gd name="T85" fmla="*/ 2147483647 h 2709"/>
                <a:gd name="T86" fmla="*/ 2147483647 w 538"/>
                <a:gd name="T87" fmla="*/ 2147483647 h 2709"/>
                <a:gd name="T88" fmla="*/ 2147483647 w 538"/>
                <a:gd name="T89" fmla="*/ 2147483647 h 2709"/>
                <a:gd name="T90" fmla="*/ 2147483647 w 538"/>
                <a:gd name="T91" fmla="*/ 2147483647 h 2709"/>
                <a:gd name="T92" fmla="*/ 2147483647 w 538"/>
                <a:gd name="T93" fmla="*/ 2147483647 h 2709"/>
                <a:gd name="T94" fmla="*/ 2147483647 w 538"/>
                <a:gd name="T95" fmla="*/ 2147483647 h 2709"/>
                <a:gd name="T96" fmla="*/ 2147483647 w 538"/>
                <a:gd name="T97" fmla="*/ 2147483647 h 2709"/>
                <a:gd name="T98" fmla="*/ 2147483647 w 538"/>
                <a:gd name="T99" fmla="*/ 2147483647 h 2709"/>
                <a:gd name="T100" fmla="*/ 2147483647 w 538"/>
                <a:gd name="T101" fmla="*/ 2147483647 h 2709"/>
                <a:gd name="T102" fmla="*/ 2147483647 w 538"/>
                <a:gd name="T103" fmla="*/ 2147483647 h 2709"/>
                <a:gd name="T104" fmla="*/ 2147483647 w 538"/>
                <a:gd name="T105" fmla="*/ 2147483647 h 2709"/>
                <a:gd name="T106" fmla="*/ 2147483647 w 538"/>
                <a:gd name="T107" fmla="*/ 2147483647 h 2709"/>
                <a:gd name="T108" fmla="*/ 2147483647 w 538"/>
                <a:gd name="T109" fmla="*/ 2147483647 h 2709"/>
                <a:gd name="T110" fmla="*/ 2147483647 w 538"/>
                <a:gd name="T111" fmla="*/ 2147483647 h 2709"/>
                <a:gd name="T112" fmla="*/ 2147483647 w 538"/>
                <a:gd name="T113" fmla="*/ 2147483647 h 2709"/>
                <a:gd name="T114" fmla="*/ 0 w 538"/>
                <a:gd name="T115" fmla="*/ 2147483647 h 2709"/>
                <a:gd name="T116" fmla="*/ 2147483647 w 538"/>
                <a:gd name="T117" fmla="*/ 2147483647 h 2709"/>
                <a:gd name="T118" fmla="*/ 2147483647 w 538"/>
                <a:gd name="T119" fmla="*/ 2147483647 h 2709"/>
                <a:gd name="T120" fmla="*/ 2147483647 w 538"/>
                <a:gd name="T121" fmla="*/ 2147483647 h 2709"/>
                <a:gd name="T122" fmla="*/ 2147483647 w 538"/>
                <a:gd name="T123" fmla="*/ 0 h 27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8"/>
                <a:gd name="T187" fmla="*/ 0 h 2709"/>
                <a:gd name="T188" fmla="*/ 538 w 538"/>
                <a:gd name="T189" fmla="*/ 2709 h 27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8" h="2709">
                  <a:moveTo>
                    <a:pt x="77" y="0"/>
                  </a:moveTo>
                  <a:lnTo>
                    <a:pt x="110" y="0"/>
                  </a:lnTo>
                  <a:lnTo>
                    <a:pt x="142" y="2"/>
                  </a:lnTo>
                  <a:lnTo>
                    <a:pt x="159" y="4"/>
                  </a:lnTo>
                  <a:lnTo>
                    <a:pt x="177" y="8"/>
                  </a:lnTo>
                  <a:lnTo>
                    <a:pt x="194" y="10"/>
                  </a:lnTo>
                  <a:lnTo>
                    <a:pt x="211" y="14"/>
                  </a:lnTo>
                  <a:lnTo>
                    <a:pt x="230" y="18"/>
                  </a:lnTo>
                  <a:lnTo>
                    <a:pt x="248" y="21"/>
                  </a:lnTo>
                  <a:lnTo>
                    <a:pt x="267" y="27"/>
                  </a:lnTo>
                  <a:lnTo>
                    <a:pt x="286" y="33"/>
                  </a:lnTo>
                  <a:lnTo>
                    <a:pt x="305" y="39"/>
                  </a:lnTo>
                  <a:lnTo>
                    <a:pt x="325" y="45"/>
                  </a:lnTo>
                  <a:lnTo>
                    <a:pt x="346" y="52"/>
                  </a:lnTo>
                  <a:lnTo>
                    <a:pt x="365" y="60"/>
                  </a:lnTo>
                  <a:lnTo>
                    <a:pt x="386" y="69"/>
                  </a:lnTo>
                  <a:lnTo>
                    <a:pt x="405" y="79"/>
                  </a:lnTo>
                  <a:lnTo>
                    <a:pt x="422" y="89"/>
                  </a:lnTo>
                  <a:lnTo>
                    <a:pt x="440" y="98"/>
                  </a:lnTo>
                  <a:lnTo>
                    <a:pt x="455" y="108"/>
                  </a:lnTo>
                  <a:lnTo>
                    <a:pt x="470" y="117"/>
                  </a:lnTo>
                  <a:lnTo>
                    <a:pt x="482" y="127"/>
                  </a:lnTo>
                  <a:lnTo>
                    <a:pt x="493" y="139"/>
                  </a:lnTo>
                  <a:lnTo>
                    <a:pt x="505" y="148"/>
                  </a:lnTo>
                  <a:lnTo>
                    <a:pt x="513" y="160"/>
                  </a:lnTo>
                  <a:lnTo>
                    <a:pt x="520" y="169"/>
                  </a:lnTo>
                  <a:lnTo>
                    <a:pt x="526" y="181"/>
                  </a:lnTo>
                  <a:lnTo>
                    <a:pt x="532" y="192"/>
                  </a:lnTo>
                  <a:lnTo>
                    <a:pt x="534" y="204"/>
                  </a:lnTo>
                  <a:lnTo>
                    <a:pt x="536" y="217"/>
                  </a:lnTo>
                  <a:lnTo>
                    <a:pt x="538" y="229"/>
                  </a:lnTo>
                  <a:lnTo>
                    <a:pt x="538" y="235"/>
                  </a:lnTo>
                  <a:lnTo>
                    <a:pt x="536" y="242"/>
                  </a:lnTo>
                  <a:lnTo>
                    <a:pt x="536" y="250"/>
                  </a:lnTo>
                  <a:lnTo>
                    <a:pt x="536" y="260"/>
                  </a:lnTo>
                  <a:lnTo>
                    <a:pt x="534" y="269"/>
                  </a:lnTo>
                  <a:lnTo>
                    <a:pt x="532" y="281"/>
                  </a:lnTo>
                  <a:lnTo>
                    <a:pt x="530" y="292"/>
                  </a:lnTo>
                  <a:lnTo>
                    <a:pt x="528" y="306"/>
                  </a:lnTo>
                  <a:lnTo>
                    <a:pt x="524" y="321"/>
                  </a:lnTo>
                  <a:lnTo>
                    <a:pt x="522" y="334"/>
                  </a:lnTo>
                  <a:lnTo>
                    <a:pt x="518" y="352"/>
                  </a:lnTo>
                  <a:lnTo>
                    <a:pt x="516" y="369"/>
                  </a:lnTo>
                  <a:lnTo>
                    <a:pt x="513" y="386"/>
                  </a:lnTo>
                  <a:lnTo>
                    <a:pt x="509" y="405"/>
                  </a:lnTo>
                  <a:lnTo>
                    <a:pt x="503" y="427"/>
                  </a:lnTo>
                  <a:lnTo>
                    <a:pt x="499" y="448"/>
                  </a:lnTo>
                  <a:lnTo>
                    <a:pt x="488" y="498"/>
                  </a:lnTo>
                  <a:lnTo>
                    <a:pt x="478" y="549"/>
                  </a:lnTo>
                  <a:lnTo>
                    <a:pt x="468" y="601"/>
                  </a:lnTo>
                  <a:lnTo>
                    <a:pt x="461" y="657"/>
                  </a:lnTo>
                  <a:lnTo>
                    <a:pt x="455" y="713"/>
                  </a:lnTo>
                  <a:lnTo>
                    <a:pt x="451" y="768"/>
                  </a:lnTo>
                  <a:lnTo>
                    <a:pt x="449" y="828"/>
                  </a:lnTo>
                  <a:lnTo>
                    <a:pt x="447" y="889"/>
                  </a:lnTo>
                  <a:lnTo>
                    <a:pt x="447" y="893"/>
                  </a:lnTo>
                  <a:lnTo>
                    <a:pt x="447" y="901"/>
                  </a:lnTo>
                  <a:lnTo>
                    <a:pt x="447" y="910"/>
                  </a:lnTo>
                  <a:lnTo>
                    <a:pt x="447" y="922"/>
                  </a:lnTo>
                  <a:lnTo>
                    <a:pt x="447" y="937"/>
                  </a:lnTo>
                  <a:lnTo>
                    <a:pt x="447" y="956"/>
                  </a:lnTo>
                  <a:lnTo>
                    <a:pt x="447" y="977"/>
                  </a:lnTo>
                  <a:lnTo>
                    <a:pt x="447" y="1000"/>
                  </a:lnTo>
                  <a:lnTo>
                    <a:pt x="447" y="1025"/>
                  </a:lnTo>
                  <a:lnTo>
                    <a:pt x="447" y="1054"/>
                  </a:lnTo>
                  <a:lnTo>
                    <a:pt x="447" y="1087"/>
                  </a:lnTo>
                  <a:lnTo>
                    <a:pt x="447" y="1121"/>
                  </a:lnTo>
                  <a:lnTo>
                    <a:pt x="447" y="1158"/>
                  </a:lnTo>
                  <a:lnTo>
                    <a:pt x="447" y="1198"/>
                  </a:lnTo>
                  <a:lnTo>
                    <a:pt x="447" y="1240"/>
                  </a:lnTo>
                  <a:lnTo>
                    <a:pt x="447" y="1287"/>
                  </a:lnTo>
                  <a:lnTo>
                    <a:pt x="447" y="1335"/>
                  </a:lnTo>
                  <a:lnTo>
                    <a:pt x="447" y="1386"/>
                  </a:lnTo>
                  <a:lnTo>
                    <a:pt x="447" y="1440"/>
                  </a:lnTo>
                  <a:lnTo>
                    <a:pt x="447" y="1496"/>
                  </a:lnTo>
                  <a:lnTo>
                    <a:pt x="447" y="1555"/>
                  </a:lnTo>
                  <a:lnTo>
                    <a:pt x="447" y="1617"/>
                  </a:lnTo>
                  <a:lnTo>
                    <a:pt x="447" y="1682"/>
                  </a:lnTo>
                  <a:lnTo>
                    <a:pt x="447" y="1749"/>
                  </a:lnTo>
                  <a:lnTo>
                    <a:pt x="447" y="1818"/>
                  </a:lnTo>
                  <a:lnTo>
                    <a:pt x="447" y="1891"/>
                  </a:lnTo>
                  <a:lnTo>
                    <a:pt x="447" y="1968"/>
                  </a:lnTo>
                  <a:lnTo>
                    <a:pt x="447" y="2045"/>
                  </a:lnTo>
                  <a:lnTo>
                    <a:pt x="447" y="2127"/>
                  </a:lnTo>
                  <a:lnTo>
                    <a:pt x="447" y="2210"/>
                  </a:lnTo>
                  <a:lnTo>
                    <a:pt x="447" y="2296"/>
                  </a:lnTo>
                  <a:lnTo>
                    <a:pt x="447" y="2319"/>
                  </a:lnTo>
                  <a:lnTo>
                    <a:pt x="447" y="2340"/>
                  </a:lnTo>
                  <a:lnTo>
                    <a:pt x="445" y="2362"/>
                  </a:lnTo>
                  <a:lnTo>
                    <a:pt x="444" y="2383"/>
                  </a:lnTo>
                  <a:lnTo>
                    <a:pt x="440" y="2404"/>
                  </a:lnTo>
                  <a:lnTo>
                    <a:pt x="438" y="2423"/>
                  </a:lnTo>
                  <a:lnTo>
                    <a:pt x="434" y="2442"/>
                  </a:lnTo>
                  <a:lnTo>
                    <a:pt x="430" y="2461"/>
                  </a:lnTo>
                  <a:lnTo>
                    <a:pt x="424" y="2479"/>
                  </a:lnTo>
                  <a:lnTo>
                    <a:pt x="419" y="2496"/>
                  </a:lnTo>
                  <a:lnTo>
                    <a:pt x="413" y="2513"/>
                  </a:lnTo>
                  <a:lnTo>
                    <a:pt x="407" y="2530"/>
                  </a:lnTo>
                  <a:lnTo>
                    <a:pt x="394" y="2563"/>
                  </a:lnTo>
                  <a:lnTo>
                    <a:pt x="378" y="2594"/>
                  </a:lnTo>
                  <a:lnTo>
                    <a:pt x="371" y="2607"/>
                  </a:lnTo>
                  <a:lnTo>
                    <a:pt x="363" y="2621"/>
                  </a:lnTo>
                  <a:lnTo>
                    <a:pt x="355" y="2632"/>
                  </a:lnTo>
                  <a:lnTo>
                    <a:pt x="348" y="2644"/>
                  </a:lnTo>
                  <a:lnTo>
                    <a:pt x="338" y="2655"/>
                  </a:lnTo>
                  <a:lnTo>
                    <a:pt x="330" y="2665"/>
                  </a:lnTo>
                  <a:lnTo>
                    <a:pt x="321" y="2672"/>
                  </a:lnTo>
                  <a:lnTo>
                    <a:pt x="311" y="2680"/>
                  </a:lnTo>
                  <a:lnTo>
                    <a:pt x="301" y="2686"/>
                  </a:lnTo>
                  <a:lnTo>
                    <a:pt x="292" y="2692"/>
                  </a:lnTo>
                  <a:lnTo>
                    <a:pt x="282" y="2697"/>
                  </a:lnTo>
                  <a:lnTo>
                    <a:pt x="273" y="2701"/>
                  </a:lnTo>
                  <a:lnTo>
                    <a:pt x="263" y="2705"/>
                  </a:lnTo>
                  <a:lnTo>
                    <a:pt x="252" y="2707"/>
                  </a:lnTo>
                  <a:lnTo>
                    <a:pt x="242" y="2707"/>
                  </a:lnTo>
                  <a:lnTo>
                    <a:pt x="230" y="2709"/>
                  </a:lnTo>
                  <a:lnTo>
                    <a:pt x="223" y="2707"/>
                  </a:lnTo>
                  <a:lnTo>
                    <a:pt x="213" y="2705"/>
                  </a:lnTo>
                  <a:lnTo>
                    <a:pt x="205" y="2703"/>
                  </a:lnTo>
                  <a:lnTo>
                    <a:pt x="196" y="2699"/>
                  </a:lnTo>
                  <a:lnTo>
                    <a:pt x="186" y="2694"/>
                  </a:lnTo>
                  <a:lnTo>
                    <a:pt x="179" y="2688"/>
                  </a:lnTo>
                  <a:lnTo>
                    <a:pt x="169" y="2680"/>
                  </a:lnTo>
                  <a:lnTo>
                    <a:pt x="159" y="2671"/>
                  </a:lnTo>
                  <a:lnTo>
                    <a:pt x="152" y="2661"/>
                  </a:lnTo>
                  <a:lnTo>
                    <a:pt x="142" y="2649"/>
                  </a:lnTo>
                  <a:lnTo>
                    <a:pt x="133" y="2638"/>
                  </a:lnTo>
                  <a:lnTo>
                    <a:pt x="125" y="2625"/>
                  </a:lnTo>
                  <a:lnTo>
                    <a:pt x="115" y="2609"/>
                  </a:lnTo>
                  <a:lnTo>
                    <a:pt x="108" y="2594"/>
                  </a:lnTo>
                  <a:lnTo>
                    <a:pt x="98" y="2577"/>
                  </a:lnTo>
                  <a:lnTo>
                    <a:pt x="90" y="2557"/>
                  </a:lnTo>
                  <a:lnTo>
                    <a:pt x="79" y="2525"/>
                  </a:lnTo>
                  <a:lnTo>
                    <a:pt x="69" y="2496"/>
                  </a:lnTo>
                  <a:lnTo>
                    <a:pt x="60" y="2467"/>
                  </a:lnTo>
                  <a:lnTo>
                    <a:pt x="52" y="2440"/>
                  </a:lnTo>
                  <a:lnTo>
                    <a:pt x="46" y="2413"/>
                  </a:lnTo>
                  <a:lnTo>
                    <a:pt x="42" y="2388"/>
                  </a:lnTo>
                  <a:lnTo>
                    <a:pt x="40" y="2367"/>
                  </a:lnTo>
                  <a:lnTo>
                    <a:pt x="38" y="2346"/>
                  </a:lnTo>
                  <a:lnTo>
                    <a:pt x="40" y="2292"/>
                  </a:lnTo>
                  <a:lnTo>
                    <a:pt x="42" y="2239"/>
                  </a:lnTo>
                  <a:lnTo>
                    <a:pt x="46" y="2183"/>
                  </a:lnTo>
                  <a:lnTo>
                    <a:pt x="52" y="2125"/>
                  </a:lnTo>
                  <a:lnTo>
                    <a:pt x="60" y="2068"/>
                  </a:lnTo>
                  <a:lnTo>
                    <a:pt x="63" y="2037"/>
                  </a:lnTo>
                  <a:lnTo>
                    <a:pt x="69" y="2006"/>
                  </a:lnTo>
                  <a:lnTo>
                    <a:pt x="73" y="1976"/>
                  </a:lnTo>
                  <a:lnTo>
                    <a:pt x="79" y="1945"/>
                  </a:lnTo>
                  <a:lnTo>
                    <a:pt x="85" y="1912"/>
                  </a:lnTo>
                  <a:lnTo>
                    <a:pt x="90" y="1880"/>
                  </a:lnTo>
                  <a:lnTo>
                    <a:pt x="92" y="1857"/>
                  </a:lnTo>
                  <a:lnTo>
                    <a:pt x="94" y="1834"/>
                  </a:lnTo>
                  <a:lnTo>
                    <a:pt x="94" y="1811"/>
                  </a:lnTo>
                  <a:lnTo>
                    <a:pt x="96" y="1786"/>
                  </a:lnTo>
                  <a:lnTo>
                    <a:pt x="98" y="1761"/>
                  </a:lnTo>
                  <a:lnTo>
                    <a:pt x="100" y="1736"/>
                  </a:lnTo>
                  <a:lnTo>
                    <a:pt x="100" y="1709"/>
                  </a:lnTo>
                  <a:lnTo>
                    <a:pt x="102" y="1682"/>
                  </a:lnTo>
                  <a:lnTo>
                    <a:pt x="104" y="1653"/>
                  </a:lnTo>
                  <a:lnTo>
                    <a:pt x="104" y="1624"/>
                  </a:lnTo>
                  <a:lnTo>
                    <a:pt x="106" y="1596"/>
                  </a:lnTo>
                  <a:lnTo>
                    <a:pt x="106" y="1565"/>
                  </a:lnTo>
                  <a:lnTo>
                    <a:pt x="108" y="1534"/>
                  </a:lnTo>
                  <a:lnTo>
                    <a:pt x="108" y="1503"/>
                  </a:lnTo>
                  <a:lnTo>
                    <a:pt x="110" y="1471"/>
                  </a:lnTo>
                  <a:lnTo>
                    <a:pt x="110" y="1438"/>
                  </a:lnTo>
                  <a:lnTo>
                    <a:pt x="110" y="1406"/>
                  </a:lnTo>
                  <a:lnTo>
                    <a:pt x="111" y="1371"/>
                  </a:lnTo>
                  <a:lnTo>
                    <a:pt x="111" y="1336"/>
                  </a:lnTo>
                  <a:lnTo>
                    <a:pt x="111" y="1300"/>
                  </a:lnTo>
                  <a:lnTo>
                    <a:pt x="113" y="1263"/>
                  </a:lnTo>
                  <a:lnTo>
                    <a:pt x="113" y="1227"/>
                  </a:lnTo>
                  <a:lnTo>
                    <a:pt x="113" y="1189"/>
                  </a:lnTo>
                  <a:lnTo>
                    <a:pt x="113" y="1150"/>
                  </a:lnTo>
                  <a:lnTo>
                    <a:pt x="113" y="1112"/>
                  </a:lnTo>
                  <a:lnTo>
                    <a:pt x="115" y="1072"/>
                  </a:lnTo>
                  <a:lnTo>
                    <a:pt x="115" y="1031"/>
                  </a:lnTo>
                  <a:lnTo>
                    <a:pt x="115" y="989"/>
                  </a:lnTo>
                  <a:lnTo>
                    <a:pt x="115" y="947"/>
                  </a:lnTo>
                  <a:lnTo>
                    <a:pt x="115" y="905"/>
                  </a:lnTo>
                  <a:lnTo>
                    <a:pt x="115" y="860"/>
                  </a:lnTo>
                  <a:lnTo>
                    <a:pt x="115" y="816"/>
                  </a:lnTo>
                  <a:lnTo>
                    <a:pt x="115" y="787"/>
                  </a:lnTo>
                  <a:lnTo>
                    <a:pt x="115" y="761"/>
                  </a:lnTo>
                  <a:lnTo>
                    <a:pt x="115" y="736"/>
                  </a:lnTo>
                  <a:lnTo>
                    <a:pt x="115" y="709"/>
                  </a:lnTo>
                  <a:lnTo>
                    <a:pt x="113" y="684"/>
                  </a:lnTo>
                  <a:lnTo>
                    <a:pt x="113" y="659"/>
                  </a:lnTo>
                  <a:lnTo>
                    <a:pt x="113" y="634"/>
                  </a:lnTo>
                  <a:lnTo>
                    <a:pt x="111" y="611"/>
                  </a:lnTo>
                  <a:lnTo>
                    <a:pt x="111" y="588"/>
                  </a:lnTo>
                  <a:lnTo>
                    <a:pt x="110" y="565"/>
                  </a:lnTo>
                  <a:lnTo>
                    <a:pt x="110" y="544"/>
                  </a:lnTo>
                  <a:lnTo>
                    <a:pt x="108" y="521"/>
                  </a:lnTo>
                  <a:lnTo>
                    <a:pt x="106" y="499"/>
                  </a:lnTo>
                  <a:lnTo>
                    <a:pt x="104" y="480"/>
                  </a:lnTo>
                  <a:lnTo>
                    <a:pt x="104" y="459"/>
                  </a:lnTo>
                  <a:lnTo>
                    <a:pt x="102" y="440"/>
                  </a:lnTo>
                  <a:lnTo>
                    <a:pt x="100" y="423"/>
                  </a:lnTo>
                  <a:lnTo>
                    <a:pt x="98" y="403"/>
                  </a:lnTo>
                  <a:lnTo>
                    <a:pt x="96" y="386"/>
                  </a:lnTo>
                  <a:lnTo>
                    <a:pt x="94" y="369"/>
                  </a:lnTo>
                  <a:lnTo>
                    <a:pt x="92" y="354"/>
                  </a:lnTo>
                  <a:lnTo>
                    <a:pt x="90" y="336"/>
                  </a:lnTo>
                  <a:lnTo>
                    <a:pt x="88" y="321"/>
                  </a:lnTo>
                  <a:lnTo>
                    <a:pt x="86" y="308"/>
                  </a:lnTo>
                  <a:lnTo>
                    <a:pt x="83" y="292"/>
                  </a:lnTo>
                  <a:lnTo>
                    <a:pt x="81" y="279"/>
                  </a:lnTo>
                  <a:lnTo>
                    <a:pt x="79" y="267"/>
                  </a:lnTo>
                  <a:lnTo>
                    <a:pt x="75" y="254"/>
                  </a:lnTo>
                  <a:lnTo>
                    <a:pt x="73" y="242"/>
                  </a:lnTo>
                  <a:lnTo>
                    <a:pt x="69" y="231"/>
                  </a:lnTo>
                  <a:lnTo>
                    <a:pt x="67" y="221"/>
                  </a:lnTo>
                  <a:lnTo>
                    <a:pt x="65" y="212"/>
                  </a:lnTo>
                  <a:lnTo>
                    <a:pt x="60" y="194"/>
                  </a:lnTo>
                  <a:lnTo>
                    <a:pt x="54" y="179"/>
                  </a:lnTo>
                  <a:lnTo>
                    <a:pt x="48" y="165"/>
                  </a:lnTo>
                  <a:lnTo>
                    <a:pt x="42" y="152"/>
                  </a:lnTo>
                  <a:lnTo>
                    <a:pt x="37" y="140"/>
                  </a:lnTo>
                  <a:lnTo>
                    <a:pt x="33" y="129"/>
                  </a:lnTo>
                  <a:lnTo>
                    <a:pt x="27" y="119"/>
                  </a:lnTo>
                  <a:lnTo>
                    <a:pt x="23" y="110"/>
                  </a:lnTo>
                  <a:lnTo>
                    <a:pt x="19" y="102"/>
                  </a:lnTo>
                  <a:lnTo>
                    <a:pt x="15" y="96"/>
                  </a:lnTo>
                  <a:lnTo>
                    <a:pt x="12" y="91"/>
                  </a:lnTo>
                  <a:lnTo>
                    <a:pt x="10" y="85"/>
                  </a:lnTo>
                  <a:lnTo>
                    <a:pt x="6" y="83"/>
                  </a:lnTo>
                  <a:lnTo>
                    <a:pt x="4" y="79"/>
                  </a:lnTo>
                  <a:lnTo>
                    <a:pt x="2" y="79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6" y="43"/>
                  </a:lnTo>
                  <a:lnTo>
                    <a:pt x="8" y="35"/>
                  </a:lnTo>
                  <a:lnTo>
                    <a:pt x="12" y="29"/>
                  </a:lnTo>
                  <a:lnTo>
                    <a:pt x="15" y="23"/>
                  </a:lnTo>
                  <a:lnTo>
                    <a:pt x="19" y="18"/>
                  </a:lnTo>
                  <a:lnTo>
                    <a:pt x="25" y="14"/>
                  </a:lnTo>
                  <a:lnTo>
                    <a:pt x="31" y="10"/>
                  </a:lnTo>
                  <a:lnTo>
                    <a:pt x="37" y="6"/>
                  </a:lnTo>
                  <a:lnTo>
                    <a:pt x="44" y="4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7"/>
            <p:cNvSpPr>
              <a:spLocks/>
            </p:cNvSpPr>
            <p:nvPr/>
          </p:nvSpPr>
          <p:spPr bwMode="auto">
            <a:xfrm>
              <a:off x="2913658" y="4292600"/>
              <a:ext cx="726281" cy="538843"/>
            </a:xfrm>
            <a:custGeom>
              <a:avLst/>
              <a:gdLst>
                <a:gd name="T0" fmla="*/ 2147483647 w 1465"/>
                <a:gd name="T1" fmla="*/ 2147483647 h 1186"/>
                <a:gd name="T2" fmla="*/ 2147483647 w 1465"/>
                <a:gd name="T3" fmla="*/ 2147483647 h 1186"/>
                <a:gd name="T4" fmla="*/ 2147483647 w 1465"/>
                <a:gd name="T5" fmla="*/ 2147483647 h 1186"/>
                <a:gd name="T6" fmla="*/ 2147483647 w 1465"/>
                <a:gd name="T7" fmla="*/ 2147483647 h 1186"/>
                <a:gd name="T8" fmla="*/ 2147483647 w 1465"/>
                <a:gd name="T9" fmla="*/ 2147483647 h 1186"/>
                <a:gd name="T10" fmla="*/ 2147483647 w 1465"/>
                <a:gd name="T11" fmla="*/ 2147483647 h 1186"/>
                <a:gd name="T12" fmla="*/ 2147483647 w 1465"/>
                <a:gd name="T13" fmla="*/ 2147483647 h 1186"/>
                <a:gd name="T14" fmla="*/ 2147483647 w 1465"/>
                <a:gd name="T15" fmla="*/ 2147483647 h 1186"/>
                <a:gd name="T16" fmla="*/ 2147483647 w 1465"/>
                <a:gd name="T17" fmla="*/ 2147483647 h 1186"/>
                <a:gd name="T18" fmla="*/ 2147483647 w 1465"/>
                <a:gd name="T19" fmla="*/ 2147483647 h 1186"/>
                <a:gd name="T20" fmla="*/ 2147483647 w 1465"/>
                <a:gd name="T21" fmla="*/ 2147483647 h 1186"/>
                <a:gd name="T22" fmla="*/ 2147483647 w 1465"/>
                <a:gd name="T23" fmla="*/ 2147483647 h 1186"/>
                <a:gd name="T24" fmla="*/ 2147483647 w 1465"/>
                <a:gd name="T25" fmla="*/ 2147483647 h 1186"/>
                <a:gd name="T26" fmla="*/ 2147483647 w 1465"/>
                <a:gd name="T27" fmla="*/ 2147483647 h 1186"/>
                <a:gd name="T28" fmla="*/ 2147483647 w 1465"/>
                <a:gd name="T29" fmla="*/ 2147483647 h 1186"/>
                <a:gd name="T30" fmla="*/ 2147483647 w 1465"/>
                <a:gd name="T31" fmla="*/ 2147483647 h 1186"/>
                <a:gd name="T32" fmla="*/ 2147483647 w 1465"/>
                <a:gd name="T33" fmla="*/ 2147483647 h 1186"/>
                <a:gd name="T34" fmla="*/ 2147483647 w 1465"/>
                <a:gd name="T35" fmla="*/ 2147483647 h 1186"/>
                <a:gd name="T36" fmla="*/ 2147483647 w 1465"/>
                <a:gd name="T37" fmla="*/ 2147483647 h 1186"/>
                <a:gd name="T38" fmla="*/ 2147483647 w 1465"/>
                <a:gd name="T39" fmla="*/ 2147483647 h 1186"/>
                <a:gd name="T40" fmla="*/ 2147483647 w 1465"/>
                <a:gd name="T41" fmla="*/ 2147483647 h 1186"/>
                <a:gd name="T42" fmla="*/ 2147483647 w 1465"/>
                <a:gd name="T43" fmla="*/ 2147483647 h 1186"/>
                <a:gd name="T44" fmla="*/ 2147483647 w 1465"/>
                <a:gd name="T45" fmla="*/ 2147483647 h 1186"/>
                <a:gd name="T46" fmla="*/ 2147483647 w 1465"/>
                <a:gd name="T47" fmla="*/ 2147483647 h 1186"/>
                <a:gd name="T48" fmla="*/ 2147483647 w 1465"/>
                <a:gd name="T49" fmla="*/ 2147483647 h 1186"/>
                <a:gd name="T50" fmla="*/ 2147483647 w 1465"/>
                <a:gd name="T51" fmla="*/ 2147483647 h 1186"/>
                <a:gd name="T52" fmla="*/ 2147483647 w 1465"/>
                <a:gd name="T53" fmla="*/ 2147483647 h 1186"/>
                <a:gd name="T54" fmla="*/ 2147483647 w 1465"/>
                <a:gd name="T55" fmla="*/ 2147483647 h 1186"/>
                <a:gd name="T56" fmla="*/ 2147483647 w 1465"/>
                <a:gd name="T57" fmla="*/ 2147483647 h 1186"/>
                <a:gd name="T58" fmla="*/ 2147483647 w 1465"/>
                <a:gd name="T59" fmla="*/ 2147483647 h 1186"/>
                <a:gd name="T60" fmla="*/ 2147483647 w 1465"/>
                <a:gd name="T61" fmla="*/ 2147483647 h 1186"/>
                <a:gd name="T62" fmla="*/ 2147483647 w 1465"/>
                <a:gd name="T63" fmla="*/ 2147483647 h 1186"/>
                <a:gd name="T64" fmla="*/ 2147483647 w 1465"/>
                <a:gd name="T65" fmla="*/ 2147483647 h 1186"/>
                <a:gd name="T66" fmla="*/ 2147483647 w 1465"/>
                <a:gd name="T67" fmla="*/ 2147483647 h 1186"/>
                <a:gd name="T68" fmla="*/ 0 w 1465"/>
                <a:gd name="T69" fmla="*/ 2147483647 h 1186"/>
                <a:gd name="T70" fmla="*/ 2147483647 w 1465"/>
                <a:gd name="T71" fmla="*/ 2147483647 h 1186"/>
                <a:gd name="T72" fmla="*/ 2147483647 w 1465"/>
                <a:gd name="T73" fmla="*/ 2147483647 h 1186"/>
                <a:gd name="T74" fmla="*/ 2147483647 w 1465"/>
                <a:gd name="T75" fmla="*/ 2147483647 h 1186"/>
                <a:gd name="T76" fmla="*/ 2147483647 w 1465"/>
                <a:gd name="T77" fmla="*/ 2147483647 h 1186"/>
                <a:gd name="T78" fmla="*/ 2147483647 w 1465"/>
                <a:gd name="T79" fmla="*/ 2147483647 h 1186"/>
                <a:gd name="T80" fmla="*/ 2147483647 w 1465"/>
                <a:gd name="T81" fmla="*/ 2147483647 h 1186"/>
                <a:gd name="T82" fmla="*/ 2147483647 w 1465"/>
                <a:gd name="T83" fmla="*/ 2147483647 h 1186"/>
                <a:gd name="T84" fmla="*/ 2147483647 w 1465"/>
                <a:gd name="T85" fmla="*/ 2147483647 h 1186"/>
                <a:gd name="T86" fmla="*/ 2147483647 w 1465"/>
                <a:gd name="T87" fmla="*/ 2147483647 h 1186"/>
                <a:gd name="T88" fmla="*/ 2147483647 w 1465"/>
                <a:gd name="T89" fmla="*/ 2147483647 h 1186"/>
                <a:gd name="T90" fmla="*/ 2147483647 w 1465"/>
                <a:gd name="T91" fmla="*/ 2147483647 h 1186"/>
                <a:gd name="T92" fmla="*/ 2147483647 w 1465"/>
                <a:gd name="T93" fmla="*/ 2147483647 h 1186"/>
                <a:gd name="T94" fmla="*/ 2147483647 w 1465"/>
                <a:gd name="T95" fmla="*/ 2147483647 h 1186"/>
                <a:gd name="T96" fmla="*/ 2147483647 w 1465"/>
                <a:gd name="T97" fmla="*/ 2147483647 h 1186"/>
                <a:gd name="T98" fmla="*/ 2147483647 w 1465"/>
                <a:gd name="T99" fmla="*/ 2147483647 h 1186"/>
                <a:gd name="T100" fmla="*/ 2147483647 w 1465"/>
                <a:gd name="T101" fmla="*/ 2147483647 h 1186"/>
                <a:gd name="T102" fmla="*/ 2147483647 w 1465"/>
                <a:gd name="T103" fmla="*/ 2147483647 h 1186"/>
                <a:gd name="T104" fmla="*/ 2147483647 w 1465"/>
                <a:gd name="T105" fmla="*/ 2147483647 h 1186"/>
                <a:gd name="T106" fmla="*/ 2147483647 w 1465"/>
                <a:gd name="T107" fmla="*/ 2147483647 h 1186"/>
                <a:gd name="T108" fmla="*/ 2147483647 w 1465"/>
                <a:gd name="T109" fmla="*/ 2147483647 h 1186"/>
                <a:gd name="T110" fmla="*/ 2147483647 w 1465"/>
                <a:gd name="T111" fmla="*/ 2147483647 h 1186"/>
                <a:gd name="T112" fmla="*/ 2147483647 w 1465"/>
                <a:gd name="T113" fmla="*/ 2147483647 h 1186"/>
                <a:gd name="T114" fmla="*/ 2147483647 w 1465"/>
                <a:gd name="T115" fmla="*/ 2147483647 h 1186"/>
                <a:gd name="T116" fmla="*/ 2147483647 w 1465"/>
                <a:gd name="T117" fmla="*/ 0 h 11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5"/>
                <a:gd name="T178" fmla="*/ 0 h 1186"/>
                <a:gd name="T179" fmla="*/ 1465 w 1465"/>
                <a:gd name="T180" fmla="*/ 1186 h 11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5" h="1186">
                  <a:moveTo>
                    <a:pt x="1094" y="0"/>
                  </a:moveTo>
                  <a:lnTo>
                    <a:pt x="1110" y="0"/>
                  </a:lnTo>
                  <a:lnTo>
                    <a:pt x="1127" y="2"/>
                  </a:lnTo>
                  <a:lnTo>
                    <a:pt x="1142" y="4"/>
                  </a:lnTo>
                  <a:lnTo>
                    <a:pt x="1160" y="6"/>
                  </a:lnTo>
                  <a:lnTo>
                    <a:pt x="1175" y="9"/>
                  </a:lnTo>
                  <a:lnTo>
                    <a:pt x="1192" y="13"/>
                  </a:lnTo>
                  <a:lnTo>
                    <a:pt x="1207" y="19"/>
                  </a:lnTo>
                  <a:lnTo>
                    <a:pt x="1223" y="23"/>
                  </a:lnTo>
                  <a:lnTo>
                    <a:pt x="1238" y="31"/>
                  </a:lnTo>
                  <a:lnTo>
                    <a:pt x="1254" y="36"/>
                  </a:lnTo>
                  <a:lnTo>
                    <a:pt x="1269" y="46"/>
                  </a:lnTo>
                  <a:lnTo>
                    <a:pt x="1284" y="54"/>
                  </a:lnTo>
                  <a:lnTo>
                    <a:pt x="1300" y="63"/>
                  </a:lnTo>
                  <a:lnTo>
                    <a:pt x="1313" y="75"/>
                  </a:lnTo>
                  <a:lnTo>
                    <a:pt x="1328" y="84"/>
                  </a:lnTo>
                  <a:lnTo>
                    <a:pt x="1342" y="98"/>
                  </a:lnTo>
                  <a:lnTo>
                    <a:pt x="1357" y="107"/>
                  </a:lnTo>
                  <a:lnTo>
                    <a:pt x="1371" y="119"/>
                  </a:lnTo>
                  <a:lnTo>
                    <a:pt x="1384" y="128"/>
                  </a:lnTo>
                  <a:lnTo>
                    <a:pt x="1396" y="140"/>
                  </a:lnTo>
                  <a:lnTo>
                    <a:pt x="1407" y="150"/>
                  </a:lnTo>
                  <a:lnTo>
                    <a:pt x="1417" y="161"/>
                  </a:lnTo>
                  <a:lnTo>
                    <a:pt x="1426" y="173"/>
                  </a:lnTo>
                  <a:lnTo>
                    <a:pt x="1434" y="182"/>
                  </a:lnTo>
                  <a:lnTo>
                    <a:pt x="1442" y="194"/>
                  </a:lnTo>
                  <a:lnTo>
                    <a:pt x="1447" y="205"/>
                  </a:lnTo>
                  <a:lnTo>
                    <a:pt x="1453" y="217"/>
                  </a:lnTo>
                  <a:lnTo>
                    <a:pt x="1457" y="228"/>
                  </a:lnTo>
                  <a:lnTo>
                    <a:pt x="1459" y="238"/>
                  </a:lnTo>
                  <a:lnTo>
                    <a:pt x="1463" y="249"/>
                  </a:lnTo>
                  <a:lnTo>
                    <a:pt x="1463" y="261"/>
                  </a:lnTo>
                  <a:lnTo>
                    <a:pt x="1465" y="272"/>
                  </a:lnTo>
                  <a:lnTo>
                    <a:pt x="1463" y="280"/>
                  </a:lnTo>
                  <a:lnTo>
                    <a:pt x="1461" y="288"/>
                  </a:lnTo>
                  <a:lnTo>
                    <a:pt x="1455" y="296"/>
                  </a:lnTo>
                  <a:lnTo>
                    <a:pt x="1449" y="303"/>
                  </a:lnTo>
                  <a:lnTo>
                    <a:pt x="1442" y="313"/>
                  </a:lnTo>
                  <a:lnTo>
                    <a:pt x="1432" y="320"/>
                  </a:lnTo>
                  <a:lnTo>
                    <a:pt x="1421" y="330"/>
                  </a:lnTo>
                  <a:lnTo>
                    <a:pt x="1407" y="340"/>
                  </a:lnTo>
                  <a:lnTo>
                    <a:pt x="1382" y="363"/>
                  </a:lnTo>
                  <a:lnTo>
                    <a:pt x="1371" y="374"/>
                  </a:lnTo>
                  <a:lnTo>
                    <a:pt x="1359" y="384"/>
                  </a:lnTo>
                  <a:lnTo>
                    <a:pt x="1350" y="395"/>
                  </a:lnTo>
                  <a:lnTo>
                    <a:pt x="1340" y="407"/>
                  </a:lnTo>
                  <a:lnTo>
                    <a:pt x="1330" y="418"/>
                  </a:lnTo>
                  <a:lnTo>
                    <a:pt x="1323" y="430"/>
                  </a:lnTo>
                  <a:lnTo>
                    <a:pt x="1294" y="461"/>
                  </a:lnTo>
                  <a:lnTo>
                    <a:pt x="1265" y="489"/>
                  </a:lnTo>
                  <a:lnTo>
                    <a:pt x="1234" y="520"/>
                  </a:lnTo>
                  <a:lnTo>
                    <a:pt x="1204" y="553"/>
                  </a:lnTo>
                  <a:lnTo>
                    <a:pt x="1171" y="583"/>
                  </a:lnTo>
                  <a:lnTo>
                    <a:pt x="1140" y="616"/>
                  </a:lnTo>
                  <a:lnTo>
                    <a:pt x="1108" y="651"/>
                  </a:lnTo>
                  <a:lnTo>
                    <a:pt x="1075" y="683"/>
                  </a:lnTo>
                  <a:lnTo>
                    <a:pt x="1048" y="704"/>
                  </a:lnTo>
                  <a:lnTo>
                    <a:pt x="1023" y="725"/>
                  </a:lnTo>
                  <a:lnTo>
                    <a:pt x="998" y="747"/>
                  </a:lnTo>
                  <a:lnTo>
                    <a:pt x="973" y="768"/>
                  </a:lnTo>
                  <a:lnTo>
                    <a:pt x="921" y="806"/>
                  </a:lnTo>
                  <a:lnTo>
                    <a:pt x="870" y="843"/>
                  </a:lnTo>
                  <a:lnTo>
                    <a:pt x="816" y="877"/>
                  </a:lnTo>
                  <a:lnTo>
                    <a:pt x="764" y="912"/>
                  </a:lnTo>
                  <a:lnTo>
                    <a:pt x="710" y="944"/>
                  </a:lnTo>
                  <a:lnTo>
                    <a:pt x="658" y="975"/>
                  </a:lnTo>
                  <a:lnTo>
                    <a:pt x="609" y="998"/>
                  </a:lnTo>
                  <a:lnTo>
                    <a:pt x="559" y="1023"/>
                  </a:lnTo>
                  <a:lnTo>
                    <a:pt x="509" y="1044"/>
                  </a:lnTo>
                  <a:lnTo>
                    <a:pt x="459" y="1065"/>
                  </a:lnTo>
                  <a:lnTo>
                    <a:pt x="411" y="1084"/>
                  </a:lnTo>
                  <a:lnTo>
                    <a:pt x="363" y="1104"/>
                  </a:lnTo>
                  <a:lnTo>
                    <a:pt x="315" y="1121"/>
                  </a:lnTo>
                  <a:lnTo>
                    <a:pt x="269" y="1138"/>
                  </a:lnTo>
                  <a:lnTo>
                    <a:pt x="250" y="1142"/>
                  </a:lnTo>
                  <a:lnTo>
                    <a:pt x="230" y="1148"/>
                  </a:lnTo>
                  <a:lnTo>
                    <a:pt x="211" y="1154"/>
                  </a:lnTo>
                  <a:lnTo>
                    <a:pt x="194" y="1157"/>
                  </a:lnTo>
                  <a:lnTo>
                    <a:pt x="179" y="1161"/>
                  </a:lnTo>
                  <a:lnTo>
                    <a:pt x="163" y="1167"/>
                  </a:lnTo>
                  <a:lnTo>
                    <a:pt x="150" y="1169"/>
                  </a:lnTo>
                  <a:lnTo>
                    <a:pt x="136" y="1173"/>
                  </a:lnTo>
                  <a:lnTo>
                    <a:pt x="125" y="1177"/>
                  </a:lnTo>
                  <a:lnTo>
                    <a:pt x="113" y="1179"/>
                  </a:lnTo>
                  <a:lnTo>
                    <a:pt x="104" y="1180"/>
                  </a:lnTo>
                  <a:lnTo>
                    <a:pt x="94" y="1182"/>
                  </a:lnTo>
                  <a:lnTo>
                    <a:pt x="86" y="1184"/>
                  </a:lnTo>
                  <a:lnTo>
                    <a:pt x="81" y="1184"/>
                  </a:lnTo>
                  <a:lnTo>
                    <a:pt x="75" y="1186"/>
                  </a:lnTo>
                  <a:lnTo>
                    <a:pt x="71" y="1186"/>
                  </a:lnTo>
                  <a:lnTo>
                    <a:pt x="56" y="1186"/>
                  </a:lnTo>
                  <a:lnTo>
                    <a:pt x="48" y="1184"/>
                  </a:lnTo>
                  <a:lnTo>
                    <a:pt x="40" y="1184"/>
                  </a:lnTo>
                  <a:lnTo>
                    <a:pt x="35" y="1184"/>
                  </a:lnTo>
                  <a:lnTo>
                    <a:pt x="29" y="1182"/>
                  </a:lnTo>
                  <a:lnTo>
                    <a:pt x="23" y="1182"/>
                  </a:lnTo>
                  <a:lnTo>
                    <a:pt x="19" y="1180"/>
                  </a:lnTo>
                  <a:lnTo>
                    <a:pt x="15" y="1179"/>
                  </a:lnTo>
                  <a:lnTo>
                    <a:pt x="12" y="1177"/>
                  </a:lnTo>
                  <a:lnTo>
                    <a:pt x="8" y="1175"/>
                  </a:lnTo>
                  <a:lnTo>
                    <a:pt x="6" y="1173"/>
                  </a:lnTo>
                  <a:lnTo>
                    <a:pt x="4" y="1171"/>
                  </a:lnTo>
                  <a:lnTo>
                    <a:pt x="2" y="1167"/>
                  </a:lnTo>
                  <a:lnTo>
                    <a:pt x="0" y="1165"/>
                  </a:lnTo>
                  <a:lnTo>
                    <a:pt x="0" y="1161"/>
                  </a:lnTo>
                  <a:lnTo>
                    <a:pt x="27" y="1142"/>
                  </a:lnTo>
                  <a:lnTo>
                    <a:pt x="54" y="1123"/>
                  </a:lnTo>
                  <a:lnTo>
                    <a:pt x="79" y="1104"/>
                  </a:lnTo>
                  <a:lnTo>
                    <a:pt x="104" y="1086"/>
                  </a:lnTo>
                  <a:lnTo>
                    <a:pt x="129" y="1069"/>
                  </a:lnTo>
                  <a:lnTo>
                    <a:pt x="152" y="1050"/>
                  </a:lnTo>
                  <a:lnTo>
                    <a:pt x="175" y="1035"/>
                  </a:lnTo>
                  <a:lnTo>
                    <a:pt x="196" y="1017"/>
                  </a:lnTo>
                  <a:lnTo>
                    <a:pt x="217" y="1000"/>
                  </a:lnTo>
                  <a:lnTo>
                    <a:pt x="236" y="985"/>
                  </a:lnTo>
                  <a:lnTo>
                    <a:pt x="255" y="969"/>
                  </a:lnTo>
                  <a:lnTo>
                    <a:pt x="275" y="954"/>
                  </a:lnTo>
                  <a:lnTo>
                    <a:pt x="292" y="939"/>
                  </a:lnTo>
                  <a:lnTo>
                    <a:pt x="309" y="923"/>
                  </a:lnTo>
                  <a:lnTo>
                    <a:pt x="324" y="910"/>
                  </a:lnTo>
                  <a:lnTo>
                    <a:pt x="340" y="896"/>
                  </a:lnTo>
                  <a:lnTo>
                    <a:pt x="371" y="868"/>
                  </a:lnTo>
                  <a:lnTo>
                    <a:pt x="401" y="841"/>
                  </a:lnTo>
                  <a:lnTo>
                    <a:pt x="434" y="814"/>
                  </a:lnTo>
                  <a:lnTo>
                    <a:pt x="463" y="787"/>
                  </a:lnTo>
                  <a:lnTo>
                    <a:pt x="493" y="760"/>
                  </a:lnTo>
                  <a:lnTo>
                    <a:pt x="522" y="733"/>
                  </a:lnTo>
                  <a:lnTo>
                    <a:pt x="551" y="708"/>
                  </a:lnTo>
                  <a:lnTo>
                    <a:pt x="578" y="681"/>
                  </a:lnTo>
                  <a:lnTo>
                    <a:pt x="607" y="654"/>
                  </a:lnTo>
                  <a:lnTo>
                    <a:pt x="634" y="630"/>
                  </a:lnTo>
                  <a:lnTo>
                    <a:pt x="658" y="603"/>
                  </a:lnTo>
                  <a:lnTo>
                    <a:pt x="685" y="578"/>
                  </a:lnTo>
                  <a:lnTo>
                    <a:pt x="710" y="551"/>
                  </a:lnTo>
                  <a:lnTo>
                    <a:pt x="733" y="524"/>
                  </a:lnTo>
                  <a:lnTo>
                    <a:pt x="756" y="499"/>
                  </a:lnTo>
                  <a:lnTo>
                    <a:pt x="779" y="472"/>
                  </a:lnTo>
                  <a:lnTo>
                    <a:pt x="799" y="449"/>
                  </a:lnTo>
                  <a:lnTo>
                    <a:pt x="816" y="426"/>
                  </a:lnTo>
                  <a:lnTo>
                    <a:pt x="833" y="403"/>
                  </a:lnTo>
                  <a:lnTo>
                    <a:pt x="850" y="382"/>
                  </a:lnTo>
                  <a:lnTo>
                    <a:pt x="866" y="361"/>
                  </a:lnTo>
                  <a:lnTo>
                    <a:pt x="881" y="342"/>
                  </a:lnTo>
                  <a:lnTo>
                    <a:pt x="895" y="322"/>
                  </a:lnTo>
                  <a:lnTo>
                    <a:pt x="908" y="303"/>
                  </a:lnTo>
                  <a:lnTo>
                    <a:pt x="921" y="286"/>
                  </a:lnTo>
                  <a:lnTo>
                    <a:pt x="933" y="269"/>
                  </a:lnTo>
                  <a:lnTo>
                    <a:pt x="943" y="251"/>
                  </a:lnTo>
                  <a:lnTo>
                    <a:pt x="954" y="234"/>
                  </a:lnTo>
                  <a:lnTo>
                    <a:pt x="962" y="219"/>
                  </a:lnTo>
                  <a:lnTo>
                    <a:pt x="971" y="203"/>
                  </a:lnTo>
                  <a:lnTo>
                    <a:pt x="977" y="190"/>
                  </a:lnTo>
                  <a:lnTo>
                    <a:pt x="985" y="176"/>
                  </a:lnTo>
                  <a:lnTo>
                    <a:pt x="996" y="161"/>
                  </a:lnTo>
                  <a:lnTo>
                    <a:pt x="1004" y="146"/>
                  </a:lnTo>
                  <a:lnTo>
                    <a:pt x="1012" y="130"/>
                  </a:lnTo>
                  <a:lnTo>
                    <a:pt x="1019" y="115"/>
                  </a:lnTo>
                  <a:lnTo>
                    <a:pt x="1023" y="102"/>
                  </a:lnTo>
                  <a:lnTo>
                    <a:pt x="1027" y="86"/>
                  </a:lnTo>
                  <a:lnTo>
                    <a:pt x="1029" y="71"/>
                  </a:lnTo>
                  <a:lnTo>
                    <a:pt x="1029" y="56"/>
                  </a:lnTo>
                  <a:lnTo>
                    <a:pt x="1031" y="42"/>
                  </a:lnTo>
                  <a:lnTo>
                    <a:pt x="1031" y="36"/>
                  </a:lnTo>
                  <a:lnTo>
                    <a:pt x="1033" y="31"/>
                  </a:lnTo>
                  <a:lnTo>
                    <a:pt x="1035" y="27"/>
                  </a:lnTo>
                  <a:lnTo>
                    <a:pt x="1039" y="21"/>
                  </a:lnTo>
                  <a:lnTo>
                    <a:pt x="1040" y="17"/>
                  </a:lnTo>
                  <a:lnTo>
                    <a:pt x="1044" y="13"/>
                  </a:lnTo>
                  <a:lnTo>
                    <a:pt x="1048" y="11"/>
                  </a:lnTo>
                  <a:lnTo>
                    <a:pt x="1054" y="8"/>
                  </a:lnTo>
                  <a:lnTo>
                    <a:pt x="1060" y="6"/>
                  </a:lnTo>
                  <a:lnTo>
                    <a:pt x="1065" y="4"/>
                  </a:lnTo>
                  <a:lnTo>
                    <a:pt x="1071" y="2"/>
                  </a:lnTo>
                  <a:lnTo>
                    <a:pt x="1077" y="2"/>
                  </a:lnTo>
                  <a:lnTo>
                    <a:pt x="1085" y="0"/>
                  </a:lnTo>
                  <a:lnTo>
                    <a:pt x="109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8"/>
            <p:cNvSpPr>
              <a:spLocks/>
            </p:cNvSpPr>
            <p:nvPr/>
          </p:nvSpPr>
          <p:spPr bwMode="auto">
            <a:xfrm>
              <a:off x="4506119" y="4282622"/>
              <a:ext cx="706438" cy="548821"/>
            </a:xfrm>
            <a:custGeom>
              <a:avLst/>
              <a:gdLst>
                <a:gd name="T0" fmla="*/ 2147483647 w 1424"/>
                <a:gd name="T1" fmla="*/ 0 h 1209"/>
                <a:gd name="T2" fmla="*/ 2147483647 w 1424"/>
                <a:gd name="T3" fmla="*/ 2147483647 h 1209"/>
                <a:gd name="T4" fmla="*/ 2147483647 w 1424"/>
                <a:gd name="T5" fmla="*/ 2147483647 h 1209"/>
                <a:gd name="T6" fmla="*/ 2147483647 w 1424"/>
                <a:gd name="T7" fmla="*/ 2147483647 h 1209"/>
                <a:gd name="T8" fmla="*/ 2147483647 w 1424"/>
                <a:gd name="T9" fmla="*/ 2147483647 h 1209"/>
                <a:gd name="T10" fmla="*/ 2147483647 w 1424"/>
                <a:gd name="T11" fmla="*/ 2147483647 h 1209"/>
                <a:gd name="T12" fmla="*/ 2147483647 w 1424"/>
                <a:gd name="T13" fmla="*/ 2147483647 h 1209"/>
                <a:gd name="T14" fmla="*/ 2147483647 w 1424"/>
                <a:gd name="T15" fmla="*/ 2147483647 h 1209"/>
                <a:gd name="T16" fmla="*/ 2147483647 w 1424"/>
                <a:gd name="T17" fmla="*/ 2147483647 h 1209"/>
                <a:gd name="T18" fmla="*/ 2147483647 w 1424"/>
                <a:gd name="T19" fmla="*/ 2147483647 h 1209"/>
                <a:gd name="T20" fmla="*/ 2147483647 w 1424"/>
                <a:gd name="T21" fmla="*/ 2147483647 h 1209"/>
                <a:gd name="T22" fmla="*/ 2147483647 w 1424"/>
                <a:gd name="T23" fmla="*/ 2147483647 h 1209"/>
                <a:gd name="T24" fmla="*/ 2147483647 w 1424"/>
                <a:gd name="T25" fmla="*/ 2147483647 h 1209"/>
                <a:gd name="T26" fmla="*/ 2147483647 w 1424"/>
                <a:gd name="T27" fmla="*/ 2147483647 h 1209"/>
                <a:gd name="T28" fmla="*/ 2147483647 w 1424"/>
                <a:gd name="T29" fmla="*/ 2147483647 h 1209"/>
                <a:gd name="T30" fmla="*/ 2147483647 w 1424"/>
                <a:gd name="T31" fmla="*/ 2147483647 h 1209"/>
                <a:gd name="T32" fmla="*/ 2147483647 w 1424"/>
                <a:gd name="T33" fmla="*/ 2147483647 h 1209"/>
                <a:gd name="T34" fmla="*/ 2147483647 w 1424"/>
                <a:gd name="T35" fmla="*/ 2147483647 h 1209"/>
                <a:gd name="T36" fmla="*/ 2147483647 w 1424"/>
                <a:gd name="T37" fmla="*/ 2147483647 h 1209"/>
                <a:gd name="T38" fmla="*/ 2147483647 w 1424"/>
                <a:gd name="T39" fmla="*/ 2147483647 h 1209"/>
                <a:gd name="T40" fmla="*/ 2147483647 w 1424"/>
                <a:gd name="T41" fmla="*/ 2147483647 h 1209"/>
                <a:gd name="T42" fmla="*/ 2147483647 w 1424"/>
                <a:gd name="T43" fmla="*/ 2147483647 h 1209"/>
                <a:gd name="T44" fmla="*/ 2147483647 w 1424"/>
                <a:gd name="T45" fmla="*/ 2147483647 h 1209"/>
                <a:gd name="T46" fmla="*/ 2147483647 w 1424"/>
                <a:gd name="T47" fmla="*/ 2147483647 h 1209"/>
                <a:gd name="T48" fmla="*/ 2147483647 w 1424"/>
                <a:gd name="T49" fmla="*/ 2147483647 h 1209"/>
                <a:gd name="T50" fmla="*/ 2147483647 w 1424"/>
                <a:gd name="T51" fmla="*/ 2147483647 h 1209"/>
                <a:gd name="T52" fmla="*/ 2147483647 w 1424"/>
                <a:gd name="T53" fmla="*/ 2147483647 h 1209"/>
                <a:gd name="T54" fmla="*/ 2147483647 w 1424"/>
                <a:gd name="T55" fmla="*/ 2147483647 h 1209"/>
                <a:gd name="T56" fmla="*/ 2147483647 w 1424"/>
                <a:gd name="T57" fmla="*/ 2147483647 h 1209"/>
                <a:gd name="T58" fmla="*/ 2147483647 w 1424"/>
                <a:gd name="T59" fmla="*/ 2147483647 h 1209"/>
                <a:gd name="T60" fmla="*/ 2147483647 w 1424"/>
                <a:gd name="T61" fmla="*/ 2147483647 h 1209"/>
                <a:gd name="T62" fmla="*/ 2147483647 w 1424"/>
                <a:gd name="T63" fmla="*/ 2147483647 h 1209"/>
                <a:gd name="T64" fmla="*/ 2147483647 w 1424"/>
                <a:gd name="T65" fmla="*/ 2147483647 h 1209"/>
                <a:gd name="T66" fmla="*/ 2147483647 w 1424"/>
                <a:gd name="T67" fmla="*/ 2147483647 h 1209"/>
                <a:gd name="T68" fmla="*/ 2147483647 w 1424"/>
                <a:gd name="T69" fmla="*/ 2147483647 h 1209"/>
                <a:gd name="T70" fmla="*/ 2147483647 w 1424"/>
                <a:gd name="T71" fmla="*/ 2147483647 h 1209"/>
                <a:gd name="T72" fmla="*/ 2147483647 w 1424"/>
                <a:gd name="T73" fmla="*/ 2147483647 h 1209"/>
                <a:gd name="T74" fmla="*/ 2147483647 w 1424"/>
                <a:gd name="T75" fmla="*/ 2147483647 h 1209"/>
                <a:gd name="T76" fmla="*/ 2147483647 w 1424"/>
                <a:gd name="T77" fmla="*/ 2147483647 h 1209"/>
                <a:gd name="T78" fmla="*/ 2147483647 w 1424"/>
                <a:gd name="T79" fmla="*/ 2147483647 h 1209"/>
                <a:gd name="T80" fmla="*/ 2147483647 w 1424"/>
                <a:gd name="T81" fmla="*/ 2147483647 h 1209"/>
                <a:gd name="T82" fmla="*/ 2147483647 w 1424"/>
                <a:gd name="T83" fmla="*/ 2147483647 h 1209"/>
                <a:gd name="T84" fmla="*/ 2147483647 w 1424"/>
                <a:gd name="T85" fmla="*/ 2147483647 h 1209"/>
                <a:gd name="T86" fmla="*/ 2147483647 w 1424"/>
                <a:gd name="T87" fmla="*/ 2147483647 h 1209"/>
                <a:gd name="T88" fmla="*/ 2147483647 w 1424"/>
                <a:gd name="T89" fmla="*/ 2147483647 h 1209"/>
                <a:gd name="T90" fmla="*/ 2147483647 w 1424"/>
                <a:gd name="T91" fmla="*/ 2147483647 h 1209"/>
                <a:gd name="T92" fmla="*/ 2147483647 w 1424"/>
                <a:gd name="T93" fmla="*/ 2147483647 h 1209"/>
                <a:gd name="T94" fmla="*/ 2147483647 w 1424"/>
                <a:gd name="T95" fmla="*/ 2147483647 h 1209"/>
                <a:gd name="T96" fmla="*/ 2147483647 w 1424"/>
                <a:gd name="T97" fmla="*/ 2147483647 h 1209"/>
                <a:gd name="T98" fmla="*/ 2147483647 w 1424"/>
                <a:gd name="T99" fmla="*/ 2147483647 h 1209"/>
                <a:gd name="T100" fmla="*/ 2147483647 w 1424"/>
                <a:gd name="T101" fmla="*/ 2147483647 h 1209"/>
                <a:gd name="T102" fmla="*/ 2147483647 w 1424"/>
                <a:gd name="T103" fmla="*/ 2147483647 h 1209"/>
                <a:gd name="T104" fmla="*/ 2147483647 w 1424"/>
                <a:gd name="T105" fmla="*/ 2147483647 h 1209"/>
                <a:gd name="T106" fmla="*/ 2147483647 w 1424"/>
                <a:gd name="T107" fmla="*/ 2147483647 h 1209"/>
                <a:gd name="T108" fmla="*/ 2147483647 w 1424"/>
                <a:gd name="T109" fmla="*/ 2147483647 h 1209"/>
                <a:gd name="T110" fmla="*/ 0 w 1424"/>
                <a:gd name="T111" fmla="*/ 2147483647 h 1209"/>
                <a:gd name="T112" fmla="*/ 2147483647 w 1424"/>
                <a:gd name="T113" fmla="*/ 2147483647 h 1209"/>
                <a:gd name="T114" fmla="*/ 2147483647 w 1424"/>
                <a:gd name="T115" fmla="*/ 2147483647 h 1209"/>
                <a:gd name="T116" fmla="*/ 2147483647 w 1424"/>
                <a:gd name="T117" fmla="*/ 0 h 120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24"/>
                <a:gd name="T178" fmla="*/ 0 h 1209"/>
                <a:gd name="T179" fmla="*/ 1424 w 1424"/>
                <a:gd name="T180" fmla="*/ 1209 h 120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24" h="1209">
                  <a:moveTo>
                    <a:pt x="30" y="0"/>
                  </a:moveTo>
                  <a:lnTo>
                    <a:pt x="38" y="0"/>
                  </a:lnTo>
                  <a:lnTo>
                    <a:pt x="48" y="0"/>
                  </a:lnTo>
                  <a:lnTo>
                    <a:pt x="55" y="0"/>
                  </a:lnTo>
                  <a:lnTo>
                    <a:pt x="65" y="2"/>
                  </a:lnTo>
                  <a:lnTo>
                    <a:pt x="76" y="4"/>
                  </a:lnTo>
                  <a:lnTo>
                    <a:pt x="88" y="4"/>
                  </a:lnTo>
                  <a:lnTo>
                    <a:pt x="99" y="6"/>
                  </a:lnTo>
                  <a:lnTo>
                    <a:pt x="113" y="8"/>
                  </a:lnTo>
                  <a:lnTo>
                    <a:pt x="126" y="11"/>
                  </a:lnTo>
                  <a:lnTo>
                    <a:pt x="140" y="13"/>
                  </a:lnTo>
                  <a:lnTo>
                    <a:pt x="155" y="17"/>
                  </a:lnTo>
                  <a:lnTo>
                    <a:pt x="171" y="19"/>
                  </a:lnTo>
                  <a:lnTo>
                    <a:pt x="188" y="23"/>
                  </a:lnTo>
                  <a:lnTo>
                    <a:pt x="205" y="27"/>
                  </a:lnTo>
                  <a:lnTo>
                    <a:pt x="222" y="31"/>
                  </a:lnTo>
                  <a:lnTo>
                    <a:pt x="242" y="36"/>
                  </a:lnTo>
                  <a:lnTo>
                    <a:pt x="316" y="63"/>
                  </a:lnTo>
                  <a:lnTo>
                    <a:pt x="389" y="92"/>
                  </a:lnTo>
                  <a:lnTo>
                    <a:pt x="464" y="123"/>
                  </a:lnTo>
                  <a:lnTo>
                    <a:pt x="537" y="153"/>
                  </a:lnTo>
                  <a:lnTo>
                    <a:pt x="612" y="184"/>
                  </a:lnTo>
                  <a:lnTo>
                    <a:pt x="685" y="217"/>
                  </a:lnTo>
                  <a:lnTo>
                    <a:pt x="758" y="249"/>
                  </a:lnTo>
                  <a:lnTo>
                    <a:pt x="829" y="284"/>
                  </a:lnTo>
                  <a:lnTo>
                    <a:pt x="875" y="309"/>
                  </a:lnTo>
                  <a:lnTo>
                    <a:pt x="919" y="336"/>
                  </a:lnTo>
                  <a:lnTo>
                    <a:pt x="961" y="361"/>
                  </a:lnTo>
                  <a:lnTo>
                    <a:pt x="1000" y="386"/>
                  </a:lnTo>
                  <a:lnTo>
                    <a:pt x="1038" y="411"/>
                  </a:lnTo>
                  <a:lnTo>
                    <a:pt x="1057" y="424"/>
                  </a:lnTo>
                  <a:lnTo>
                    <a:pt x="1075" y="436"/>
                  </a:lnTo>
                  <a:lnTo>
                    <a:pt x="1092" y="447"/>
                  </a:lnTo>
                  <a:lnTo>
                    <a:pt x="1109" y="461"/>
                  </a:lnTo>
                  <a:lnTo>
                    <a:pt x="1125" y="472"/>
                  </a:lnTo>
                  <a:lnTo>
                    <a:pt x="1142" y="484"/>
                  </a:lnTo>
                  <a:lnTo>
                    <a:pt x="1157" y="495"/>
                  </a:lnTo>
                  <a:lnTo>
                    <a:pt x="1171" y="507"/>
                  </a:lnTo>
                  <a:lnTo>
                    <a:pt x="1186" y="518"/>
                  </a:lnTo>
                  <a:lnTo>
                    <a:pt x="1199" y="530"/>
                  </a:lnTo>
                  <a:lnTo>
                    <a:pt x="1213" y="541"/>
                  </a:lnTo>
                  <a:lnTo>
                    <a:pt x="1226" y="553"/>
                  </a:lnTo>
                  <a:lnTo>
                    <a:pt x="1238" y="564"/>
                  </a:lnTo>
                  <a:lnTo>
                    <a:pt x="1251" y="576"/>
                  </a:lnTo>
                  <a:lnTo>
                    <a:pt x="1263" y="587"/>
                  </a:lnTo>
                  <a:lnTo>
                    <a:pt x="1272" y="599"/>
                  </a:lnTo>
                  <a:lnTo>
                    <a:pt x="1284" y="610"/>
                  </a:lnTo>
                  <a:lnTo>
                    <a:pt x="1293" y="620"/>
                  </a:lnTo>
                  <a:lnTo>
                    <a:pt x="1303" y="631"/>
                  </a:lnTo>
                  <a:lnTo>
                    <a:pt x="1311" y="643"/>
                  </a:lnTo>
                  <a:lnTo>
                    <a:pt x="1320" y="654"/>
                  </a:lnTo>
                  <a:lnTo>
                    <a:pt x="1328" y="664"/>
                  </a:lnTo>
                  <a:lnTo>
                    <a:pt x="1340" y="683"/>
                  </a:lnTo>
                  <a:lnTo>
                    <a:pt x="1351" y="704"/>
                  </a:lnTo>
                  <a:lnTo>
                    <a:pt x="1361" y="724"/>
                  </a:lnTo>
                  <a:lnTo>
                    <a:pt x="1370" y="743"/>
                  </a:lnTo>
                  <a:lnTo>
                    <a:pt x="1378" y="764"/>
                  </a:lnTo>
                  <a:lnTo>
                    <a:pt x="1386" y="783"/>
                  </a:lnTo>
                  <a:lnTo>
                    <a:pt x="1393" y="804"/>
                  </a:lnTo>
                  <a:lnTo>
                    <a:pt x="1399" y="823"/>
                  </a:lnTo>
                  <a:lnTo>
                    <a:pt x="1405" y="844"/>
                  </a:lnTo>
                  <a:lnTo>
                    <a:pt x="1411" y="866"/>
                  </a:lnTo>
                  <a:lnTo>
                    <a:pt x="1414" y="887"/>
                  </a:lnTo>
                  <a:lnTo>
                    <a:pt x="1418" y="908"/>
                  </a:lnTo>
                  <a:lnTo>
                    <a:pt x="1420" y="931"/>
                  </a:lnTo>
                  <a:lnTo>
                    <a:pt x="1422" y="952"/>
                  </a:lnTo>
                  <a:lnTo>
                    <a:pt x="1424" y="975"/>
                  </a:lnTo>
                  <a:lnTo>
                    <a:pt x="1424" y="998"/>
                  </a:lnTo>
                  <a:lnTo>
                    <a:pt x="1424" y="1015"/>
                  </a:lnTo>
                  <a:lnTo>
                    <a:pt x="1422" y="1033"/>
                  </a:lnTo>
                  <a:lnTo>
                    <a:pt x="1418" y="1052"/>
                  </a:lnTo>
                  <a:lnTo>
                    <a:pt x="1414" y="1071"/>
                  </a:lnTo>
                  <a:lnTo>
                    <a:pt x="1409" y="1088"/>
                  </a:lnTo>
                  <a:lnTo>
                    <a:pt x="1403" y="1107"/>
                  </a:lnTo>
                  <a:lnTo>
                    <a:pt x="1395" y="1129"/>
                  </a:lnTo>
                  <a:lnTo>
                    <a:pt x="1386" y="1148"/>
                  </a:lnTo>
                  <a:lnTo>
                    <a:pt x="1380" y="1155"/>
                  </a:lnTo>
                  <a:lnTo>
                    <a:pt x="1376" y="1163"/>
                  </a:lnTo>
                  <a:lnTo>
                    <a:pt x="1370" y="1169"/>
                  </a:lnTo>
                  <a:lnTo>
                    <a:pt x="1365" y="1175"/>
                  </a:lnTo>
                  <a:lnTo>
                    <a:pt x="1359" y="1180"/>
                  </a:lnTo>
                  <a:lnTo>
                    <a:pt x="1353" y="1186"/>
                  </a:lnTo>
                  <a:lnTo>
                    <a:pt x="1347" y="1190"/>
                  </a:lnTo>
                  <a:lnTo>
                    <a:pt x="1341" y="1194"/>
                  </a:lnTo>
                  <a:lnTo>
                    <a:pt x="1336" y="1198"/>
                  </a:lnTo>
                  <a:lnTo>
                    <a:pt x="1328" y="1202"/>
                  </a:lnTo>
                  <a:lnTo>
                    <a:pt x="1315" y="1205"/>
                  </a:lnTo>
                  <a:lnTo>
                    <a:pt x="1299" y="1207"/>
                  </a:lnTo>
                  <a:lnTo>
                    <a:pt x="1284" y="1209"/>
                  </a:lnTo>
                  <a:lnTo>
                    <a:pt x="1276" y="1209"/>
                  </a:lnTo>
                  <a:lnTo>
                    <a:pt x="1269" y="1207"/>
                  </a:lnTo>
                  <a:lnTo>
                    <a:pt x="1259" y="1205"/>
                  </a:lnTo>
                  <a:lnTo>
                    <a:pt x="1251" y="1205"/>
                  </a:lnTo>
                  <a:lnTo>
                    <a:pt x="1242" y="1202"/>
                  </a:lnTo>
                  <a:lnTo>
                    <a:pt x="1232" y="1200"/>
                  </a:lnTo>
                  <a:lnTo>
                    <a:pt x="1222" y="1196"/>
                  </a:lnTo>
                  <a:lnTo>
                    <a:pt x="1213" y="1192"/>
                  </a:lnTo>
                  <a:lnTo>
                    <a:pt x="1201" y="1186"/>
                  </a:lnTo>
                  <a:lnTo>
                    <a:pt x="1190" y="1182"/>
                  </a:lnTo>
                  <a:lnTo>
                    <a:pt x="1178" y="1177"/>
                  </a:lnTo>
                  <a:lnTo>
                    <a:pt x="1167" y="1171"/>
                  </a:lnTo>
                  <a:lnTo>
                    <a:pt x="1155" y="1165"/>
                  </a:lnTo>
                  <a:lnTo>
                    <a:pt x="1142" y="1157"/>
                  </a:lnTo>
                  <a:lnTo>
                    <a:pt x="1117" y="1142"/>
                  </a:lnTo>
                  <a:lnTo>
                    <a:pt x="1096" y="1129"/>
                  </a:lnTo>
                  <a:lnTo>
                    <a:pt x="1073" y="1113"/>
                  </a:lnTo>
                  <a:lnTo>
                    <a:pt x="1050" y="1096"/>
                  </a:lnTo>
                  <a:lnTo>
                    <a:pt x="1025" y="1079"/>
                  </a:lnTo>
                  <a:lnTo>
                    <a:pt x="1000" y="1058"/>
                  </a:lnTo>
                  <a:lnTo>
                    <a:pt x="975" y="1036"/>
                  </a:lnTo>
                  <a:lnTo>
                    <a:pt x="948" y="1013"/>
                  </a:lnTo>
                  <a:lnTo>
                    <a:pt x="919" y="988"/>
                  </a:lnTo>
                  <a:lnTo>
                    <a:pt x="892" y="962"/>
                  </a:lnTo>
                  <a:lnTo>
                    <a:pt x="863" y="933"/>
                  </a:lnTo>
                  <a:lnTo>
                    <a:pt x="835" y="902"/>
                  </a:lnTo>
                  <a:lnTo>
                    <a:pt x="804" y="871"/>
                  </a:lnTo>
                  <a:lnTo>
                    <a:pt x="773" y="837"/>
                  </a:lnTo>
                  <a:lnTo>
                    <a:pt x="741" y="802"/>
                  </a:lnTo>
                  <a:lnTo>
                    <a:pt x="710" y="764"/>
                  </a:lnTo>
                  <a:lnTo>
                    <a:pt x="677" y="725"/>
                  </a:lnTo>
                  <a:lnTo>
                    <a:pt x="654" y="701"/>
                  </a:lnTo>
                  <a:lnTo>
                    <a:pt x="633" y="676"/>
                  </a:lnTo>
                  <a:lnTo>
                    <a:pt x="612" y="653"/>
                  </a:lnTo>
                  <a:lnTo>
                    <a:pt x="591" y="629"/>
                  </a:lnTo>
                  <a:lnTo>
                    <a:pt x="570" y="606"/>
                  </a:lnTo>
                  <a:lnTo>
                    <a:pt x="551" y="583"/>
                  </a:lnTo>
                  <a:lnTo>
                    <a:pt x="529" y="562"/>
                  </a:lnTo>
                  <a:lnTo>
                    <a:pt x="510" y="541"/>
                  </a:lnTo>
                  <a:lnTo>
                    <a:pt x="491" y="520"/>
                  </a:lnTo>
                  <a:lnTo>
                    <a:pt x="472" y="499"/>
                  </a:lnTo>
                  <a:lnTo>
                    <a:pt x="455" y="480"/>
                  </a:lnTo>
                  <a:lnTo>
                    <a:pt x="435" y="461"/>
                  </a:lnTo>
                  <a:lnTo>
                    <a:pt x="418" y="443"/>
                  </a:lnTo>
                  <a:lnTo>
                    <a:pt x="401" y="424"/>
                  </a:lnTo>
                  <a:lnTo>
                    <a:pt x="384" y="407"/>
                  </a:lnTo>
                  <a:lnTo>
                    <a:pt x="366" y="390"/>
                  </a:lnTo>
                  <a:lnTo>
                    <a:pt x="349" y="374"/>
                  </a:lnTo>
                  <a:lnTo>
                    <a:pt x="334" y="357"/>
                  </a:lnTo>
                  <a:lnTo>
                    <a:pt x="318" y="342"/>
                  </a:lnTo>
                  <a:lnTo>
                    <a:pt x="301" y="326"/>
                  </a:lnTo>
                  <a:lnTo>
                    <a:pt x="288" y="313"/>
                  </a:lnTo>
                  <a:lnTo>
                    <a:pt x="272" y="299"/>
                  </a:lnTo>
                  <a:lnTo>
                    <a:pt x="257" y="286"/>
                  </a:lnTo>
                  <a:lnTo>
                    <a:pt x="243" y="272"/>
                  </a:lnTo>
                  <a:lnTo>
                    <a:pt x="230" y="259"/>
                  </a:lnTo>
                  <a:lnTo>
                    <a:pt x="217" y="247"/>
                  </a:lnTo>
                  <a:lnTo>
                    <a:pt x="203" y="236"/>
                  </a:lnTo>
                  <a:lnTo>
                    <a:pt x="192" y="226"/>
                  </a:lnTo>
                  <a:lnTo>
                    <a:pt x="180" y="215"/>
                  </a:lnTo>
                  <a:lnTo>
                    <a:pt x="169" y="205"/>
                  </a:lnTo>
                  <a:lnTo>
                    <a:pt x="157" y="196"/>
                  </a:lnTo>
                  <a:lnTo>
                    <a:pt x="146" y="188"/>
                  </a:lnTo>
                  <a:lnTo>
                    <a:pt x="128" y="175"/>
                  </a:lnTo>
                  <a:lnTo>
                    <a:pt x="113" y="163"/>
                  </a:lnTo>
                  <a:lnTo>
                    <a:pt x="98" y="151"/>
                  </a:lnTo>
                  <a:lnTo>
                    <a:pt x="82" y="140"/>
                  </a:lnTo>
                  <a:lnTo>
                    <a:pt x="69" y="128"/>
                  </a:lnTo>
                  <a:lnTo>
                    <a:pt x="57" y="117"/>
                  </a:lnTo>
                  <a:lnTo>
                    <a:pt x="46" y="107"/>
                  </a:lnTo>
                  <a:lnTo>
                    <a:pt x="36" y="98"/>
                  </a:lnTo>
                  <a:lnTo>
                    <a:pt x="28" y="88"/>
                  </a:lnTo>
                  <a:lnTo>
                    <a:pt x="21" y="79"/>
                  </a:lnTo>
                  <a:lnTo>
                    <a:pt x="13" y="71"/>
                  </a:lnTo>
                  <a:lnTo>
                    <a:pt x="9" y="63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27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7" y="8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87500"/>
          <a:stretch>
            <a:fillRect/>
          </a:stretch>
        </p:blipFill>
        <p:spPr bwMode="auto">
          <a:xfrm>
            <a:off x="380999" y="1143000"/>
            <a:ext cx="1632239" cy="15240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3124200" y="838200"/>
            <a:ext cx="533400" cy="914400"/>
            <a:chOff x="3729236" y="2593522"/>
            <a:chExt cx="744141" cy="1195614"/>
          </a:xfrm>
          <a:solidFill>
            <a:srgbClr val="00B0F0"/>
          </a:solidFill>
        </p:grpSpPr>
        <p:sp>
          <p:nvSpPr>
            <p:cNvPr id="5" name="Freeform 24"/>
            <p:cNvSpPr>
              <a:spLocks/>
            </p:cNvSpPr>
            <p:nvPr/>
          </p:nvSpPr>
          <p:spPr bwMode="auto">
            <a:xfrm>
              <a:off x="3852268" y="2593522"/>
              <a:ext cx="380008" cy="482600"/>
            </a:xfrm>
            <a:custGeom>
              <a:avLst/>
              <a:gdLst>
                <a:gd name="T0" fmla="*/ 2147483647 w 766"/>
                <a:gd name="T1" fmla="*/ 0 h 1063"/>
                <a:gd name="T2" fmla="*/ 2147483647 w 766"/>
                <a:gd name="T3" fmla="*/ 2147483647 h 1063"/>
                <a:gd name="T4" fmla="*/ 2147483647 w 766"/>
                <a:gd name="T5" fmla="*/ 2147483647 h 1063"/>
                <a:gd name="T6" fmla="*/ 2147483647 w 766"/>
                <a:gd name="T7" fmla="*/ 2147483647 h 1063"/>
                <a:gd name="T8" fmla="*/ 2147483647 w 766"/>
                <a:gd name="T9" fmla="*/ 2147483647 h 1063"/>
                <a:gd name="T10" fmla="*/ 2147483647 w 766"/>
                <a:gd name="T11" fmla="*/ 2147483647 h 1063"/>
                <a:gd name="T12" fmla="*/ 2147483647 w 766"/>
                <a:gd name="T13" fmla="*/ 2147483647 h 1063"/>
                <a:gd name="T14" fmla="*/ 2147483647 w 766"/>
                <a:gd name="T15" fmla="*/ 2147483647 h 1063"/>
                <a:gd name="T16" fmla="*/ 2147483647 w 766"/>
                <a:gd name="T17" fmla="*/ 2147483647 h 1063"/>
                <a:gd name="T18" fmla="*/ 2147483647 w 766"/>
                <a:gd name="T19" fmla="*/ 2147483647 h 1063"/>
                <a:gd name="T20" fmla="*/ 2147483647 w 766"/>
                <a:gd name="T21" fmla="*/ 2147483647 h 1063"/>
                <a:gd name="T22" fmla="*/ 2147483647 w 766"/>
                <a:gd name="T23" fmla="*/ 2147483647 h 1063"/>
                <a:gd name="T24" fmla="*/ 2147483647 w 766"/>
                <a:gd name="T25" fmla="*/ 2147483647 h 1063"/>
                <a:gd name="T26" fmla="*/ 2147483647 w 766"/>
                <a:gd name="T27" fmla="*/ 2147483647 h 1063"/>
                <a:gd name="T28" fmla="*/ 2147483647 w 766"/>
                <a:gd name="T29" fmla="*/ 2147483647 h 1063"/>
                <a:gd name="T30" fmla="*/ 2147483647 w 766"/>
                <a:gd name="T31" fmla="*/ 2147483647 h 1063"/>
                <a:gd name="T32" fmla="*/ 2147483647 w 766"/>
                <a:gd name="T33" fmla="*/ 2147483647 h 1063"/>
                <a:gd name="T34" fmla="*/ 2147483647 w 766"/>
                <a:gd name="T35" fmla="*/ 2147483647 h 1063"/>
                <a:gd name="T36" fmla="*/ 2147483647 w 766"/>
                <a:gd name="T37" fmla="*/ 2147483647 h 1063"/>
                <a:gd name="T38" fmla="*/ 2147483647 w 766"/>
                <a:gd name="T39" fmla="*/ 2147483647 h 1063"/>
                <a:gd name="T40" fmla="*/ 2147483647 w 766"/>
                <a:gd name="T41" fmla="*/ 2147483647 h 1063"/>
                <a:gd name="T42" fmla="*/ 2147483647 w 766"/>
                <a:gd name="T43" fmla="*/ 2147483647 h 1063"/>
                <a:gd name="T44" fmla="*/ 2147483647 w 766"/>
                <a:gd name="T45" fmla="*/ 2147483647 h 1063"/>
                <a:gd name="T46" fmla="*/ 2147483647 w 766"/>
                <a:gd name="T47" fmla="*/ 2147483647 h 1063"/>
                <a:gd name="T48" fmla="*/ 2147483647 w 766"/>
                <a:gd name="T49" fmla="*/ 2147483647 h 1063"/>
                <a:gd name="T50" fmla="*/ 2147483647 w 766"/>
                <a:gd name="T51" fmla="*/ 2147483647 h 1063"/>
                <a:gd name="T52" fmla="*/ 2147483647 w 766"/>
                <a:gd name="T53" fmla="*/ 2147483647 h 1063"/>
                <a:gd name="T54" fmla="*/ 2147483647 w 766"/>
                <a:gd name="T55" fmla="*/ 2147483647 h 1063"/>
                <a:gd name="T56" fmla="*/ 2147483647 w 766"/>
                <a:gd name="T57" fmla="*/ 2147483647 h 1063"/>
                <a:gd name="T58" fmla="*/ 2147483647 w 766"/>
                <a:gd name="T59" fmla="*/ 2147483647 h 1063"/>
                <a:gd name="T60" fmla="*/ 2147483647 w 766"/>
                <a:gd name="T61" fmla="*/ 2147483647 h 1063"/>
                <a:gd name="T62" fmla="*/ 2147483647 w 766"/>
                <a:gd name="T63" fmla="*/ 2147483647 h 1063"/>
                <a:gd name="T64" fmla="*/ 2147483647 w 766"/>
                <a:gd name="T65" fmla="*/ 2147483647 h 1063"/>
                <a:gd name="T66" fmla="*/ 2147483647 w 766"/>
                <a:gd name="T67" fmla="*/ 2147483647 h 1063"/>
                <a:gd name="T68" fmla="*/ 2147483647 w 766"/>
                <a:gd name="T69" fmla="*/ 2147483647 h 1063"/>
                <a:gd name="T70" fmla="*/ 2147483647 w 766"/>
                <a:gd name="T71" fmla="*/ 2147483647 h 1063"/>
                <a:gd name="T72" fmla="*/ 2147483647 w 766"/>
                <a:gd name="T73" fmla="*/ 2147483647 h 1063"/>
                <a:gd name="T74" fmla="*/ 2147483647 w 766"/>
                <a:gd name="T75" fmla="*/ 2147483647 h 1063"/>
                <a:gd name="T76" fmla="*/ 2147483647 w 766"/>
                <a:gd name="T77" fmla="*/ 2147483647 h 1063"/>
                <a:gd name="T78" fmla="*/ 2147483647 w 766"/>
                <a:gd name="T79" fmla="*/ 2147483647 h 1063"/>
                <a:gd name="T80" fmla="*/ 2147483647 w 766"/>
                <a:gd name="T81" fmla="*/ 2147483647 h 1063"/>
                <a:gd name="T82" fmla="*/ 2147483647 w 766"/>
                <a:gd name="T83" fmla="*/ 2147483647 h 1063"/>
                <a:gd name="T84" fmla="*/ 2147483647 w 766"/>
                <a:gd name="T85" fmla="*/ 2147483647 h 1063"/>
                <a:gd name="T86" fmla="*/ 2147483647 w 766"/>
                <a:gd name="T87" fmla="*/ 2147483647 h 1063"/>
                <a:gd name="T88" fmla="*/ 2147483647 w 766"/>
                <a:gd name="T89" fmla="*/ 2147483647 h 1063"/>
                <a:gd name="T90" fmla="*/ 2147483647 w 766"/>
                <a:gd name="T91" fmla="*/ 2147483647 h 1063"/>
                <a:gd name="T92" fmla="*/ 2147483647 w 766"/>
                <a:gd name="T93" fmla="*/ 2147483647 h 1063"/>
                <a:gd name="T94" fmla="*/ 2147483647 w 766"/>
                <a:gd name="T95" fmla="*/ 2147483647 h 1063"/>
                <a:gd name="T96" fmla="*/ 2147483647 w 766"/>
                <a:gd name="T97" fmla="*/ 2147483647 h 1063"/>
                <a:gd name="T98" fmla="*/ 2147483647 w 766"/>
                <a:gd name="T99" fmla="*/ 0 h 106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6"/>
                <a:gd name="T151" fmla="*/ 0 h 1063"/>
                <a:gd name="T152" fmla="*/ 766 w 766"/>
                <a:gd name="T153" fmla="*/ 1063 h 106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6" h="1063">
                  <a:moveTo>
                    <a:pt x="384" y="0"/>
                  </a:moveTo>
                  <a:lnTo>
                    <a:pt x="393" y="0"/>
                  </a:lnTo>
                  <a:lnTo>
                    <a:pt x="405" y="0"/>
                  </a:lnTo>
                  <a:lnTo>
                    <a:pt x="416" y="2"/>
                  </a:lnTo>
                  <a:lnTo>
                    <a:pt x="428" y="4"/>
                  </a:lnTo>
                  <a:lnTo>
                    <a:pt x="441" y="7"/>
                  </a:lnTo>
                  <a:lnTo>
                    <a:pt x="453" y="11"/>
                  </a:lnTo>
                  <a:lnTo>
                    <a:pt x="466" y="15"/>
                  </a:lnTo>
                  <a:lnTo>
                    <a:pt x="480" y="21"/>
                  </a:lnTo>
                  <a:lnTo>
                    <a:pt x="495" y="27"/>
                  </a:lnTo>
                  <a:lnTo>
                    <a:pt x="509" y="32"/>
                  </a:lnTo>
                  <a:lnTo>
                    <a:pt x="524" y="40"/>
                  </a:lnTo>
                  <a:lnTo>
                    <a:pt x="539" y="48"/>
                  </a:lnTo>
                  <a:lnTo>
                    <a:pt x="555" y="55"/>
                  </a:lnTo>
                  <a:lnTo>
                    <a:pt x="572" y="65"/>
                  </a:lnTo>
                  <a:lnTo>
                    <a:pt x="589" y="75"/>
                  </a:lnTo>
                  <a:lnTo>
                    <a:pt x="606" y="84"/>
                  </a:lnTo>
                  <a:lnTo>
                    <a:pt x="626" y="96"/>
                  </a:lnTo>
                  <a:lnTo>
                    <a:pt x="645" y="109"/>
                  </a:lnTo>
                  <a:lnTo>
                    <a:pt x="662" y="121"/>
                  </a:lnTo>
                  <a:lnTo>
                    <a:pt x="677" y="132"/>
                  </a:lnTo>
                  <a:lnTo>
                    <a:pt x="691" y="144"/>
                  </a:lnTo>
                  <a:lnTo>
                    <a:pt x="704" y="153"/>
                  </a:lnTo>
                  <a:lnTo>
                    <a:pt x="716" y="165"/>
                  </a:lnTo>
                  <a:lnTo>
                    <a:pt x="727" y="176"/>
                  </a:lnTo>
                  <a:lnTo>
                    <a:pt x="737" y="186"/>
                  </a:lnTo>
                  <a:lnTo>
                    <a:pt x="745" y="196"/>
                  </a:lnTo>
                  <a:lnTo>
                    <a:pt x="750" y="205"/>
                  </a:lnTo>
                  <a:lnTo>
                    <a:pt x="756" y="217"/>
                  </a:lnTo>
                  <a:lnTo>
                    <a:pt x="760" y="224"/>
                  </a:lnTo>
                  <a:lnTo>
                    <a:pt x="764" y="234"/>
                  </a:lnTo>
                  <a:lnTo>
                    <a:pt x="766" y="244"/>
                  </a:lnTo>
                  <a:lnTo>
                    <a:pt x="766" y="253"/>
                  </a:lnTo>
                  <a:lnTo>
                    <a:pt x="766" y="255"/>
                  </a:lnTo>
                  <a:lnTo>
                    <a:pt x="766" y="259"/>
                  </a:lnTo>
                  <a:lnTo>
                    <a:pt x="764" y="261"/>
                  </a:lnTo>
                  <a:lnTo>
                    <a:pt x="762" y="265"/>
                  </a:lnTo>
                  <a:lnTo>
                    <a:pt x="758" y="270"/>
                  </a:lnTo>
                  <a:lnTo>
                    <a:pt x="756" y="274"/>
                  </a:lnTo>
                  <a:lnTo>
                    <a:pt x="752" y="278"/>
                  </a:lnTo>
                  <a:lnTo>
                    <a:pt x="748" y="284"/>
                  </a:lnTo>
                  <a:lnTo>
                    <a:pt x="743" y="290"/>
                  </a:lnTo>
                  <a:lnTo>
                    <a:pt x="737" y="295"/>
                  </a:lnTo>
                  <a:lnTo>
                    <a:pt x="731" y="301"/>
                  </a:lnTo>
                  <a:lnTo>
                    <a:pt x="725" y="309"/>
                  </a:lnTo>
                  <a:lnTo>
                    <a:pt x="720" y="315"/>
                  </a:lnTo>
                  <a:lnTo>
                    <a:pt x="712" y="322"/>
                  </a:lnTo>
                  <a:lnTo>
                    <a:pt x="697" y="338"/>
                  </a:lnTo>
                  <a:lnTo>
                    <a:pt x="677" y="366"/>
                  </a:lnTo>
                  <a:lnTo>
                    <a:pt x="658" y="395"/>
                  </a:lnTo>
                  <a:lnTo>
                    <a:pt x="620" y="453"/>
                  </a:lnTo>
                  <a:lnTo>
                    <a:pt x="601" y="482"/>
                  </a:lnTo>
                  <a:lnTo>
                    <a:pt x="583" y="508"/>
                  </a:lnTo>
                  <a:lnTo>
                    <a:pt x="566" y="537"/>
                  </a:lnTo>
                  <a:lnTo>
                    <a:pt x="549" y="568"/>
                  </a:lnTo>
                  <a:lnTo>
                    <a:pt x="522" y="606"/>
                  </a:lnTo>
                  <a:lnTo>
                    <a:pt x="495" y="641"/>
                  </a:lnTo>
                  <a:lnTo>
                    <a:pt x="468" y="677"/>
                  </a:lnTo>
                  <a:lnTo>
                    <a:pt x="443" y="710"/>
                  </a:lnTo>
                  <a:lnTo>
                    <a:pt x="418" y="741"/>
                  </a:lnTo>
                  <a:lnTo>
                    <a:pt x="393" y="771"/>
                  </a:lnTo>
                  <a:lnTo>
                    <a:pt x="368" y="800"/>
                  </a:lnTo>
                  <a:lnTo>
                    <a:pt x="345" y="825"/>
                  </a:lnTo>
                  <a:lnTo>
                    <a:pt x="322" y="852"/>
                  </a:lnTo>
                  <a:lnTo>
                    <a:pt x="299" y="875"/>
                  </a:lnTo>
                  <a:lnTo>
                    <a:pt x="276" y="896"/>
                  </a:lnTo>
                  <a:lnTo>
                    <a:pt x="255" y="917"/>
                  </a:lnTo>
                  <a:lnTo>
                    <a:pt x="236" y="937"/>
                  </a:lnTo>
                  <a:lnTo>
                    <a:pt x="215" y="954"/>
                  </a:lnTo>
                  <a:lnTo>
                    <a:pt x="196" y="969"/>
                  </a:lnTo>
                  <a:lnTo>
                    <a:pt x="178" y="985"/>
                  </a:lnTo>
                  <a:lnTo>
                    <a:pt x="165" y="994"/>
                  </a:lnTo>
                  <a:lnTo>
                    <a:pt x="153" y="1004"/>
                  </a:lnTo>
                  <a:lnTo>
                    <a:pt x="142" y="1011"/>
                  </a:lnTo>
                  <a:lnTo>
                    <a:pt x="130" y="1021"/>
                  </a:lnTo>
                  <a:lnTo>
                    <a:pt x="121" y="1027"/>
                  </a:lnTo>
                  <a:lnTo>
                    <a:pt x="109" y="1034"/>
                  </a:lnTo>
                  <a:lnTo>
                    <a:pt x="102" y="1040"/>
                  </a:lnTo>
                  <a:lnTo>
                    <a:pt x="92" y="1044"/>
                  </a:lnTo>
                  <a:lnTo>
                    <a:pt x="84" y="1050"/>
                  </a:lnTo>
                  <a:lnTo>
                    <a:pt x="77" y="1054"/>
                  </a:lnTo>
                  <a:lnTo>
                    <a:pt x="69" y="1056"/>
                  </a:lnTo>
                  <a:lnTo>
                    <a:pt x="63" y="1059"/>
                  </a:lnTo>
                  <a:lnTo>
                    <a:pt x="57" y="1061"/>
                  </a:lnTo>
                  <a:lnTo>
                    <a:pt x="52" y="1061"/>
                  </a:lnTo>
                  <a:lnTo>
                    <a:pt x="48" y="1063"/>
                  </a:lnTo>
                  <a:lnTo>
                    <a:pt x="44" y="1063"/>
                  </a:lnTo>
                  <a:lnTo>
                    <a:pt x="32" y="1061"/>
                  </a:lnTo>
                  <a:lnTo>
                    <a:pt x="23" y="1057"/>
                  </a:lnTo>
                  <a:lnTo>
                    <a:pt x="15" y="1054"/>
                  </a:lnTo>
                  <a:lnTo>
                    <a:pt x="9" y="1050"/>
                  </a:lnTo>
                  <a:lnTo>
                    <a:pt x="6" y="1044"/>
                  </a:lnTo>
                  <a:lnTo>
                    <a:pt x="2" y="1040"/>
                  </a:lnTo>
                  <a:lnTo>
                    <a:pt x="0" y="1033"/>
                  </a:lnTo>
                  <a:lnTo>
                    <a:pt x="0" y="1027"/>
                  </a:lnTo>
                  <a:lnTo>
                    <a:pt x="21" y="988"/>
                  </a:lnTo>
                  <a:lnTo>
                    <a:pt x="40" y="950"/>
                  </a:lnTo>
                  <a:lnTo>
                    <a:pt x="59" y="914"/>
                  </a:lnTo>
                  <a:lnTo>
                    <a:pt x="79" y="879"/>
                  </a:lnTo>
                  <a:lnTo>
                    <a:pt x="98" y="842"/>
                  </a:lnTo>
                  <a:lnTo>
                    <a:pt x="115" y="808"/>
                  </a:lnTo>
                  <a:lnTo>
                    <a:pt x="132" y="775"/>
                  </a:lnTo>
                  <a:lnTo>
                    <a:pt x="148" y="743"/>
                  </a:lnTo>
                  <a:lnTo>
                    <a:pt x="163" y="710"/>
                  </a:lnTo>
                  <a:lnTo>
                    <a:pt x="178" y="677"/>
                  </a:lnTo>
                  <a:lnTo>
                    <a:pt x="194" y="649"/>
                  </a:lnTo>
                  <a:lnTo>
                    <a:pt x="207" y="618"/>
                  </a:lnTo>
                  <a:lnTo>
                    <a:pt x="221" y="589"/>
                  </a:lnTo>
                  <a:lnTo>
                    <a:pt x="232" y="560"/>
                  </a:lnTo>
                  <a:lnTo>
                    <a:pt x="244" y="533"/>
                  </a:lnTo>
                  <a:lnTo>
                    <a:pt x="255" y="507"/>
                  </a:lnTo>
                  <a:lnTo>
                    <a:pt x="261" y="485"/>
                  </a:lnTo>
                  <a:lnTo>
                    <a:pt x="269" y="466"/>
                  </a:lnTo>
                  <a:lnTo>
                    <a:pt x="274" y="445"/>
                  </a:lnTo>
                  <a:lnTo>
                    <a:pt x="280" y="426"/>
                  </a:lnTo>
                  <a:lnTo>
                    <a:pt x="284" y="409"/>
                  </a:lnTo>
                  <a:lnTo>
                    <a:pt x="290" y="389"/>
                  </a:lnTo>
                  <a:lnTo>
                    <a:pt x="294" y="372"/>
                  </a:lnTo>
                  <a:lnTo>
                    <a:pt x="297" y="355"/>
                  </a:lnTo>
                  <a:lnTo>
                    <a:pt x="301" y="340"/>
                  </a:lnTo>
                  <a:lnTo>
                    <a:pt x="303" y="324"/>
                  </a:lnTo>
                  <a:lnTo>
                    <a:pt x="307" y="309"/>
                  </a:lnTo>
                  <a:lnTo>
                    <a:pt x="309" y="293"/>
                  </a:lnTo>
                  <a:lnTo>
                    <a:pt x="311" y="280"/>
                  </a:lnTo>
                  <a:lnTo>
                    <a:pt x="311" y="267"/>
                  </a:lnTo>
                  <a:lnTo>
                    <a:pt x="313" y="242"/>
                  </a:lnTo>
                  <a:lnTo>
                    <a:pt x="313" y="228"/>
                  </a:lnTo>
                  <a:lnTo>
                    <a:pt x="311" y="215"/>
                  </a:lnTo>
                  <a:lnTo>
                    <a:pt x="309" y="199"/>
                  </a:lnTo>
                  <a:lnTo>
                    <a:pt x="307" y="182"/>
                  </a:lnTo>
                  <a:lnTo>
                    <a:pt x="303" y="163"/>
                  </a:lnTo>
                  <a:lnTo>
                    <a:pt x="299" y="142"/>
                  </a:lnTo>
                  <a:lnTo>
                    <a:pt x="294" y="121"/>
                  </a:lnTo>
                  <a:lnTo>
                    <a:pt x="288" y="96"/>
                  </a:lnTo>
                  <a:lnTo>
                    <a:pt x="290" y="84"/>
                  </a:lnTo>
                  <a:lnTo>
                    <a:pt x="292" y="73"/>
                  </a:lnTo>
                  <a:lnTo>
                    <a:pt x="295" y="61"/>
                  </a:lnTo>
                  <a:lnTo>
                    <a:pt x="299" y="52"/>
                  </a:lnTo>
                  <a:lnTo>
                    <a:pt x="305" y="44"/>
                  </a:lnTo>
                  <a:lnTo>
                    <a:pt x="309" y="36"/>
                  </a:lnTo>
                  <a:lnTo>
                    <a:pt x="315" y="29"/>
                  </a:lnTo>
                  <a:lnTo>
                    <a:pt x="320" y="23"/>
                  </a:lnTo>
                  <a:lnTo>
                    <a:pt x="326" y="17"/>
                  </a:lnTo>
                  <a:lnTo>
                    <a:pt x="334" y="11"/>
                  </a:lnTo>
                  <a:lnTo>
                    <a:pt x="340" y="7"/>
                  </a:lnTo>
                  <a:lnTo>
                    <a:pt x="347" y="6"/>
                  </a:lnTo>
                  <a:lnTo>
                    <a:pt x="357" y="2"/>
                  </a:lnTo>
                  <a:lnTo>
                    <a:pt x="365" y="0"/>
                  </a:lnTo>
                  <a:lnTo>
                    <a:pt x="374" y="0"/>
                  </a:lnTo>
                  <a:lnTo>
                    <a:pt x="384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5"/>
            <p:cNvSpPr>
              <a:spLocks/>
            </p:cNvSpPr>
            <p:nvPr/>
          </p:nvSpPr>
          <p:spPr bwMode="auto">
            <a:xfrm>
              <a:off x="3729236" y="2999014"/>
              <a:ext cx="190500" cy="790122"/>
            </a:xfrm>
            <a:custGeom>
              <a:avLst/>
              <a:gdLst>
                <a:gd name="T0" fmla="*/ 2147483647 w 384"/>
                <a:gd name="T1" fmla="*/ 0 h 1741"/>
                <a:gd name="T2" fmla="*/ 2147483647 w 384"/>
                <a:gd name="T3" fmla="*/ 2147483647 h 1741"/>
                <a:gd name="T4" fmla="*/ 2147483647 w 384"/>
                <a:gd name="T5" fmla="*/ 2147483647 h 1741"/>
                <a:gd name="T6" fmla="*/ 2147483647 w 384"/>
                <a:gd name="T7" fmla="*/ 2147483647 h 1741"/>
                <a:gd name="T8" fmla="*/ 2147483647 w 384"/>
                <a:gd name="T9" fmla="*/ 2147483647 h 1741"/>
                <a:gd name="T10" fmla="*/ 2147483647 w 384"/>
                <a:gd name="T11" fmla="*/ 2147483647 h 1741"/>
                <a:gd name="T12" fmla="*/ 2147483647 w 384"/>
                <a:gd name="T13" fmla="*/ 2147483647 h 1741"/>
                <a:gd name="T14" fmla="*/ 2147483647 w 384"/>
                <a:gd name="T15" fmla="*/ 2147483647 h 1741"/>
                <a:gd name="T16" fmla="*/ 2147483647 w 384"/>
                <a:gd name="T17" fmla="*/ 2147483647 h 1741"/>
                <a:gd name="T18" fmla="*/ 2147483647 w 384"/>
                <a:gd name="T19" fmla="*/ 2147483647 h 1741"/>
                <a:gd name="T20" fmla="*/ 2147483647 w 384"/>
                <a:gd name="T21" fmla="*/ 2147483647 h 1741"/>
                <a:gd name="T22" fmla="*/ 2147483647 w 384"/>
                <a:gd name="T23" fmla="*/ 2147483647 h 1741"/>
                <a:gd name="T24" fmla="*/ 2147483647 w 384"/>
                <a:gd name="T25" fmla="*/ 2147483647 h 1741"/>
                <a:gd name="T26" fmla="*/ 2147483647 w 384"/>
                <a:gd name="T27" fmla="*/ 2147483647 h 1741"/>
                <a:gd name="T28" fmla="*/ 2147483647 w 384"/>
                <a:gd name="T29" fmla="*/ 2147483647 h 1741"/>
                <a:gd name="T30" fmla="*/ 2147483647 w 384"/>
                <a:gd name="T31" fmla="*/ 2147483647 h 1741"/>
                <a:gd name="T32" fmla="*/ 2147483647 w 384"/>
                <a:gd name="T33" fmla="*/ 2147483647 h 1741"/>
                <a:gd name="T34" fmla="*/ 2147483647 w 384"/>
                <a:gd name="T35" fmla="*/ 2147483647 h 1741"/>
                <a:gd name="T36" fmla="*/ 2147483647 w 384"/>
                <a:gd name="T37" fmla="*/ 2147483647 h 1741"/>
                <a:gd name="T38" fmla="*/ 2147483647 w 384"/>
                <a:gd name="T39" fmla="*/ 2147483647 h 1741"/>
                <a:gd name="T40" fmla="*/ 2147483647 w 384"/>
                <a:gd name="T41" fmla="*/ 2147483647 h 1741"/>
                <a:gd name="T42" fmla="*/ 2147483647 w 384"/>
                <a:gd name="T43" fmla="*/ 2147483647 h 1741"/>
                <a:gd name="T44" fmla="*/ 2147483647 w 384"/>
                <a:gd name="T45" fmla="*/ 2147483647 h 1741"/>
                <a:gd name="T46" fmla="*/ 2147483647 w 384"/>
                <a:gd name="T47" fmla="*/ 2147483647 h 1741"/>
                <a:gd name="T48" fmla="*/ 2147483647 w 384"/>
                <a:gd name="T49" fmla="*/ 2147483647 h 1741"/>
                <a:gd name="T50" fmla="*/ 2147483647 w 384"/>
                <a:gd name="T51" fmla="*/ 2147483647 h 1741"/>
                <a:gd name="T52" fmla="*/ 2147483647 w 384"/>
                <a:gd name="T53" fmla="*/ 2147483647 h 1741"/>
                <a:gd name="T54" fmla="*/ 2147483647 w 384"/>
                <a:gd name="T55" fmla="*/ 2147483647 h 1741"/>
                <a:gd name="T56" fmla="*/ 2147483647 w 384"/>
                <a:gd name="T57" fmla="*/ 2147483647 h 1741"/>
                <a:gd name="T58" fmla="*/ 2147483647 w 384"/>
                <a:gd name="T59" fmla="*/ 2147483647 h 1741"/>
                <a:gd name="T60" fmla="*/ 2147483647 w 384"/>
                <a:gd name="T61" fmla="*/ 2147483647 h 1741"/>
                <a:gd name="T62" fmla="*/ 2147483647 w 384"/>
                <a:gd name="T63" fmla="*/ 2147483647 h 1741"/>
                <a:gd name="T64" fmla="*/ 2147483647 w 384"/>
                <a:gd name="T65" fmla="*/ 2147483647 h 1741"/>
                <a:gd name="T66" fmla="*/ 2147483647 w 384"/>
                <a:gd name="T67" fmla="*/ 2147483647 h 1741"/>
                <a:gd name="T68" fmla="*/ 2147483647 w 384"/>
                <a:gd name="T69" fmla="*/ 2147483647 h 1741"/>
                <a:gd name="T70" fmla="*/ 2147483647 w 384"/>
                <a:gd name="T71" fmla="*/ 2147483647 h 1741"/>
                <a:gd name="T72" fmla="*/ 2147483647 w 384"/>
                <a:gd name="T73" fmla="*/ 2147483647 h 1741"/>
                <a:gd name="T74" fmla="*/ 2147483647 w 384"/>
                <a:gd name="T75" fmla="*/ 2147483647 h 1741"/>
                <a:gd name="T76" fmla="*/ 0 w 384"/>
                <a:gd name="T77" fmla="*/ 2147483647 h 1741"/>
                <a:gd name="T78" fmla="*/ 0 w 384"/>
                <a:gd name="T79" fmla="*/ 2147483647 h 1741"/>
                <a:gd name="T80" fmla="*/ 2147483647 w 384"/>
                <a:gd name="T81" fmla="*/ 2147483647 h 1741"/>
                <a:gd name="T82" fmla="*/ 2147483647 w 384"/>
                <a:gd name="T83" fmla="*/ 2147483647 h 1741"/>
                <a:gd name="T84" fmla="*/ 2147483647 w 384"/>
                <a:gd name="T85" fmla="*/ 2147483647 h 1741"/>
                <a:gd name="T86" fmla="*/ 2147483647 w 384"/>
                <a:gd name="T87" fmla="*/ 2147483647 h 1741"/>
                <a:gd name="T88" fmla="*/ 2147483647 w 384"/>
                <a:gd name="T89" fmla="*/ 0 h 17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84"/>
                <a:gd name="T136" fmla="*/ 0 h 1741"/>
                <a:gd name="T137" fmla="*/ 384 w 384"/>
                <a:gd name="T138" fmla="*/ 1741 h 17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84" h="1741">
                  <a:moveTo>
                    <a:pt x="58" y="0"/>
                  </a:moveTo>
                  <a:lnTo>
                    <a:pt x="62" y="0"/>
                  </a:lnTo>
                  <a:lnTo>
                    <a:pt x="69" y="0"/>
                  </a:lnTo>
                  <a:lnTo>
                    <a:pt x="75" y="0"/>
                  </a:lnTo>
                  <a:lnTo>
                    <a:pt x="83" y="2"/>
                  </a:lnTo>
                  <a:lnTo>
                    <a:pt x="90" y="4"/>
                  </a:lnTo>
                  <a:lnTo>
                    <a:pt x="100" y="6"/>
                  </a:lnTo>
                  <a:lnTo>
                    <a:pt x="110" y="8"/>
                  </a:lnTo>
                  <a:lnTo>
                    <a:pt x="121" y="10"/>
                  </a:lnTo>
                  <a:lnTo>
                    <a:pt x="133" y="12"/>
                  </a:lnTo>
                  <a:lnTo>
                    <a:pt x="144" y="16"/>
                  </a:lnTo>
                  <a:lnTo>
                    <a:pt x="158" y="20"/>
                  </a:lnTo>
                  <a:lnTo>
                    <a:pt x="171" y="23"/>
                  </a:lnTo>
                  <a:lnTo>
                    <a:pt x="186" y="27"/>
                  </a:lnTo>
                  <a:lnTo>
                    <a:pt x="202" y="31"/>
                  </a:lnTo>
                  <a:lnTo>
                    <a:pt x="219" y="37"/>
                  </a:lnTo>
                  <a:lnTo>
                    <a:pt x="236" y="43"/>
                  </a:lnTo>
                  <a:lnTo>
                    <a:pt x="252" y="48"/>
                  </a:lnTo>
                  <a:lnTo>
                    <a:pt x="265" y="54"/>
                  </a:lnTo>
                  <a:lnTo>
                    <a:pt x="279" y="60"/>
                  </a:lnTo>
                  <a:lnTo>
                    <a:pt x="290" y="66"/>
                  </a:lnTo>
                  <a:lnTo>
                    <a:pt x="302" y="73"/>
                  </a:lnTo>
                  <a:lnTo>
                    <a:pt x="311" y="79"/>
                  </a:lnTo>
                  <a:lnTo>
                    <a:pt x="321" y="85"/>
                  </a:lnTo>
                  <a:lnTo>
                    <a:pt x="329" y="92"/>
                  </a:lnTo>
                  <a:lnTo>
                    <a:pt x="336" y="98"/>
                  </a:lnTo>
                  <a:lnTo>
                    <a:pt x="342" y="106"/>
                  </a:lnTo>
                  <a:lnTo>
                    <a:pt x="348" y="114"/>
                  </a:lnTo>
                  <a:lnTo>
                    <a:pt x="353" y="121"/>
                  </a:lnTo>
                  <a:lnTo>
                    <a:pt x="357" y="127"/>
                  </a:lnTo>
                  <a:lnTo>
                    <a:pt x="361" y="135"/>
                  </a:lnTo>
                  <a:lnTo>
                    <a:pt x="363" y="142"/>
                  </a:lnTo>
                  <a:lnTo>
                    <a:pt x="365" y="152"/>
                  </a:lnTo>
                  <a:lnTo>
                    <a:pt x="384" y="1511"/>
                  </a:lnTo>
                  <a:lnTo>
                    <a:pt x="382" y="1528"/>
                  </a:lnTo>
                  <a:lnTo>
                    <a:pt x="380" y="1546"/>
                  </a:lnTo>
                  <a:lnTo>
                    <a:pt x="375" y="1563"/>
                  </a:lnTo>
                  <a:lnTo>
                    <a:pt x="369" y="1584"/>
                  </a:lnTo>
                  <a:lnTo>
                    <a:pt x="363" y="1603"/>
                  </a:lnTo>
                  <a:lnTo>
                    <a:pt x="353" y="1624"/>
                  </a:lnTo>
                  <a:lnTo>
                    <a:pt x="344" y="1645"/>
                  </a:lnTo>
                  <a:lnTo>
                    <a:pt x="332" y="1668"/>
                  </a:lnTo>
                  <a:lnTo>
                    <a:pt x="329" y="1678"/>
                  </a:lnTo>
                  <a:lnTo>
                    <a:pt x="325" y="1686"/>
                  </a:lnTo>
                  <a:lnTo>
                    <a:pt x="321" y="1693"/>
                  </a:lnTo>
                  <a:lnTo>
                    <a:pt x="317" y="1701"/>
                  </a:lnTo>
                  <a:lnTo>
                    <a:pt x="313" y="1707"/>
                  </a:lnTo>
                  <a:lnTo>
                    <a:pt x="307" y="1713"/>
                  </a:lnTo>
                  <a:lnTo>
                    <a:pt x="304" y="1718"/>
                  </a:lnTo>
                  <a:lnTo>
                    <a:pt x="298" y="1722"/>
                  </a:lnTo>
                  <a:lnTo>
                    <a:pt x="294" y="1728"/>
                  </a:lnTo>
                  <a:lnTo>
                    <a:pt x="288" y="1730"/>
                  </a:lnTo>
                  <a:lnTo>
                    <a:pt x="284" y="1734"/>
                  </a:lnTo>
                  <a:lnTo>
                    <a:pt x="279" y="1736"/>
                  </a:lnTo>
                  <a:lnTo>
                    <a:pt x="273" y="1738"/>
                  </a:lnTo>
                  <a:lnTo>
                    <a:pt x="267" y="1739"/>
                  </a:lnTo>
                  <a:lnTo>
                    <a:pt x="261" y="1741"/>
                  </a:lnTo>
                  <a:lnTo>
                    <a:pt x="256" y="1741"/>
                  </a:lnTo>
                  <a:lnTo>
                    <a:pt x="250" y="1741"/>
                  </a:lnTo>
                  <a:lnTo>
                    <a:pt x="246" y="1739"/>
                  </a:lnTo>
                  <a:lnTo>
                    <a:pt x="240" y="1738"/>
                  </a:lnTo>
                  <a:lnTo>
                    <a:pt x="234" y="1734"/>
                  </a:lnTo>
                  <a:lnTo>
                    <a:pt x="231" y="1730"/>
                  </a:lnTo>
                  <a:lnTo>
                    <a:pt x="225" y="1726"/>
                  </a:lnTo>
                  <a:lnTo>
                    <a:pt x="219" y="1720"/>
                  </a:lnTo>
                  <a:lnTo>
                    <a:pt x="211" y="1715"/>
                  </a:lnTo>
                  <a:lnTo>
                    <a:pt x="206" y="1707"/>
                  </a:lnTo>
                  <a:lnTo>
                    <a:pt x="200" y="1699"/>
                  </a:lnTo>
                  <a:lnTo>
                    <a:pt x="194" y="1690"/>
                  </a:lnTo>
                  <a:lnTo>
                    <a:pt x="186" y="1680"/>
                  </a:lnTo>
                  <a:lnTo>
                    <a:pt x="181" y="1670"/>
                  </a:lnTo>
                  <a:lnTo>
                    <a:pt x="173" y="1659"/>
                  </a:lnTo>
                  <a:lnTo>
                    <a:pt x="167" y="1645"/>
                  </a:lnTo>
                  <a:lnTo>
                    <a:pt x="160" y="1632"/>
                  </a:lnTo>
                  <a:lnTo>
                    <a:pt x="148" y="1613"/>
                  </a:lnTo>
                  <a:lnTo>
                    <a:pt x="138" y="1594"/>
                  </a:lnTo>
                  <a:lnTo>
                    <a:pt x="129" y="1576"/>
                  </a:lnTo>
                  <a:lnTo>
                    <a:pt x="123" y="1559"/>
                  </a:lnTo>
                  <a:lnTo>
                    <a:pt x="117" y="1544"/>
                  </a:lnTo>
                  <a:lnTo>
                    <a:pt x="112" y="1530"/>
                  </a:lnTo>
                  <a:lnTo>
                    <a:pt x="110" y="1517"/>
                  </a:lnTo>
                  <a:lnTo>
                    <a:pt x="110" y="1505"/>
                  </a:lnTo>
                  <a:lnTo>
                    <a:pt x="110" y="1498"/>
                  </a:lnTo>
                  <a:lnTo>
                    <a:pt x="110" y="1490"/>
                  </a:lnTo>
                  <a:lnTo>
                    <a:pt x="112" y="1480"/>
                  </a:lnTo>
                  <a:lnTo>
                    <a:pt x="114" y="1469"/>
                  </a:lnTo>
                  <a:lnTo>
                    <a:pt x="115" y="1457"/>
                  </a:lnTo>
                  <a:lnTo>
                    <a:pt x="117" y="1444"/>
                  </a:lnTo>
                  <a:lnTo>
                    <a:pt x="119" y="1430"/>
                  </a:lnTo>
                  <a:lnTo>
                    <a:pt x="121" y="1415"/>
                  </a:lnTo>
                  <a:lnTo>
                    <a:pt x="123" y="1388"/>
                  </a:lnTo>
                  <a:lnTo>
                    <a:pt x="125" y="1361"/>
                  </a:lnTo>
                  <a:lnTo>
                    <a:pt x="127" y="1309"/>
                  </a:lnTo>
                  <a:lnTo>
                    <a:pt x="127" y="1260"/>
                  </a:lnTo>
                  <a:lnTo>
                    <a:pt x="129" y="1210"/>
                  </a:lnTo>
                  <a:lnTo>
                    <a:pt x="127" y="1125"/>
                  </a:lnTo>
                  <a:lnTo>
                    <a:pt x="125" y="1039"/>
                  </a:lnTo>
                  <a:lnTo>
                    <a:pt x="123" y="952"/>
                  </a:lnTo>
                  <a:lnTo>
                    <a:pt x="119" y="866"/>
                  </a:lnTo>
                  <a:lnTo>
                    <a:pt x="114" y="778"/>
                  </a:lnTo>
                  <a:lnTo>
                    <a:pt x="110" y="689"/>
                  </a:lnTo>
                  <a:lnTo>
                    <a:pt x="102" y="603"/>
                  </a:lnTo>
                  <a:lnTo>
                    <a:pt x="96" y="515"/>
                  </a:lnTo>
                  <a:lnTo>
                    <a:pt x="90" y="467"/>
                  </a:lnTo>
                  <a:lnTo>
                    <a:pt x="85" y="421"/>
                  </a:lnTo>
                  <a:lnTo>
                    <a:pt x="75" y="375"/>
                  </a:lnTo>
                  <a:lnTo>
                    <a:pt x="67" y="330"/>
                  </a:lnTo>
                  <a:lnTo>
                    <a:pt x="56" y="286"/>
                  </a:lnTo>
                  <a:lnTo>
                    <a:pt x="44" y="244"/>
                  </a:lnTo>
                  <a:lnTo>
                    <a:pt x="33" y="200"/>
                  </a:lnTo>
                  <a:lnTo>
                    <a:pt x="19" y="158"/>
                  </a:lnTo>
                  <a:lnTo>
                    <a:pt x="14" y="146"/>
                  </a:lnTo>
                  <a:lnTo>
                    <a:pt x="10" y="135"/>
                  </a:lnTo>
                  <a:lnTo>
                    <a:pt x="8" y="123"/>
                  </a:lnTo>
                  <a:lnTo>
                    <a:pt x="4" y="112"/>
                  </a:lnTo>
                  <a:lnTo>
                    <a:pt x="2" y="102"/>
                  </a:lnTo>
                  <a:lnTo>
                    <a:pt x="0" y="91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4" y="41"/>
                  </a:lnTo>
                  <a:lnTo>
                    <a:pt x="6" y="35"/>
                  </a:lnTo>
                  <a:lnTo>
                    <a:pt x="8" y="27"/>
                  </a:lnTo>
                  <a:lnTo>
                    <a:pt x="12" y="23"/>
                  </a:lnTo>
                  <a:lnTo>
                    <a:pt x="14" y="18"/>
                  </a:lnTo>
                  <a:lnTo>
                    <a:pt x="18" y="14"/>
                  </a:lnTo>
                  <a:lnTo>
                    <a:pt x="21" y="10"/>
                  </a:lnTo>
                  <a:lnTo>
                    <a:pt x="27" y="6"/>
                  </a:lnTo>
                  <a:lnTo>
                    <a:pt x="33" y="4"/>
                  </a:lnTo>
                  <a:lnTo>
                    <a:pt x="39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auto">
            <a:xfrm>
              <a:off x="3810596" y="2947307"/>
              <a:ext cx="662781" cy="841829"/>
            </a:xfrm>
            <a:custGeom>
              <a:avLst/>
              <a:gdLst>
                <a:gd name="T0" fmla="*/ 2147483647 w 1336"/>
                <a:gd name="T1" fmla="*/ 2147483647 h 1856"/>
                <a:gd name="T2" fmla="*/ 2147483647 w 1336"/>
                <a:gd name="T3" fmla="*/ 2147483647 h 1856"/>
                <a:gd name="T4" fmla="*/ 2147483647 w 1336"/>
                <a:gd name="T5" fmla="*/ 2147483647 h 1856"/>
                <a:gd name="T6" fmla="*/ 2147483647 w 1336"/>
                <a:gd name="T7" fmla="*/ 2147483647 h 1856"/>
                <a:gd name="T8" fmla="*/ 2147483647 w 1336"/>
                <a:gd name="T9" fmla="*/ 2147483647 h 1856"/>
                <a:gd name="T10" fmla="*/ 2147483647 w 1336"/>
                <a:gd name="T11" fmla="*/ 2147483647 h 1856"/>
                <a:gd name="T12" fmla="*/ 2147483647 w 1336"/>
                <a:gd name="T13" fmla="*/ 2147483647 h 1856"/>
                <a:gd name="T14" fmla="*/ 2147483647 w 1336"/>
                <a:gd name="T15" fmla="*/ 2147483647 h 1856"/>
                <a:gd name="T16" fmla="*/ 2147483647 w 1336"/>
                <a:gd name="T17" fmla="*/ 2147483647 h 1856"/>
                <a:gd name="T18" fmla="*/ 2147483647 w 1336"/>
                <a:gd name="T19" fmla="*/ 2147483647 h 1856"/>
                <a:gd name="T20" fmla="*/ 2147483647 w 1336"/>
                <a:gd name="T21" fmla="*/ 2147483647 h 1856"/>
                <a:gd name="T22" fmla="*/ 2147483647 w 1336"/>
                <a:gd name="T23" fmla="*/ 2147483647 h 1856"/>
                <a:gd name="T24" fmla="*/ 2147483647 w 1336"/>
                <a:gd name="T25" fmla="*/ 2147483647 h 1856"/>
                <a:gd name="T26" fmla="*/ 2147483647 w 1336"/>
                <a:gd name="T27" fmla="*/ 2147483647 h 1856"/>
                <a:gd name="T28" fmla="*/ 2147483647 w 1336"/>
                <a:gd name="T29" fmla="*/ 2147483647 h 1856"/>
                <a:gd name="T30" fmla="*/ 2147483647 w 1336"/>
                <a:gd name="T31" fmla="*/ 2147483647 h 1856"/>
                <a:gd name="T32" fmla="*/ 2147483647 w 1336"/>
                <a:gd name="T33" fmla="*/ 2147483647 h 1856"/>
                <a:gd name="T34" fmla="*/ 2147483647 w 1336"/>
                <a:gd name="T35" fmla="*/ 2147483647 h 1856"/>
                <a:gd name="T36" fmla="*/ 2147483647 w 1336"/>
                <a:gd name="T37" fmla="*/ 2147483647 h 1856"/>
                <a:gd name="T38" fmla="*/ 2147483647 w 1336"/>
                <a:gd name="T39" fmla="*/ 2147483647 h 1856"/>
                <a:gd name="T40" fmla="*/ 2147483647 w 1336"/>
                <a:gd name="T41" fmla="*/ 2147483647 h 1856"/>
                <a:gd name="T42" fmla="*/ 2147483647 w 1336"/>
                <a:gd name="T43" fmla="*/ 2147483647 h 1856"/>
                <a:gd name="T44" fmla="*/ 2147483647 w 1336"/>
                <a:gd name="T45" fmla="*/ 2147483647 h 1856"/>
                <a:gd name="T46" fmla="*/ 2147483647 w 1336"/>
                <a:gd name="T47" fmla="*/ 2147483647 h 1856"/>
                <a:gd name="T48" fmla="*/ 2147483647 w 1336"/>
                <a:gd name="T49" fmla="*/ 2147483647 h 1856"/>
                <a:gd name="T50" fmla="*/ 2147483647 w 1336"/>
                <a:gd name="T51" fmla="*/ 2147483647 h 1856"/>
                <a:gd name="T52" fmla="*/ 2147483647 w 1336"/>
                <a:gd name="T53" fmla="*/ 2147483647 h 1856"/>
                <a:gd name="T54" fmla="*/ 2147483647 w 1336"/>
                <a:gd name="T55" fmla="*/ 2147483647 h 1856"/>
                <a:gd name="T56" fmla="*/ 2147483647 w 1336"/>
                <a:gd name="T57" fmla="*/ 2147483647 h 1856"/>
                <a:gd name="T58" fmla="*/ 2147483647 w 1336"/>
                <a:gd name="T59" fmla="*/ 2147483647 h 1856"/>
                <a:gd name="T60" fmla="*/ 2147483647 w 1336"/>
                <a:gd name="T61" fmla="*/ 2147483647 h 1856"/>
                <a:gd name="T62" fmla="*/ 2147483647 w 1336"/>
                <a:gd name="T63" fmla="*/ 2147483647 h 1856"/>
                <a:gd name="T64" fmla="*/ 2147483647 w 1336"/>
                <a:gd name="T65" fmla="*/ 2147483647 h 1856"/>
                <a:gd name="T66" fmla="*/ 2147483647 w 1336"/>
                <a:gd name="T67" fmla="*/ 2147483647 h 1856"/>
                <a:gd name="T68" fmla="*/ 2147483647 w 1336"/>
                <a:gd name="T69" fmla="*/ 2147483647 h 1856"/>
                <a:gd name="T70" fmla="*/ 2147483647 w 1336"/>
                <a:gd name="T71" fmla="*/ 2147483647 h 1856"/>
                <a:gd name="T72" fmla="*/ 2147483647 w 1336"/>
                <a:gd name="T73" fmla="*/ 2147483647 h 1856"/>
                <a:gd name="T74" fmla="*/ 2147483647 w 1336"/>
                <a:gd name="T75" fmla="*/ 2147483647 h 1856"/>
                <a:gd name="T76" fmla="*/ 2147483647 w 1336"/>
                <a:gd name="T77" fmla="*/ 2147483647 h 1856"/>
                <a:gd name="T78" fmla="*/ 2147483647 w 1336"/>
                <a:gd name="T79" fmla="*/ 2147483647 h 1856"/>
                <a:gd name="T80" fmla="*/ 2147483647 w 1336"/>
                <a:gd name="T81" fmla="*/ 2147483647 h 1856"/>
                <a:gd name="T82" fmla="*/ 2147483647 w 1336"/>
                <a:gd name="T83" fmla="*/ 2147483647 h 1856"/>
                <a:gd name="T84" fmla="*/ 2147483647 w 1336"/>
                <a:gd name="T85" fmla="*/ 2147483647 h 1856"/>
                <a:gd name="T86" fmla="*/ 2147483647 w 1336"/>
                <a:gd name="T87" fmla="*/ 2147483647 h 1856"/>
                <a:gd name="T88" fmla="*/ 2147483647 w 1336"/>
                <a:gd name="T89" fmla="*/ 2147483647 h 1856"/>
                <a:gd name="T90" fmla="*/ 2147483647 w 1336"/>
                <a:gd name="T91" fmla="*/ 2147483647 h 1856"/>
                <a:gd name="T92" fmla="*/ 2147483647 w 1336"/>
                <a:gd name="T93" fmla="*/ 2147483647 h 1856"/>
                <a:gd name="T94" fmla="*/ 2147483647 w 1336"/>
                <a:gd name="T95" fmla="*/ 2147483647 h 1856"/>
                <a:gd name="T96" fmla="*/ 2147483647 w 1336"/>
                <a:gd name="T97" fmla="*/ 2147483647 h 1856"/>
                <a:gd name="T98" fmla="*/ 2147483647 w 1336"/>
                <a:gd name="T99" fmla="*/ 2147483647 h 1856"/>
                <a:gd name="T100" fmla="*/ 2147483647 w 1336"/>
                <a:gd name="T101" fmla="*/ 2147483647 h 1856"/>
                <a:gd name="T102" fmla="*/ 2147483647 w 1336"/>
                <a:gd name="T103" fmla="*/ 2147483647 h 1856"/>
                <a:gd name="T104" fmla="*/ 2147483647 w 1336"/>
                <a:gd name="T105" fmla="*/ 2147483647 h 1856"/>
                <a:gd name="T106" fmla="*/ 2147483647 w 1336"/>
                <a:gd name="T107" fmla="*/ 2147483647 h 1856"/>
                <a:gd name="T108" fmla="*/ 2147483647 w 1336"/>
                <a:gd name="T109" fmla="*/ 2147483647 h 1856"/>
                <a:gd name="T110" fmla="*/ 2147483647 w 1336"/>
                <a:gd name="T111" fmla="*/ 2147483647 h 1856"/>
                <a:gd name="T112" fmla="*/ 2147483647 w 1336"/>
                <a:gd name="T113" fmla="*/ 2147483647 h 1856"/>
                <a:gd name="T114" fmla="*/ 2147483647 w 1336"/>
                <a:gd name="T115" fmla="*/ 2147483647 h 1856"/>
                <a:gd name="T116" fmla="*/ 2147483647 w 1336"/>
                <a:gd name="T117" fmla="*/ 0 h 185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36"/>
                <a:gd name="T178" fmla="*/ 0 h 1856"/>
                <a:gd name="T179" fmla="*/ 1336 w 1336"/>
                <a:gd name="T180" fmla="*/ 1856 h 185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36" h="1856">
                  <a:moveTo>
                    <a:pt x="928" y="0"/>
                  </a:moveTo>
                  <a:lnTo>
                    <a:pt x="935" y="0"/>
                  </a:lnTo>
                  <a:lnTo>
                    <a:pt x="943" y="2"/>
                  </a:lnTo>
                  <a:lnTo>
                    <a:pt x="952" y="4"/>
                  </a:lnTo>
                  <a:lnTo>
                    <a:pt x="962" y="6"/>
                  </a:lnTo>
                  <a:lnTo>
                    <a:pt x="976" y="10"/>
                  </a:lnTo>
                  <a:lnTo>
                    <a:pt x="989" y="15"/>
                  </a:lnTo>
                  <a:lnTo>
                    <a:pt x="1002" y="19"/>
                  </a:lnTo>
                  <a:lnTo>
                    <a:pt x="1020" y="27"/>
                  </a:lnTo>
                  <a:lnTo>
                    <a:pt x="1037" y="33"/>
                  </a:lnTo>
                  <a:lnTo>
                    <a:pt x="1056" y="40"/>
                  </a:lnTo>
                  <a:lnTo>
                    <a:pt x="1075" y="48"/>
                  </a:lnTo>
                  <a:lnTo>
                    <a:pt x="1096" y="58"/>
                  </a:lnTo>
                  <a:lnTo>
                    <a:pt x="1119" y="67"/>
                  </a:lnTo>
                  <a:lnTo>
                    <a:pt x="1144" y="79"/>
                  </a:lnTo>
                  <a:lnTo>
                    <a:pt x="1169" y="90"/>
                  </a:lnTo>
                  <a:lnTo>
                    <a:pt x="1196" y="104"/>
                  </a:lnTo>
                  <a:lnTo>
                    <a:pt x="1214" y="111"/>
                  </a:lnTo>
                  <a:lnTo>
                    <a:pt x="1229" y="121"/>
                  </a:lnTo>
                  <a:lnTo>
                    <a:pt x="1244" y="129"/>
                  </a:lnTo>
                  <a:lnTo>
                    <a:pt x="1258" y="138"/>
                  </a:lnTo>
                  <a:lnTo>
                    <a:pt x="1271" y="146"/>
                  </a:lnTo>
                  <a:lnTo>
                    <a:pt x="1283" y="156"/>
                  </a:lnTo>
                  <a:lnTo>
                    <a:pt x="1292" y="163"/>
                  </a:lnTo>
                  <a:lnTo>
                    <a:pt x="1302" y="171"/>
                  </a:lnTo>
                  <a:lnTo>
                    <a:pt x="1311" y="179"/>
                  </a:lnTo>
                  <a:lnTo>
                    <a:pt x="1317" y="184"/>
                  </a:lnTo>
                  <a:lnTo>
                    <a:pt x="1323" y="192"/>
                  </a:lnTo>
                  <a:lnTo>
                    <a:pt x="1329" y="200"/>
                  </a:lnTo>
                  <a:lnTo>
                    <a:pt x="1333" y="206"/>
                  </a:lnTo>
                  <a:lnTo>
                    <a:pt x="1334" y="211"/>
                  </a:lnTo>
                  <a:lnTo>
                    <a:pt x="1336" y="217"/>
                  </a:lnTo>
                  <a:lnTo>
                    <a:pt x="1336" y="225"/>
                  </a:lnTo>
                  <a:lnTo>
                    <a:pt x="1336" y="236"/>
                  </a:lnTo>
                  <a:lnTo>
                    <a:pt x="1334" y="250"/>
                  </a:lnTo>
                  <a:lnTo>
                    <a:pt x="1331" y="265"/>
                  </a:lnTo>
                  <a:lnTo>
                    <a:pt x="1327" y="282"/>
                  </a:lnTo>
                  <a:lnTo>
                    <a:pt x="1321" y="302"/>
                  </a:lnTo>
                  <a:lnTo>
                    <a:pt x="1313" y="323"/>
                  </a:lnTo>
                  <a:lnTo>
                    <a:pt x="1304" y="344"/>
                  </a:lnTo>
                  <a:lnTo>
                    <a:pt x="1292" y="369"/>
                  </a:lnTo>
                  <a:lnTo>
                    <a:pt x="1290" y="373"/>
                  </a:lnTo>
                  <a:lnTo>
                    <a:pt x="1288" y="376"/>
                  </a:lnTo>
                  <a:lnTo>
                    <a:pt x="1286" y="382"/>
                  </a:lnTo>
                  <a:lnTo>
                    <a:pt x="1285" y="386"/>
                  </a:lnTo>
                  <a:lnTo>
                    <a:pt x="1285" y="392"/>
                  </a:lnTo>
                  <a:lnTo>
                    <a:pt x="1283" y="397"/>
                  </a:lnTo>
                  <a:lnTo>
                    <a:pt x="1281" y="405"/>
                  </a:lnTo>
                  <a:lnTo>
                    <a:pt x="1279" y="413"/>
                  </a:lnTo>
                  <a:lnTo>
                    <a:pt x="1277" y="419"/>
                  </a:lnTo>
                  <a:lnTo>
                    <a:pt x="1277" y="428"/>
                  </a:lnTo>
                  <a:lnTo>
                    <a:pt x="1275" y="436"/>
                  </a:lnTo>
                  <a:lnTo>
                    <a:pt x="1273" y="445"/>
                  </a:lnTo>
                  <a:lnTo>
                    <a:pt x="1273" y="455"/>
                  </a:lnTo>
                  <a:lnTo>
                    <a:pt x="1271" y="465"/>
                  </a:lnTo>
                  <a:lnTo>
                    <a:pt x="1269" y="476"/>
                  </a:lnTo>
                  <a:lnTo>
                    <a:pt x="1269" y="488"/>
                  </a:lnTo>
                  <a:lnTo>
                    <a:pt x="1267" y="499"/>
                  </a:lnTo>
                  <a:lnTo>
                    <a:pt x="1267" y="511"/>
                  </a:lnTo>
                  <a:lnTo>
                    <a:pt x="1265" y="522"/>
                  </a:lnTo>
                  <a:lnTo>
                    <a:pt x="1265" y="536"/>
                  </a:lnTo>
                  <a:lnTo>
                    <a:pt x="1265" y="549"/>
                  </a:lnTo>
                  <a:lnTo>
                    <a:pt x="1263" y="565"/>
                  </a:lnTo>
                  <a:lnTo>
                    <a:pt x="1263" y="578"/>
                  </a:lnTo>
                  <a:lnTo>
                    <a:pt x="1262" y="593"/>
                  </a:lnTo>
                  <a:lnTo>
                    <a:pt x="1262" y="609"/>
                  </a:lnTo>
                  <a:lnTo>
                    <a:pt x="1262" y="624"/>
                  </a:lnTo>
                  <a:lnTo>
                    <a:pt x="1262" y="641"/>
                  </a:lnTo>
                  <a:lnTo>
                    <a:pt x="1262" y="659"/>
                  </a:lnTo>
                  <a:lnTo>
                    <a:pt x="1260" y="676"/>
                  </a:lnTo>
                  <a:lnTo>
                    <a:pt x="1260" y="693"/>
                  </a:lnTo>
                  <a:lnTo>
                    <a:pt x="1260" y="712"/>
                  </a:lnTo>
                  <a:lnTo>
                    <a:pt x="1260" y="732"/>
                  </a:lnTo>
                  <a:lnTo>
                    <a:pt x="1260" y="770"/>
                  </a:lnTo>
                  <a:lnTo>
                    <a:pt x="1260" y="806"/>
                  </a:lnTo>
                  <a:lnTo>
                    <a:pt x="1260" y="843"/>
                  </a:lnTo>
                  <a:lnTo>
                    <a:pt x="1260" y="879"/>
                  </a:lnTo>
                  <a:lnTo>
                    <a:pt x="1260" y="914"/>
                  </a:lnTo>
                  <a:lnTo>
                    <a:pt x="1260" y="947"/>
                  </a:lnTo>
                  <a:lnTo>
                    <a:pt x="1260" y="981"/>
                  </a:lnTo>
                  <a:lnTo>
                    <a:pt x="1260" y="1012"/>
                  </a:lnTo>
                  <a:lnTo>
                    <a:pt x="1260" y="1044"/>
                  </a:lnTo>
                  <a:lnTo>
                    <a:pt x="1260" y="1075"/>
                  </a:lnTo>
                  <a:lnTo>
                    <a:pt x="1260" y="1104"/>
                  </a:lnTo>
                  <a:lnTo>
                    <a:pt x="1260" y="1133"/>
                  </a:lnTo>
                  <a:lnTo>
                    <a:pt x="1260" y="1162"/>
                  </a:lnTo>
                  <a:lnTo>
                    <a:pt x="1260" y="1188"/>
                  </a:lnTo>
                  <a:lnTo>
                    <a:pt x="1260" y="1213"/>
                  </a:lnTo>
                  <a:lnTo>
                    <a:pt x="1260" y="1240"/>
                  </a:lnTo>
                  <a:lnTo>
                    <a:pt x="1262" y="1269"/>
                  </a:lnTo>
                  <a:lnTo>
                    <a:pt x="1263" y="1298"/>
                  </a:lnTo>
                  <a:lnTo>
                    <a:pt x="1265" y="1325"/>
                  </a:lnTo>
                  <a:lnTo>
                    <a:pt x="1265" y="1353"/>
                  </a:lnTo>
                  <a:lnTo>
                    <a:pt x="1265" y="1380"/>
                  </a:lnTo>
                  <a:lnTo>
                    <a:pt x="1265" y="1405"/>
                  </a:lnTo>
                  <a:lnTo>
                    <a:pt x="1267" y="1432"/>
                  </a:lnTo>
                  <a:lnTo>
                    <a:pt x="1267" y="1457"/>
                  </a:lnTo>
                  <a:lnTo>
                    <a:pt x="1265" y="1496"/>
                  </a:lnTo>
                  <a:lnTo>
                    <a:pt x="1263" y="1532"/>
                  </a:lnTo>
                  <a:lnTo>
                    <a:pt x="1258" y="1567"/>
                  </a:lnTo>
                  <a:lnTo>
                    <a:pt x="1252" y="1601"/>
                  </a:lnTo>
                  <a:lnTo>
                    <a:pt x="1244" y="1634"/>
                  </a:lnTo>
                  <a:lnTo>
                    <a:pt x="1235" y="1664"/>
                  </a:lnTo>
                  <a:lnTo>
                    <a:pt x="1223" y="1695"/>
                  </a:lnTo>
                  <a:lnTo>
                    <a:pt x="1210" y="1724"/>
                  </a:lnTo>
                  <a:lnTo>
                    <a:pt x="1200" y="1739"/>
                  </a:lnTo>
                  <a:lnTo>
                    <a:pt x="1192" y="1755"/>
                  </a:lnTo>
                  <a:lnTo>
                    <a:pt x="1185" y="1770"/>
                  </a:lnTo>
                  <a:lnTo>
                    <a:pt x="1175" y="1782"/>
                  </a:lnTo>
                  <a:lnTo>
                    <a:pt x="1167" y="1795"/>
                  </a:lnTo>
                  <a:lnTo>
                    <a:pt x="1160" y="1805"/>
                  </a:lnTo>
                  <a:lnTo>
                    <a:pt x="1150" y="1814"/>
                  </a:lnTo>
                  <a:lnTo>
                    <a:pt x="1143" y="1824"/>
                  </a:lnTo>
                  <a:lnTo>
                    <a:pt x="1133" y="1831"/>
                  </a:lnTo>
                  <a:lnTo>
                    <a:pt x="1125" y="1837"/>
                  </a:lnTo>
                  <a:lnTo>
                    <a:pt x="1118" y="1843"/>
                  </a:lnTo>
                  <a:lnTo>
                    <a:pt x="1108" y="1849"/>
                  </a:lnTo>
                  <a:lnTo>
                    <a:pt x="1100" y="1851"/>
                  </a:lnTo>
                  <a:lnTo>
                    <a:pt x="1093" y="1854"/>
                  </a:lnTo>
                  <a:lnTo>
                    <a:pt x="1083" y="1856"/>
                  </a:lnTo>
                  <a:lnTo>
                    <a:pt x="1075" y="1856"/>
                  </a:lnTo>
                  <a:lnTo>
                    <a:pt x="1070" y="1856"/>
                  </a:lnTo>
                  <a:lnTo>
                    <a:pt x="1066" y="1854"/>
                  </a:lnTo>
                  <a:lnTo>
                    <a:pt x="1060" y="1853"/>
                  </a:lnTo>
                  <a:lnTo>
                    <a:pt x="1054" y="1851"/>
                  </a:lnTo>
                  <a:lnTo>
                    <a:pt x="1048" y="1849"/>
                  </a:lnTo>
                  <a:lnTo>
                    <a:pt x="1043" y="1845"/>
                  </a:lnTo>
                  <a:lnTo>
                    <a:pt x="1037" y="1841"/>
                  </a:lnTo>
                  <a:lnTo>
                    <a:pt x="1031" y="1837"/>
                  </a:lnTo>
                  <a:lnTo>
                    <a:pt x="1025" y="1831"/>
                  </a:lnTo>
                  <a:lnTo>
                    <a:pt x="1020" y="1826"/>
                  </a:lnTo>
                  <a:lnTo>
                    <a:pt x="1012" y="1820"/>
                  </a:lnTo>
                  <a:lnTo>
                    <a:pt x="1006" y="1812"/>
                  </a:lnTo>
                  <a:lnTo>
                    <a:pt x="1000" y="1805"/>
                  </a:lnTo>
                  <a:lnTo>
                    <a:pt x="993" y="1797"/>
                  </a:lnTo>
                  <a:lnTo>
                    <a:pt x="985" y="1787"/>
                  </a:lnTo>
                  <a:lnTo>
                    <a:pt x="979" y="1778"/>
                  </a:lnTo>
                  <a:lnTo>
                    <a:pt x="968" y="1762"/>
                  </a:lnTo>
                  <a:lnTo>
                    <a:pt x="958" y="1749"/>
                  </a:lnTo>
                  <a:lnTo>
                    <a:pt x="951" y="1734"/>
                  </a:lnTo>
                  <a:lnTo>
                    <a:pt x="941" y="1720"/>
                  </a:lnTo>
                  <a:lnTo>
                    <a:pt x="933" y="1707"/>
                  </a:lnTo>
                  <a:lnTo>
                    <a:pt x="926" y="1691"/>
                  </a:lnTo>
                  <a:lnTo>
                    <a:pt x="920" y="1678"/>
                  </a:lnTo>
                  <a:lnTo>
                    <a:pt x="912" y="1664"/>
                  </a:lnTo>
                  <a:lnTo>
                    <a:pt x="908" y="1651"/>
                  </a:lnTo>
                  <a:lnTo>
                    <a:pt x="903" y="1639"/>
                  </a:lnTo>
                  <a:lnTo>
                    <a:pt x="899" y="1626"/>
                  </a:lnTo>
                  <a:lnTo>
                    <a:pt x="895" y="1613"/>
                  </a:lnTo>
                  <a:lnTo>
                    <a:pt x="893" y="1601"/>
                  </a:lnTo>
                  <a:lnTo>
                    <a:pt x="891" y="1590"/>
                  </a:lnTo>
                  <a:lnTo>
                    <a:pt x="889" y="1578"/>
                  </a:lnTo>
                  <a:lnTo>
                    <a:pt x="889" y="1567"/>
                  </a:lnTo>
                  <a:lnTo>
                    <a:pt x="889" y="1553"/>
                  </a:lnTo>
                  <a:lnTo>
                    <a:pt x="891" y="1540"/>
                  </a:lnTo>
                  <a:lnTo>
                    <a:pt x="891" y="1524"/>
                  </a:lnTo>
                  <a:lnTo>
                    <a:pt x="893" y="1507"/>
                  </a:lnTo>
                  <a:lnTo>
                    <a:pt x="895" y="1490"/>
                  </a:lnTo>
                  <a:lnTo>
                    <a:pt x="897" y="1471"/>
                  </a:lnTo>
                  <a:lnTo>
                    <a:pt x="901" y="1449"/>
                  </a:lnTo>
                  <a:lnTo>
                    <a:pt x="903" y="1426"/>
                  </a:lnTo>
                  <a:lnTo>
                    <a:pt x="906" y="1382"/>
                  </a:lnTo>
                  <a:lnTo>
                    <a:pt x="910" y="1336"/>
                  </a:lnTo>
                  <a:lnTo>
                    <a:pt x="914" y="1290"/>
                  </a:lnTo>
                  <a:lnTo>
                    <a:pt x="914" y="1269"/>
                  </a:lnTo>
                  <a:lnTo>
                    <a:pt x="916" y="1246"/>
                  </a:lnTo>
                  <a:lnTo>
                    <a:pt x="914" y="1190"/>
                  </a:lnTo>
                  <a:lnTo>
                    <a:pt x="914" y="1137"/>
                  </a:lnTo>
                  <a:lnTo>
                    <a:pt x="914" y="1085"/>
                  </a:lnTo>
                  <a:lnTo>
                    <a:pt x="914" y="1033"/>
                  </a:lnTo>
                  <a:lnTo>
                    <a:pt x="914" y="985"/>
                  </a:lnTo>
                  <a:lnTo>
                    <a:pt x="912" y="937"/>
                  </a:lnTo>
                  <a:lnTo>
                    <a:pt x="912" y="891"/>
                  </a:lnTo>
                  <a:lnTo>
                    <a:pt x="912" y="847"/>
                  </a:lnTo>
                  <a:lnTo>
                    <a:pt x="910" y="804"/>
                  </a:lnTo>
                  <a:lnTo>
                    <a:pt x="908" y="762"/>
                  </a:lnTo>
                  <a:lnTo>
                    <a:pt x="908" y="724"/>
                  </a:lnTo>
                  <a:lnTo>
                    <a:pt x="906" y="685"/>
                  </a:lnTo>
                  <a:lnTo>
                    <a:pt x="904" y="649"/>
                  </a:lnTo>
                  <a:lnTo>
                    <a:pt x="903" y="612"/>
                  </a:lnTo>
                  <a:lnTo>
                    <a:pt x="903" y="580"/>
                  </a:lnTo>
                  <a:lnTo>
                    <a:pt x="901" y="549"/>
                  </a:lnTo>
                  <a:lnTo>
                    <a:pt x="897" y="518"/>
                  </a:lnTo>
                  <a:lnTo>
                    <a:pt x="895" y="490"/>
                  </a:lnTo>
                  <a:lnTo>
                    <a:pt x="893" y="463"/>
                  </a:lnTo>
                  <a:lnTo>
                    <a:pt x="891" y="436"/>
                  </a:lnTo>
                  <a:lnTo>
                    <a:pt x="889" y="413"/>
                  </a:lnTo>
                  <a:lnTo>
                    <a:pt x="885" y="390"/>
                  </a:lnTo>
                  <a:lnTo>
                    <a:pt x="883" y="371"/>
                  </a:lnTo>
                  <a:lnTo>
                    <a:pt x="880" y="351"/>
                  </a:lnTo>
                  <a:lnTo>
                    <a:pt x="878" y="332"/>
                  </a:lnTo>
                  <a:lnTo>
                    <a:pt x="874" y="317"/>
                  </a:lnTo>
                  <a:lnTo>
                    <a:pt x="870" y="302"/>
                  </a:lnTo>
                  <a:lnTo>
                    <a:pt x="866" y="290"/>
                  </a:lnTo>
                  <a:lnTo>
                    <a:pt x="862" y="278"/>
                  </a:lnTo>
                  <a:lnTo>
                    <a:pt x="858" y="269"/>
                  </a:lnTo>
                  <a:lnTo>
                    <a:pt x="855" y="261"/>
                  </a:lnTo>
                  <a:lnTo>
                    <a:pt x="851" y="254"/>
                  </a:lnTo>
                  <a:lnTo>
                    <a:pt x="841" y="246"/>
                  </a:lnTo>
                  <a:lnTo>
                    <a:pt x="828" y="238"/>
                  </a:lnTo>
                  <a:lnTo>
                    <a:pt x="814" y="232"/>
                  </a:lnTo>
                  <a:lnTo>
                    <a:pt x="799" y="227"/>
                  </a:lnTo>
                  <a:lnTo>
                    <a:pt x="782" y="223"/>
                  </a:lnTo>
                  <a:lnTo>
                    <a:pt x="761" y="219"/>
                  </a:lnTo>
                  <a:lnTo>
                    <a:pt x="739" y="219"/>
                  </a:lnTo>
                  <a:lnTo>
                    <a:pt x="716" y="217"/>
                  </a:lnTo>
                  <a:lnTo>
                    <a:pt x="705" y="217"/>
                  </a:lnTo>
                  <a:lnTo>
                    <a:pt x="691" y="219"/>
                  </a:lnTo>
                  <a:lnTo>
                    <a:pt x="678" y="219"/>
                  </a:lnTo>
                  <a:lnTo>
                    <a:pt x="665" y="221"/>
                  </a:lnTo>
                  <a:lnTo>
                    <a:pt x="649" y="223"/>
                  </a:lnTo>
                  <a:lnTo>
                    <a:pt x="634" y="225"/>
                  </a:lnTo>
                  <a:lnTo>
                    <a:pt x="618" y="229"/>
                  </a:lnTo>
                  <a:lnTo>
                    <a:pt x="601" y="230"/>
                  </a:lnTo>
                  <a:lnTo>
                    <a:pt x="584" y="234"/>
                  </a:lnTo>
                  <a:lnTo>
                    <a:pt x="565" y="238"/>
                  </a:lnTo>
                  <a:lnTo>
                    <a:pt x="547" y="244"/>
                  </a:lnTo>
                  <a:lnTo>
                    <a:pt x="526" y="248"/>
                  </a:lnTo>
                  <a:lnTo>
                    <a:pt x="507" y="254"/>
                  </a:lnTo>
                  <a:lnTo>
                    <a:pt x="486" y="259"/>
                  </a:lnTo>
                  <a:lnTo>
                    <a:pt x="465" y="265"/>
                  </a:lnTo>
                  <a:lnTo>
                    <a:pt x="442" y="273"/>
                  </a:lnTo>
                  <a:lnTo>
                    <a:pt x="423" y="278"/>
                  </a:lnTo>
                  <a:lnTo>
                    <a:pt x="403" y="282"/>
                  </a:lnTo>
                  <a:lnTo>
                    <a:pt x="384" y="288"/>
                  </a:lnTo>
                  <a:lnTo>
                    <a:pt x="367" y="292"/>
                  </a:lnTo>
                  <a:lnTo>
                    <a:pt x="350" y="298"/>
                  </a:lnTo>
                  <a:lnTo>
                    <a:pt x="332" y="302"/>
                  </a:lnTo>
                  <a:lnTo>
                    <a:pt x="317" y="305"/>
                  </a:lnTo>
                  <a:lnTo>
                    <a:pt x="304" y="307"/>
                  </a:lnTo>
                  <a:lnTo>
                    <a:pt x="288" y="311"/>
                  </a:lnTo>
                  <a:lnTo>
                    <a:pt x="275" y="313"/>
                  </a:lnTo>
                  <a:lnTo>
                    <a:pt x="263" y="315"/>
                  </a:lnTo>
                  <a:lnTo>
                    <a:pt x="252" y="317"/>
                  </a:lnTo>
                  <a:lnTo>
                    <a:pt x="240" y="319"/>
                  </a:lnTo>
                  <a:lnTo>
                    <a:pt x="231" y="319"/>
                  </a:lnTo>
                  <a:lnTo>
                    <a:pt x="221" y="321"/>
                  </a:lnTo>
                  <a:lnTo>
                    <a:pt x="211" y="321"/>
                  </a:lnTo>
                  <a:lnTo>
                    <a:pt x="187" y="319"/>
                  </a:lnTo>
                  <a:lnTo>
                    <a:pt x="162" y="319"/>
                  </a:lnTo>
                  <a:lnTo>
                    <a:pt x="140" y="315"/>
                  </a:lnTo>
                  <a:lnTo>
                    <a:pt x="119" y="311"/>
                  </a:lnTo>
                  <a:lnTo>
                    <a:pt x="100" y="305"/>
                  </a:lnTo>
                  <a:lnTo>
                    <a:pt x="81" y="298"/>
                  </a:lnTo>
                  <a:lnTo>
                    <a:pt x="64" y="288"/>
                  </a:lnTo>
                  <a:lnTo>
                    <a:pt x="46" y="278"/>
                  </a:lnTo>
                  <a:lnTo>
                    <a:pt x="35" y="271"/>
                  </a:lnTo>
                  <a:lnTo>
                    <a:pt x="25" y="265"/>
                  </a:lnTo>
                  <a:lnTo>
                    <a:pt x="18" y="257"/>
                  </a:lnTo>
                  <a:lnTo>
                    <a:pt x="12" y="250"/>
                  </a:lnTo>
                  <a:lnTo>
                    <a:pt x="6" y="242"/>
                  </a:lnTo>
                  <a:lnTo>
                    <a:pt x="4" y="234"/>
                  </a:lnTo>
                  <a:lnTo>
                    <a:pt x="2" y="227"/>
                  </a:lnTo>
                  <a:lnTo>
                    <a:pt x="0" y="217"/>
                  </a:lnTo>
                  <a:lnTo>
                    <a:pt x="2" y="211"/>
                  </a:lnTo>
                  <a:lnTo>
                    <a:pt x="4" y="206"/>
                  </a:lnTo>
                  <a:lnTo>
                    <a:pt x="6" y="202"/>
                  </a:lnTo>
                  <a:lnTo>
                    <a:pt x="12" y="198"/>
                  </a:lnTo>
                  <a:lnTo>
                    <a:pt x="18" y="196"/>
                  </a:lnTo>
                  <a:lnTo>
                    <a:pt x="25" y="194"/>
                  </a:lnTo>
                  <a:lnTo>
                    <a:pt x="35" y="194"/>
                  </a:lnTo>
                  <a:lnTo>
                    <a:pt x="46" y="194"/>
                  </a:lnTo>
                  <a:lnTo>
                    <a:pt x="87" y="188"/>
                  </a:lnTo>
                  <a:lnTo>
                    <a:pt x="127" y="181"/>
                  </a:lnTo>
                  <a:lnTo>
                    <a:pt x="167" y="175"/>
                  </a:lnTo>
                  <a:lnTo>
                    <a:pt x="210" y="167"/>
                  </a:lnTo>
                  <a:lnTo>
                    <a:pt x="254" y="159"/>
                  </a:lnTo>
                  <a:lnTo>
                    <a:pt x="296" y="152"/>
                  </a:lnTo>
                  <a:lnTo>
                    <a:pt x="340" y="142"/>
                  </a:lnTo>
                  <a:lnTo>
                    <a:pt x="386" y="135"/>
                  </a:lnTo>
                  <a:lnTo>
                    <a:pt x="430" y="125"/>
                  </a:lnTo>
                  <a:lnTo>
                    <a:pt x="476" y="115"/>
                  </a:lnTo>
                  <a:lnTo>
                    <a:pt x="524" y="104"/>
                  </a:lnTo>
                  <a:lnTo>
                    <a:pt x="572" y="92"/>
                  </a:lnTo>
                  <a:lnTo>
                    <a:pt x="620" y="81"/>
                  </a:lnTo>
                  <a:lnTo>
                    <a:pt x="668" y="69"/>
                  </a:lnTo>
                  <a:lnTo>
                    <a:pt x="718" y="56"/>
                  </a:lnTo>
                  <a:lnTo>
                    <a:pt x="768" y="42"/>
                  </a:lnTo>
                  <a:lnTo>
                    <a:pt x="785" y="37"/>
                  </a:lnTo>
                  <a:lnTo>
                    <a:pt x="801" y="31"/>
                  </a:lnTo>
                  <a:lnTo>
                    <a:pt x="814" y="27"/>
                  </a:lnTo>
                  <a:lnTo>
                    <a:pt x="828" y="23"/>
                  </a:lnTo>
                  <a:lnTo>
                    <a:pt x="841" y="19"/>
                  </a:lnTo>
                  <a:lnTo>
                    <a:pt x="853" y="15"/>
                  </a:lnTo>
                  <a:lnTo>
                    <a:pt x="864" y="12"/>
                  </a:lnTo>
                  <a:lnTo>
                    <a:pt x="874" y="10"/>
                  </a:lnTo>
                  <a:lnTo>
                    <a:pt x="883" y="8"/>
                  </a:lnTo>
                  <a:lnTo>
                    <a:pt x="893" y="6"/>
                  </a:lnTo>
                  <a:lnTo>
                    <a:pt x="901" y="4"/>
                  </a:lnTo>
                  <a:lnTo>
                    <a:pt x="908" y="2"/>
                  </a:lnTo>
                  <a:lnTo>
                    <a:pt x="914" y="2"/>
                  </a:lnTo>
                  <a:lnTo>
                    <a:pt x="920" y="0"/>
                  </a:lnTo>
                  <a:lnTo>
                    <a:pt x="924" y="0"/>
                  </a:lnTo>
                  <a:lnTo>
                    <a:pt x="92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7"/>
            <p:cNvSpPr>
              <a:spLocks/>
            </p:cNvSpPr>
            <p:nvPr/>
          </p:nvSpPr>
          <p:spPr bwMode="auto">
            <a:xfrm>
              <a:off x="3849291" y="3287486"/>
              <a:ext cx="430609" cy="136979"/>
            </a:xfrm>
            <a:custGeom>
              <a:avLst/>
              <a:gdLst>
                <a:gd name="T0" fmla="*/ 2147483647 w 870"/>
                <a:gd name="T1" fmla="*/ 0 h 301"/>
                <a:gd name="T2" fmla="*/ 2147483647 w 870"/>
                <a:gd name="T3" fmla="*/ 2147483647 h 301"/>
                <a:gd name="T4" fmla="*/ 2147483647 w 870"/>
                <a:gd name="T5" fmla="*/ 2147483647 h 301"/>
                <a:gd name="T6" fmla="*/ 2147483647 w 870"/>
                <a:gd name="T7" fmla="*/ 2147483647 h 301"/>
                <a:gd name="T8" fmla="*/ 2147483647 w 870"/>
                <a:gd name="T9" fmla="*/ 2147483647 h 301"/>
                <a:gd name="T10" fmla="*/ 2147483647 w 870"/>
                <a:gd name="T11" fmla="*/ 2147483647 h 301"/>
                <a:gd name="T12" fmla="*/ 2147483647 w 870"/>
                <a:gd name="T13" fmla="*/ 2147483647 h 301"/>
                <a:gd name="T14" fmla="*/ 2147483647 w 870"/>
                <a:gd name="T15" fmla="*/ 2147483647 h 301"/>
                <a:gd name="T16" fmla="*/ 2147483647 w 870"/>
                <a:gd name="T17" fmla="*/ 2147483647 h 301"/>
                <a:gd name="T18" fmla="*/ 2147483647 w 870"/>
                <a:gd name="T19" fmla="*/ 2147483647 h 301"/>
                <a:gd name="T20" fmla="*/ 2147483647 w 870"/>
                <a:gd name="T21" fmla="*/ 2147483647 h 301"/>
                <a:gd name="T22" fmla="*/ 2147483647 w 870"/>
                <a:gd name="T23" fmla="*/ 2147483647 h 301"/>
                <a:gd name="T24" fmla="*/ 2147483647 w 870"/>
                <a:gd name="T25" fmla="*/ 2147483647 h 301"/>
                <a:gd name="T26" fmla="*/ 2147483647 w 870"/>
                <a:gd name="T27" fmla="*/ 2147483647 h 301"/>
                <a:gd name="T28" fmla="*/ 2147483647 w 870"/>
                <a:gd name="T29" fmla="*/ 2147483647 h 301"/>
                <a:gd name="T30" fmla="*/ 2147483647 w 870"/>
                <a:gd name="T31" fmla="*/ 2147483647 h 301"/>
                <a:gd name="T32" fmla="*/ 2147483647 w 870"/>
                <a:gd name="T33" fmla="*/ 2147483647 h 301"/>
                <a:gd name="T34" fmla="*/ 2147483647 w 870"/>
                <a:gd name="T35" fmla="*/ 2147483647 h 301"/>
                <a:gd name="T36" fmla="*/ 2147483647 w 870"/>
                <a:gd name="T37" fmla="*/ 2147483647 h 301"/>
                <a:gd name="T38" fmla="*/ 2147483647 w 870"/>
                <a:gd name="T39" fmla="*/ 2147483647 h 301"/>
                <a:gd name="T40" fmla="*/ 2147483647 w 870"/>
                <a:gd name="T41" fmla="*/ 2147483647 h 301"/>
                <a:gd name="T42" fmla="*/ 2147483647 w 870"/>
                <a:gd name="T43" fmla="*/ 2147483647 h 301"/>
                <a:gd name="T44" fmla="*/ 2147483647 w 870"/>
                <a:gd name="T45" fmla="*/ 2147483647 h 301"/>
                <a:gd name="T46" fmla="*/ 2147483647 w 870"/>
                <a:gd name="T47" fmla="*/ 2147483647 h 301"/>
                <a:gd name="T48" fmla="*/ 2147483647 w 870"/>
                <a:gd name="T49" fmla="*/ 2147483647 h 301"/>
                <a:gd name="T50" fmla="*/ 2147483647 w 870"/>
                <a:gd name="T51" fmla="*/ 2147483647 h 301"/>
                <a:gd name="T52" fmla="*/ 2147483647 w 870"/>
                <a:gd name="T53" fmla="*/ 2147483647 h 301"/>
                <a:gd name="T54" fmla="*/ 2147483647 w 870"/>
                <a:gd name="T55" fmla="*/ 2147483647 h 301"/>
                <a:gd name="T56" fmla="*/ 2147483647 w 870"/>
                <a:gd name="T57" fmla="*/ 2147483647 h 301"/>
                <a:gd name="T58" fmla="*/ 2147483647 w 870"/>
                <a:gd name="T59" fmla="*/ 2147483647 h 301"/>
                <a:gd name="T60" fmla="*/ 2147483647 w 870"/>
                <a:gd name="T61" fmla="*/ 2147483647 h 301"/>
                <a:gd name="T62" fmla="*/ 2147483647 w 870"/>
                <a:gd name="T63" fmla="*/ 2147483647 h 301"/>
                <a:gd name="T64" fmla="*/ 2147483647 w 870"/>
                <a:gd name="T65" fmla="*/ 2147483647 h 301"/>
                <a:gd name="T66" fmla="*/ 2147483647 w 870"/>
                <a:gd name="T67" fmla="*/ 2147483647 h 301"/>
                <a:gd name="T68" fmla="*/ 2147483647 w 870"/>
                <a:gd name="T69" fmla="*/ 2147483647 h 301"/>
                <a:gd name="T70" fmla="*/ 0 w 870"/>
                <a:gd name="T71" fmla="*/ 2147483647 h 301"/>
                <a:gd name="T72" fmla="*/ 2147483647 w 870"/>
                <a:gd name="T73" fmla="*/ 2147483647 h 301"/>
                <a:gd name="T74" fmla="*/ 2147483647 w 870"/>
                <a:gd name="T75" fmla="*/ 2147483647 h 301"/>
                <a:gd name="T76" fmla="*/ 2147483647 w 870"/>
                <a:gd name="T77" fmla="*/ 2147483647 h 301"/>
                <a:gd name="T78" fmla="*/ 2147483647 w 870"/>
                <a:gd name="T79" fmla="*/ 2147483647 h 301"/>
                <a:gd name="T80" fmla="*/ 2147483647 w 870"/>
                <a:gd name="T81" fmla="*/ 2147483647 h 301"/>
                <a:gd name="T82" fmla="*/ 2147483647 w 870"/>
                <a:gd name="T83" fmla="*/ 2147483647 h 301"/>
                <a:gd name="T84" fmla="*/ 2147483647 w 870"/>
                <a:gd name="T85" fmla="*/ 2147483647 h 301"/>
                <a:gd name="T86" fmla="*/ 2147483647 w 870"/>
                <a:gd name="T87" fmla="*/ 2147483647 h 301"/>
                <a:gd name="T88" fmla="*/ 2147483647 w 870"/>
                <a:gd name="T89" fmla="*/ 2147483647 h 301"/>
                <a:gd name="T90" fmla="*/ 2147483647 w 870"/>
                <a:gd name="T91" fmla="*/ 2147483647 h 301"/>
                <a:gd name="T92" fmla="*/ 2147483647 w 870"/>
                <a:gd name="T93" fmla="*/ 2147483647 h 301"/>
                <a:gd name="T94" fmla="*/ 2147483647 w 870"/>
                <a:gd name="T95" fmla="*/ 2147483647 h 301"/>
                <a:gd name="T96" fmla="*/ 2147483647 w 870"/>
                <a:gd name="T97" fmla="*/ 2147483647 h 301"/>
                <a:gd name="T98" fmla="*/ 2147483647 w 870"/>
                <a:gd name="T99" fmla="*/ 2147483647 h 301"/>
                <a:gd name="T100" fmla="*/ 2147483647 w 870"/>
                <a:gd name="T101" fmla="*/ 0 h 301"/>
                <a:gd name="T102" fmla="*/ 2147483647 w 870"/>
                <a:gd name="T103" fmla="*/ 0 h 301"/>
                <a:gd name="T104" fmla="*/ 2147483647 w 870"/>
                <a:gd name="T105" fmla="*/ 0 h 30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70"/>
                <a:gd name="T160" fmla="*/ 0 h 301"/>
                <a:gd name="T161" fmla="*/ 870 w 870"/>
                <a:gd name="T162" fmla="*/ 301 h 30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70" h="301">
                  <a:moveTo>
                    <a:pt x="653" y="0"/>
                  </a:moveTo>
                  <a:lnTo>
                    <a:pt x="670" y="0"/>
                  </a:lnTo>
                  <a:lnTo>
                    <a:pt x="687" y="0"/>
                  </a:lnTo>
                  <a:lnTo>
                    <a:pt x="707" y="2"/>
                  </a:lnTo>
                  <a:lnTo>
                    <a:pt x="724" y="4"/>
                  </a:lnTo>
                  <a:lnTo>
                    <a:pt x="745" y="5"/>
                  </a:lnTo>
                  <a:lnTo>
                    <a:pt x="764" y="9"/>
                  </a:lnTo>
                  <a:lnTo>
                    <a:pt x="785" y="13"/>
                  </a:lnTo>
                  <a:lnTo>
                    <a:pt x="806" y="17"/>
                  </a:lnTo>
                  <a:lnTo>
                    <a:pt x="814" y="19"/>
                  </a:lnTo>
                  <a:lnTo>
                    <a:pt x="822" y="21"/>
                  </a:lnTo>
                  <a:lnTo>
                    <a:pt x="829" y="23"/>
                  </a:lnTo>
                  <a:lnTo>
                    <a:pt x="835" y="25"/>
                  </a:lnTo>
                  <a:lnTo>
                    <a:pt x="841" y="28"/>
                  </a:lnTo>
                  <a:lnTo>
                    <a:pt x="847" y="30"/>
                  </a:lnTo>
                  <a:lnTo>
                    <a:pt x="851" y="36"/>
                  </a:lnTo>
                  <a:lnTo>
                    <a:pt x="854" y="40"/>
                  </a:lnTo>
                  <a:lnTo>
                    <a:pt x="858" y="44"/>
                  </a:lnTo>
                  <a:lnTo>
                    <a:pt x="862" y="50"/>
                  </a:lnTo>
                  <a:lnTo>
                    <a:pt x="864" y="55"/>
                  </a:lnTo>
                  <a:lnTo>
                    <a:pt x="866" y="61"/>
                  </a:lnTo>
                  <a:lnTo>
                    <a:pt x="868" y="67"/>
                  </a:lnTo>
                  <a:lnTo>
                    <a:pt x="870" y="75"/>
                  </a:lnTo>
                  <a:lnTo>
                    <a:pt x="870" y="90"/>
                  </a:lnTo>
                  <a:lnTo>
                    <a:pt x="870" y="96"/>
                  </a:lnTo>
                  <a:lnTo>
                    <a:pt x="868" y="101"/>
                  </a:lnTo>
                  <a:lnTo>
                    <a:pt x="866" y="107"/>
                  </a:lnTo>
                  <a:lnTo>
                    <a:pt x="862" y="115"/>
                  </a:lnTo>
                  <a:lnTo>
                    <a:pt x="858" y="121"/>
                  </a:lnTo>
                  <a:lnTo>
                    <a:pt x="854" y="128"/>
                  </a:lnTo>
                  <a:lnTo>
                    <a:pt x="849" y="134"/>
                  </a:lnTo>
                  <a:lnTo>
                    <a:pt x="841" y="142"/>
                  </a:lnTo>
                  <a:lnTo>
                    <a:pt x="833" y="149"/>
                  </a:lnTo>
                  <a:lnTo>
                    <a:pt x="826" y="157"/>
                  </a:lnTo>
                  <a:lnTo>
                    <a:pt x="816" y="165"/>
                  </a:lnTo>
                  <a:lnTo>
                    <a:pt x="804" y="172"/>
                  </a:lnTo>
                  <a:lnTo>
                    <a:pt x="795" y="180"/>
                  </a:lnTo>
                  <a:lnTo>
                    <a:pt x="781" y="188"/>
                  </a:lnTo>
                  <a:lnTo>
                    <a:pt x="768" y="196"/>
                  </a:lnTo>
                  <a:lnTo>
                    <a:pt x="755" y="205"/>
                  </a:lnTo>
                  <a:lnTo>
                    <a:pt x="693" y="217"/>
                  </a:lnTo>
                  <a:lnTo>
                    <a:pt x="634" y="230"/>
                  </a:lnTo>
                  <a:lnTo>
                    <a:pt x="574" y="240"/>
                  </a:lnTo>
                  <a:lnTo>
                    <a:pt x="517" y="251"/>
                  </a:lnTo>
                  <a:lnTo>
                    <a:pt x="461" y="259"/>
                  </a:lnTo>
                  <a:lnTo>
                    <a:pt x="405" y="268"/>
                  </a:lnTo>
                  <a:lnTo>
                    <a:pt x="351" y="276"/>
                  </a:lnTo>
                  <a:lnTo>
                    <a:pt x="302" y="284"/>
                  </a:lnTo>
                  <a:lnTo>
                    <a:pt x="278" y="288"/>
                  </a:lnTo>
                  <a:lnTo>
                    <a:pt x="257" y="291"/>
                  </a:lnTo>
                  <a:lnTo>
                    <a:pt x="236" y="293"/>
                  </a:lnTo>
                  <a:lnTo>
                    <a:pt x="219" y="297"/>
                  </a:lnTo>
                  <a:lnTo>
                    <a:pt x="202" y="299"/>
                  </a:lnTo>
                  <a:lnTo>
                    <a:pt x="186" y="299"/>
                  </a:lnTo>
                  <a:lnTo>
                    <a:pt x="173" y="301"/>
                  </a:lnTo>
                  <a:lnTo>
                    <a:pt x="161" y="301"/>
                  </a:lnTo>
                  <a:lnTo>
                    <a:pt x="140" y="299"/>
                  </a:lnTo>
                  <a:lnTo>
                    <a:pt x="123" y="295"/>
                  </a:lnTo>
                  <a:lnTo>
                    <a:pt x="106" y="291"/>
                  </a:lnTo>
                  <a:lnTo>
                    <a:pt x="90" y="288"/>
                  </a:lnTo>
                  <a:lnTo>
                    <a:pt x="75" y="284"/>
                  </a:lnTo>
                  <a:lnTo>
                    <a:pt x="62" y="280"/>
                  </a:lnTo>
                  <a:lnTo>
                    <a:pt x="50" y="274"/>
                  </a:lnTo>
                  <a:lnTo>
                    <a:pt x="40" y="270"/>
                  </a:lnTo>
                  <a:lnTo>
                    <a:pt x="31" y="265"/>
                  </a:lnTo>
                  <a:lnTo>
                    <a:pt x="23" y="259"/>
                  </a:lnTo>
                  <a:lnTo>
                    <a:pt x="15" y="251"/>
                  </a:lnTo>
                  <a:lnTo>
                    <a:pt x="10" y="245"/>
                  </a:lnTo>
                  <a:lnTo>
                    <a:pt x="6" y="238"/>
                  </a:lnTo>
                  <a:lnTo>
                    <a:pt x="4" y="232"/>
                  </a:lnTo>
                  <a:lnTo>
                    <a:pt x="2" y="224"/>
                  </a:lnTo>
                  <a:lnTo>
                    <a:pt x="0" y="217"/>
                  </a:lnTo>
                  <a:lnTo>
                    <a:pt x="4" y="211"/>
                  </a:lnTo>
                  <a:lnTo>
                    <a:pt x="10" y="205"/>
                  </a:lnTo>
                  <a:lnTo>
                    <a:pt x="15" y="199"/>
                  </a:lnTo>
                  <a:lnTo>
                    <a:pt x="25" y="194"/>
                  </a:lnTo>
                  <a:lnTo>
                    <a:pt x="35" y="186"/>
                  </a:lnTo>
                  <a:lnTo>
                    <a:pt x="48" y="176"/>
                  </a:lnTo>
                  <a:lnTo>
                    <a:pt x="62" y="167"/>
                  </a:lnTo>
                  <a:lnTo>
                    <a:pt x="77" y="155"/>
                  </a:lnTo>
                  <a:lnTo>
                    <a:pt x="117" y="146"/>
                  </a:lnTo>
                  <a:lnTo>
                    <a:pt x="156" y="136"/>
                  </a:lnTo>
                  <a:lnTo>
                    <a:pt x="194" y="126"/>
                  </a:lnTo>
                  <a:lnTo>
                    <a:pt x="229" y="117"/>
                  </a:lnTo>
                  <a:lnTo>
                    <a:pt x="265" y="107"/>
                  </a:lnTo>
                  <a:lnTo>
                    <a:pt x="298" y="98"/>
                  </a:lnTo>
                  <a:lnTo>
                    <a:pt x="330" y="88"/>
                  </a:lnTo>
                  <a:lnTo>
                    <a:pt x="361" y="80"/>
                  </a:lnTo>
                  <a:lnTo>
                    <a:pt x="390" y="71"/>
                  </a:lnTo>
                  <a:lnTo>
                    <a:pt x="417" y="63"/>
                  </a:lnTo>
                  <a:lnTo>
                    <a:pt x="444" y="55"/>
                  </a:lnTo>
                  <a:lnTo>
                    <a:pt x="469" y="46"/>
                  </a:lnTo>
                  <a:lnTo>
                    <a:pt x="493" y="38"/>
                  </a:lnTo>
                  <a:lnTo>
                    <a:pt x="517" y="30"/>
                  </a:lnTo>
                  <a:lnTo>
                    <a:pt x="538" y="25"/>
                  </a:lnTo>
                  <a:lnTo>
                    <a:pt x="557" y="17"/>
                  </a:lnTo>
                  <a:lnTo>
                    <a:pt x="566" y="13"/>
                  </a:lnTo>
                  <a:lnTo>
                    <a:pt x="578" y="9"/>
                  </a:lnTo>
                  <a:lnTo>
                    <a:pt x="588" y="5"/>
                  </a:lnTo>
                  <a:lnTo>
                    <a:pt x="599" y="4"/>
                  </a:lnTo>
                  <a:lnTo>
                    <a:pt x="612" y="2"/>
                  </a:lnTo>
                  <a:lnTo>
                    <a:pt x="626" y="0"/>
                  </a:lnTo>
                  <a:lnTo>
                    <a:pt x="639" y="0"/>
                  </a:lnTo>
                  <a:lnTo>
                    <a:pt x="65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8"/>
            <p:cNvSpPr>
              <a:spLocks/>
            </p:cNvSpPr>
            <p:nvPr/>
          </p:nvSpPr>
          <p:spPr bwMode="auto">
            <a:xfrm>
              <a:off x="3849291" y="3624036"/>
              <a:ext cx="507008" cy="124278"/>
            </a:xfrm>
            <a:custGeom>
              <a:avLst/>
              <a:gdLst>
                <a:gd name="T0" fmla="*/ 2147483647 w 1023"/>
                <a:gd name="T1" fmla="*/ 0 h 272"/>
                <a:gd name="T2" fmla="*/ 2147483647 w 1023"/>
                <a:gd name="T3" fmla="*/ 2147483647 h 272"/>
                <a:gd name="T4" fmla="*/ 2147483647 w 1023"/>
                <a:gd name="T5" fmla="*/ 2147483647 h 272"/>
                <a:gd name="T6" fmla="*/ 2147483647 w 1023"/>
                <a:gd name="T7" fmla="*/ 2147483647 h 272"/>
                <a:gd name="T8" fmla="*/ 2147483647 w 1023"/>
                <a:gd name="T9" fmla="*/ 2147483647 h 272"/>
                <a:gd name="T10" fmla="*/ 2147483647 w 1023"/>
                <a:gd name="T11" fmla="*/ 2147483647 h 272"/>
                <a:gd name="T12" fmla="*/ 2147483647 w 1023"/>
                <a:gd name="T13" fmla="*/ 2147483647 h 272"/>
                <a:gd name="T14" fmla="*/ 2147483647 w 1023"/>
                <a:gd name="T15" fmla="*/ 2147483647 h 272"/>
                <a:gd name="T16" fmla="*/ 2147483647 w 1023"/>
                <a:gd name="T17" fmla="*/ 2147483647 h 272"/>
                <a:gd name="T18" fmla="*/ 2147483647 w 1023"/>
                <a:gd name="T19" fmla="*/ 2147483647 h 272"/>
                <a:gd name="T20" fmla="*/ 2147483647 w 1023"/>
                <a:gd name="T21" fmla="*/ 2147483647 h 272"/>
                <a:gd name="T22" fmla="*/ 2147483647 w 1023"/>
                <a:gd name="T23" fmla="*/ 2147483647 h 272"/>
                <a:gd name="T24" fmla="*/ 2147483647 w 1023"/>
                <a:gd name="T25" fmla="*/ 2147483647 h 272"/>
                <a:gd name="T26" fmla="*/ 2147483647 w 1023"/>
                <a:gd name="T27" fmla="*/ 2147483647 h 272"/>
                <a:gd name="T28" fmla="*/ 2147483647 w 1023"/>
                <a:gd name="T29" fmla="*/ 2147483647 h 272"/>
                <a:gd name="T30" fmla="*/ 2147483647 w 1023"/>
                <a:gd name="T31" fmla="*/ 2147483647 h 272"/>
                <a:gd name="T32" fmla="*/ 2147483647 w 1023"/>
                <a:gd name="T33" fmla="*/ 2147483647 h 272"/>
                <a:gd name="T34" fmla="*/ 2147483647 w 1023"/>
                <a:gd name="T35" fmla="*/ 2147483647 h 272"/>
                <a:gd name="T36" fmla="*/ 2147483647 w 1023"/>
                <a:gd name="T37" fmla="*/ 2147483647 h 272"/>
                <a:gd name="T38" fmla="*/ 2147483647 w 1023"/>
                <a:gd name="T39" fmla="*/ 2147483647 h 272"/>
                <a:gd name="T40" fmla="*/ 2147483647 w 1023"/>
                <a:gd name="T41" fmla="*/ 2147483647 h 272"/>
                <a:gd name="T42" fmla="*/ 2147483647 w 1023"/>
                <a:gd name="T43" fmla="*/ 2147483647 h 272"/>
                <a:gd name="T44" fmla="*/ 2147483647 w 1023"/>
                <a:gd name="T45" fmla="*/ 2147483647 h 272"/>
                <a:gd name="T46" fmla="*/ 2147483647 w 1023"/>
                <a:gd name="T47" fmla="*/ 2147483647 h 272"/>
                <a:gd name="T48" fmla="*/ 2147483647 w 1023"/>
                <a:gd name="T49" fmla="*/ 2147483647 h 272"/>
                <a:gd name="T50" fmla="*/ 2147483647 w 1023"/>
                <a:gd name="T51" fmla="*/ 2147483647 h 272"/>
                <a:gd name="T52" fmla="*/ 2147483647 w 1023"/>
                <a:gd name="T53" fmla="*/ 2147483647 h 272"/>
                <a:gd name="T54" fmla="*/ 2147483647 w 1023"/>
                <a:gd name="T55" fmla="*/ 2147483647 h 272"/>
                <a:gd name="T56" fmla="*/ 2147483647 w 1023"/>
                <a:gd name="T57" fmla="*/ 2147483647 h 272"/>
                <a:gd name="T58" fmla="*/ 2147483647 w 1023"/>
                <a:gd name="T59" fmla="*/ 2147483647 h 272"/>
                <a:gd name="T60" fmla="*/ 2147483647 w 1023"/>
                <a:gd name="T61" fmla="*/ 2147483647 h 272"/>
                <a:gd name="T62" fmla="*/ 2147483647 w 1023"/>
                <a:gd name="T63" fmla="*/ 2147483647 h 272"/>
                <a:gd name="T64" fmla="*/ 2147483647 w 1023"/>
                <a:gd name="T65" fmla="*/ 2147483647 h 272"/>
                <a:gd name="T66" fmla="*/ 2147483647 w 1023"/>
                <a:gd name="T67" fmla="*/ 2147483647 h 272"/>
                <a:gd name="T68" fmla="*/ 2147483647 w 1023"/>
                <a:gd name="T69" fmla="*/ 2147483647 h 272"/>
                <a:gd name="T70" fmla="*/ 2147483647 w 1023"/>
                <a:gd name="T71" fmla="*/ 2147483647 h 272"/>
                <a:gd name="T72" fmla="*/ 2147483647 w 1023"/>
                <a:gd name="T73" fmla="*/ 2147483647 h 272"/>
                <a:gd name="T74" fmla="*/ 2147483647 w 1023"/>
                <a:gd name="T75" fmla="*/ 2147483647 h 272"/>
                <a:gd name="T76" fmla="*/ 2147483647 w 1023"/>
                <a:gd name="T77" fmla="*/ 2147483647 h 272"/>
                <a:gd name="T78" fmla="*/ 2147483647 w 1023"/>
                <a:gd name="T79" fmla="*/ 2147483647 h 272"/>
                <a:gd name="T80" fmla="*/ 2147483647 w 1023"/>
                <a:gd name="T81" fmla="*/ 2147483647 h 272"/>
                <a:gd name="T82" fmla="*/ 2147483647 w 1023"/>
                <a:gd name="T83" fmla="*/ 2147483647 h 272"/>
                <a:gd name="T84" fmla="*/ 2147483647 w 1023"/>
                <a:gd name="T85" fmla="*/ 2147483647 h 272"/>
                <a:gd name="T86" fmla="*/ 2147483647 w 1023"/>
                <a:gd name="T87" fmla="*/ 2147483647 h 272"/>
                <a:gd name="T88" fmla="*/ 2147483647 w 1023"/>
                <a:gd name="T89" fmla="*/ 2147483647 h 272"/>
                <a:gd name="T90" fmla="*/ 2147483647 w 1023"/>
                <a:gd name="T91" fmla="*/ 2147483647 h 272"/>
                <a:gd name="T92" fmla="*/ 2147483647 w 1023"/>
                <a:gd name="T93" fmla="*/ 2147483647 h 272"/>
                <a:gd name="T94" fmla="*/ 2147483647 w 1023"/>
                <a:gd name="T95" fmla="*/ 2147483647 h 272"/>
                <a:gd name="T96" fmla="*/ 2147483647 w 1023"/>
                <a:gd name="T97" fmla="*/ 2147483647 h 272"/>
                <a:gd name="T98" fmla="*/ 2147483647 w 1023"/>
                <a:gd name="T99" fmla="*/ 0 h 272"/>
                <a:gd name="T100" fmla="*/ 2147483647 w 1023"/>
                <a:gd name="T101" fmla="*/ 0 h 2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023"/>
                <a:gd name="T154" fmla="*/ 0 h 272"/>
                <a:gd name="T155" fmla="*/ 1023 w 1023"/>
                <a:gd name="T156" fmla="*/ 272 h 2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023" h="272">
                  <a:moveTo>
                    <a:pt x="678" y="0"/>
                  </a:moveTo>
                  <a:lnTo>
                    <a:pt x="687" y="0"/>
                  </a:lnTo>
                  <a:lnTo>
                    <a:pt x="699" y="0"/>
                  </a:lnTo>
                  <a:lnTo>
                    <a:pt x="710" y="2"/>
                  </a:lnTo>
                  <a:lnTo>
                    <a:pt x="722" y="3"/>
                  </a:lnTo>
                  <a:lnTo>
                    <a:pt x="733" y="5"/>
                  </a:lnTo>
                  <a:lnTo>
                    <a:pt x="747" y="9"/>
                  </a:lnTo>
                  <a:lnTo>
                    <a:pt x="760" y="13"/>
                  </a:lnTo>
                  <a:lnTo>
                    <a:pt x="774" y="17"/>
                  </a:lnTo>
                  <a:lnTo>
                    <a:pt x="787" y="21"/>
                  </a:lnTo>
                  <a:lnTo>
                    <a:pt x="803" y="26"/>
                  </a:lnTo>
                  <a:lnTo>
                    <a:pt x="818" y="30"/>
                  </a:lnTo>
                  <a:lnTo>
                    <a:pt x="833" y="38"/>
                  </a:lnTo>
                  <a:lnTo>
                    <a:pt x="851" y="44"/>
                  </a:lnTo>
                  <a:lnTo>
                    <a:pt x="868" y="51"/>
                  </a:lnTo>
                  <a:lnTo>
                    <a:pt x="902" y="67"/>
                  </a:lnTo>
                  <a:lnTo>
                    <a:pt x="918" y="74"/>
                  </a:lnTo>
                  <a:lnTo>
                    <a:pt x="931" y="84"/>
                  </a:lnTo>
                  <a:lnTo>
                    <a:pt x="945" y="92"/>
                  </a:lnTo>
                  <a:lnTo>
                    <a:pt x="956" y="101"/>
                  </a:lnTo>
                  <a:lnTo>
                    <a:pt x="966" y="109"/>
                  </a:lnTo>
                  <a:lnTo>
                    <a:pt x="977" y="119"/>
                  </a:lnTo>
                  <a:lnTo>
                    <a:pt x="985" y="126"/>
                  </a:lnTo>
                  <a:lnTo>
                    <a:pt x="994" y="134"/>
                  </a:lnTo>
                  <a:lnTo>
                    <a:pt x="1000" y="142"/>
                  </a:lnTo>
                  <a:lnTo>
                    <a:pt x="1006" y="149"/>
                  </a:lnTo>
                  <a:lnTo>
                    <a:pt x="1012" y="157"/>
                  </a:lnTo>
                  <a:lnTo>
                    <a:pt x="1016" y="165"/>
                  </a:lnTo>
                  <a:lnTo>
                    <a:pt x="1019" y="172"/>
                  </a:lnTo>
                  <a:lnTo>
                    <a:pt x="1021" y="180"/>
                  </a:lnTo>
                  <a:lnTo>
                    <a:pt x="1023" y="186"/>
                  </a:lnTo>
                  <a:lnTo>
                    <a:pt x="1023" y="193"/>
                  </a:lnTo>
                  <a:lnTo>
                    <a:pt x="1023" y="197"/>
                  </a:lnTo>
                  <a:lnTo>
                    <a:pt x="1021" y="201"/>
                  </a:lnTo>
                  <a:lnTo>
                    <a:pt x="1018" y="203"/>
                  </a:lnTo>
                  <a:lnTo>
                    <a:pt x="1014" y="207"/>
                  </a:lnTo>
                  <a:lnTo>
                    <a:pt x="1008" y="209"/>
                  </a:lnTo>
                  <a:lnTo>
                    <a:pt x="1002" y="209"/>
                  </a:lnTo>
                  <a:lnTo>
                    <a:pt x="994" y="211"/>
                  </a:lnTo>
                  <a:lnTo>
                    <a:pt x="985" y="211"/>
                  </a:lnTo>
                  <a:lnTo>
                    <a:pt x="952" y="211"/>
                  </a:lnTo>
                  <a:lnTo>
                    <a:pt x="920" y="213"/>
                  </a:lnTo>
                  <a:lnTo>
                    <a:pt x="887" y="213"/>
                  </a:lnTo>
                  <a:lnTo>
                    <a:pt x="856" y="215"/>
                  </a:lnTo>
                  <a:lnTo>
                    <a:pt x="826" y="218"/>
                  </a:lnTo>
                  <a:lnTo>
                    <a:pt x="795" y="220"/>
                  </a:lnTo>
                  <a:lnTo>
                    <a:pt x="764" y="224"/>
                  </a:lnTo>
                  <a:lnTo>
                    <a:pt x="735" y="230"/>
                  </a:lnTo>
                  <a:lnTo>
                    <a:pt x="714" y="230"/>
                  </a:lnTo>
                  <a:lnTo>
                    <a:pt x="693" y="232"/>
                  </a:lnTo>
                  <a:lnTo>
                    <a:pt x="672" y="234"/>
                  </a:lnTo>
                  <a:lnTo>
                    <a:pt x="653" y="236"/>
                  </a:lnTo>
                  <a:lnTo>
                    <a:pt x="634" y="238"/>
                  </a:lnTo>
                  <a:lnTo>
                    <a:pt x="616" y="240"/>
                  </a:lnTo>
                  <a:lnTo>
                    <a:pt x="597" y="240"/>
                  </a:lnTo>
                  <a:lnTo>
                    <a:pt x="582" y="241"/>
                  </a:lnTo>
                  <a:lnTo>
                    <a:pt x="564" y="243"/>
                  </a:lnTo>
                  <a:lnTo>
                    <a:pt x="549" y="243"/>
                  </a:lnTo>
                  <a:lnTo>
                    <a:pt x="534" y="245"/>
                  </a:lnTo>
                  <a:lnTo>
                    <a:pt x="520" y="247"/>
                  </a:lnTo>
                  <a:lnTo>
                    <a:pt x="507" y="247"/>
                  </a:lnTo>
                  <a:lnTo>
                    <a:pt x="495" y="249"/>
                  </a:lnTo>
                  <a:lnTo>
                    <a:pt x="482" y="251"/>
                  </a:lnTo>
                  <a:lnTo>
                    <a:pt x="470" y="251"/>
                  </a:lnTo>
                  <a:lnTo>
                    <a:pt x="461" y="253"/>
                  </a:lnTo>
                  <a:lnTo>
                    <a:pt x="451" y="253"/>
                  </a:lnTo>
                  <a:lnTo>
                    <a:pt x="442" y="253"/>
                  </a:lnTo>
                  <a:lnTo>
                    <a:pt x="434" y="255"/>
                  </a:lnTo>
                  <a:lnTo>
                    <a:pt x="424" y="255"/>
                  </a:lnTo>
                  <a:lnTo>
                    <a:pt x="419" y="257"/>
                  </a:lnTo>
                  <a:lnTo>
                    <a:pt x="411" y="257"/>
                  </a:lnTo>
                  <a:lnTo>
                    <a:pt x="405" y="257"/>
                  </a:lnTo>
                  <a:lnTo>
                    <a:pt x="401" y="257"/>
                  </a:lnTo>
                  <a:lnTo>
                    <a:pt x="396" y="259"/>
                  </a:lnTo>
                  <a:lnTo>
                    <a:pt x="392" y="259"/>
                  </a:lnTo>
                  <a:lnTo>
                    <a:pt x="390" y="259"/>
                  </a:lnTo>
                  <a:lnTo>
                    <a:pt x="388" y="259"/>
                  </a:lnTo>
                  <a:lnTo>
                    <a:pt x="386" y="259"/>
                  </a:lnTo>
                  <a:lnTo>
                    <a:pt x="384" y="259"/>
                  </a:lnTo>
                  <a:lnTo>
                    <a:pt x="361" y="261"/>
                  </a:lnTo>
                  <a:lnTo>
                    <a:pt x="338" y="265"/>
                  </a:lnTo>
                  <a:lnTo>
                    <a:pt x="319" y="266"/>
                  </a:lnTo>
                  <a:lnTo>
                    <a:pt x="300" y="268"/>
                  </a:lnTo>
                  <a:lnTo>
                    <a:pt x="280" y="268"/>
                  </a:lnTo>
                  <a:lnTo>
                    <a:pt x="265" y="270"/>
                  </a:lnTo>
                  <a:lnTo>
                    <a:pt x="250" y="270"/>
                  </a:lnTo>
                  <a:lnTo>
                    <a:pt x="238" y="272"/>
                  </a:lnTo>
                  <a:lnTo>
                    <a:pt x="219" y="270"/>
                  </a:lnTo>
                  <a:lnTo>
                    <a:pt x="204" y="270"/>
                  </a:lnTo>
                  <a:lnTo>
                    <a:pt x="186" y="270"/>
                  </a:lnTo>
                  <a:lnTo>
                    <a:pt x="171" y="268"/>
                  </a:lnTo>
                  <a:lnTo>
                    <a:pt x="156" y="266"/>
                  </a:lnTo>
                  <a:lnTo>
                    <a:pt x="142" y="265"/>
                  </a:lnTo>
                  <a:lnTo>
                    <a:pt x="129" y="261"/>
                  </a:lnTo>
                  <a:lnTo>
                    <a:pt x="117" y="259"/>
                  </a:lnTo>
                  <a:lnTo>
                    <a:pt x="106" y="255"/>
                  </a:lnTo>
                  <a:lnTo>
                    <a:pt x="94" y="251"/>
                  </a:lnTo>
                  <a:lnTo>
                    <a:pt x="85" y="247"/>
                  </a:lnTo>
                  <a:lnTo>
                    <a:pt x="75" y="243"/>
                  </a:lnTo>
                  <a:lnTo>
                    <a:pt x="67" y="240"/>
                  </a:lnTo>
                  <a:lnTo>
                    <a:pt x="60" y="234"/>
                  </a:lnTo>
                  <a:lnTo>
                    <a:pt x="52" y="228"/>
                  </a:lnTo>
                  <a:lnTo>
                    <a:pt x="46" y="222"/>
                  </a:lnTo>
                  <a:lnTo>
                    <a:pt x="35" y="211"/>
                  </a:lnTo>
                  <a:lnTo>
                    <a:pt x="25" y="199"/>
                  </a:lnTo>
                  <a:lnTo>
                    <a:pt x="17" y="190"/>
                  </a:lnTo>
                  <a:lnTo>
                    <a:pt x="12" y="178"/>
                  </a:lnTo>
                  <a:lnTo>
                    <a:pt x="6" y="167"/>
                  </a:lnTo>
                  <a:lnTo>
                    <a:pt x="4" y="155"/>
                  </a:lnTo>
                  <a:lnTo>
                    <a:pt x="2" y="144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4" y="115"/>
                  </a:lnTo>
                  <a:lnTo>
                    <a:pt x="6" y="109"/>
                  </a:lnTo>
                  <a:lnTo>
                    <a:pt x="8" y="103"/>
                  </a:lnTo>
                  <a:lnTo>
                    <a:pt x="12" y="99"/>
                  </a:lnTo>
                  <a:lnTo>
                    <a:pt x="15" y="96"/>
                  </a:lnTo>
                  <a:lnTo>
                    <a:pt x="19" y="92"/>
                  </a:lnTo>
                  <a:lnTo>
                    <a:pt x="25" y="88"/>
                  </a:lnTo>
                  <a:lnTo>
                    <a:pt x="31" y="86"/>
                  </a:lnTo>
                  <a:lnTo>
                    <a:pt x="37" y="84"/>
                  </a:lnTo>
                  <a:lnTo>
                    <a:pt x="44" y="82"/>
                  </a:lnTo>
                  <a:lnTo>
                    <a:pt x="52" y="80"/>
                  </a:lnTo>
                  <a:lnTo>
                    <a:pt x="60" y="78"/>
                  </a:lnTo>
                  <a:lnTo>
                    <a:pt x="67" y="78"/>
                  </a:lnTo>
                  <a:lnTo>
                    <a:pt x="77" y="78"/>
                  </a:lnTo>
                  <a:lnTo>
                    <a:pt x="136" y="73"/>
                  </a:lnTo>
                  <a:lnTo>
                    <a:pt x="196" y="67"/>
                  </a:lnTo>
                  <a:lnTo>
                    <a:pt x="252" y="61"/>
                  </a:lnTo>
                  <a:lnTo>
                    <a:pt x="309" y="55"/>
                  </a:lnTo>
                  <a:lnTo>
                    <a:pt x="363" y="48"/>
                  </a:lnTo>
                  <a:lnTo>
                    <a:pt x="419" y="38"/>
                  </a:lnTo>
                  <a:lnTo>
                    <a:pt x="472" y="28"/>
                  </a:lnTo>
                  <a:lnTo>
                    <a:pt x="524" y="17"/>
                  </a:lnTo>
                  <a:lnTo>
                    <a:pt x="540" y="15"/>
                  </a:lnTo>
                  <a:lnTo>
                    <a:pt x="553" y="13"/>
                  </a:lnTo>
                  <a:lnTo>
                    <a:pt x="564" y="11"/>
                  </a:lnTo>
                  <a:lnTo>
                    <a:pt x="578" y="9"/>
                  </a:lnTo>
                  <a:lnTo>
                    <a:pt x="589" y="7"/>
                  </a:lnTo>
                  <a:lnTo>
                    <a:pt x="601" y="7"/>
                  </a:lnTo>
                  <a:lnTo>
                    <a:pt x="611" y="5"/>
                  </a:lnTo>
                  <a:lnTo>
                    <a:pt x="620" y="3"/>
                  </a:lnTo>
                  <a:lnTo>
                    <a:pt x="630" y="3"/>
                  </a:lnTo>
                  <a:lnTo>
                    <a:pt x="639" y="2"/>
                  </a:lnTo>
                  <a:lnTo>
                    <a:pt x="647" y="2"/>
                  </a:lnTo>
                  <a:lnTo>
                    <a:pt x="655" y="0"/>
                  </a:lnTo>
                  <a:lnTo>
                    <a:pt x="660" y="0"/>
                  </a:lnTo>
                  <a:lnTo>
                    <a:pt x="668" y="0"/>
                  </a:lnTo>
                  <a:lnTo>
                    <a:pt x="674" y="0"/>
                  </a:lnTo>
                  <a:lnTo>
                    <a:pt x="67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1" y="914401"/>
            <a:ext cx="533400" cy="914400"/>
            <a:chOff x="2987080" y="2768600"/>
            <a:chExt cx="751085" cy="1162957"/>
          </a:xfrm>
        </p:grpSpPr>
        <p:sp>
          <p:nvSpPr>
            <p:cNvPr id="10" name="Freeform 29"/>
            <p:cNvSpPr>
              <a:spLocks/>
            </p:cNvSpPr>
            <p:nvPr/>
          </p:nvSpPr>
          <p:spPr bwMode="auto">
            <a:xfrm>
              <a:off x="2987080" y="2768600"/>
              <a:ext cx="582414" cy="745671"/>
            </a:xfrm>
            <a:custGeom>
              <a:avLst/>
              <a:gdLst>
                <a:gd name="T0" fmla="*/ 2147483647 w 1175"/>
                <a:gd name="T1" fmla="*/ 2147483647 h 1645"/>
                <a:gd name="T2" fmla="*/ 2147483647 w 1175"/>
                <a:gd name="T3" fmla="*/ 2147483647 h 1645"/>
                <a:gd name="T4" fmla="*/ 2147483647 w 1175"/>
                <a:gd name="T5" fmla="*/ 2147483647 h 1645"/>
                <a:gd name="T6" fmla="*/ 2147483647 w 1175"/>
                <a:gd name="T7" fmla="*/ 2147483647 h 1645"/>
                <a:gd name="T8" fmla="*/ 2147483647 w 1175"/>
                <a:gd name="T9" fmla="*/ 2147483647 h 1645"/>
                <a:gd name="T10" fmla="*/ 2147483647 w 1175"/>
                <a:gd name="T11" fmla="*/ 2147483647 h 1645"/>
                <a:gd name="T12" fmla="*/ 2147483647 w 1175"/>
                <a:gd name="T13" fmla="*/ 2147483647 h 1645"/>
                <a:gd name="T14" fmla="*/ 2147483647 w 1175"/>
                <a:gd name="T15" fmla="*/ 2147483647 h 1645"/>
                <a:gd name="T16" fmla="*/ 2147483647 w 1175"/>
                <a:gd name="T17" fmla="*/ 2147483647 h 1645"/>
                <a:gd name="T18" fmla="*/ 2147483647 w 1175"/>
                <a:gd name="T19" fmla="*/ 2147483647 h 1645"/>
                <a:gd name="T20" fmla="*/ 2147483647 w 1175"/>
                <a:gd name="T21" fmla="*/ 2147483647 h 1645"/>
                <a:gd name="T22" fmla="*/ 2147483647 w 1175"/>
                <a:gd name="T23" fmla="*/ 2147483647 h 1645"/>
                <a:gd name="T24" fmla="*/ 2147483647 w 1175"/>
                <a:gd name="T25" fmla="*/ 2147483647 h 1645"/>
                <a:gd name="T26" fmla="*/ 2147483647 w 1175"/>
                <a:gd name="T27" fmla="*/ 2147483647 h 1645"/>
                <a:gd name="T28" fmla="*/ 2147483647 w 1175"/>
                <a:gd name="T29" fmla="*/ 2147483647 h 1645"/>
                <a:gd name="T30" fmla="*/ 2147483647 w 1175"/>
                <a:gd name="T31" fmla="*/ 2147483647 h 1645"/>
                <a:gd name="T32" fmla="*/ 2147483647 w 1175"/>
                <a:gd name="T33" fmla="*/ 2147483647 h 1645"/>
                <a:gd name="T34" fmla="*/ 2147483647 w 1175"/>
                <a:gd name="T35" fmla="*/ 2147483647 h 1645"/>
                <a:gd name="T36" fmla="*/ 2147483647 w 1175"/>
                <a:gd name="T37" fmla="*/ 2147483647 h 1645"/>
                <a:gd name="T38" fmla="*/ 2147483647 w 1175"/>
                <a:gd name="T39" fmla="*/ 2147483647 h 1645"/>
                <a:gd name="T40" fmla="*/ 2147483647 w 1175"/>
                <a:gd name="T41" fmla="*/ 2147483647 h 1645"/>
                <a:gd name="T42" fmla="*/ 2147483647 w 1175"/>
                <a:gd name="T43" fmla="*/ 2147483647 h 1645"/>
                <a:gd name="T44" fmla="*/ 2147483647 w 1175"/>
                <a:gd name="T45" fmla="*/ 2147483647 h 1645"/>
                <a:gd name="T46" fmla="*/ 2147483647 w 1175"/>
                <a:gd name="T47" fmla="*/ 2147483647 h 1645"/>
                <a:gd name="T48" fmla="*/ 2147483647 w 1175"/>
                <a:gd name="T49" fmla="*/ 2147483647 h 1645"/>
                <a:gd name="T50" fmla="*/ 2147483647 w 1175"/>
                <a:gd name="T51" fmla="*/ 2147483647 h 1645"/>
                <a:gd name="T52" fmla="*/ 2147483647 w 1175"/>
                <a:gd name="T53" fmla="*/ 2147483647 h 1645"/>
                <a:gd name="T54" fmla="*/ 2147483647 w 1175"/>
                <a:gd name="T55" fmla="*/ 2147483647 h 1645"/>
                <a:gd name="T56" fmla="*/ 2147483647 w 1175"/>
                <a:gd name="T57" fmla="*/ 2147483647 h 1645"/>
                <a:gd name="T58" fmla="*/ 2147483647 w 1175"/>
                <a:gd name="T59" fmla="*/ 2147483647 h 1645"/>
                <a:gd name="T60" fmla="*/ 2147483647 w 1175"/>
                <a:gd name="T61" fmla="*/ 2147483647 h 1645"/>
                <a:gd name="T62" fmla="*/ 2147483647 w 1175"/>
                <a:gd name="T63" fmla="*/ 2147483647 h 1645"/>
                <a:gd name="T64" fmla="*/ 2147483647 w 1175"/>
                <a:gd name="T65" fmla="*/ 2147483647 h 1645"/>
                <a:gd name="T66" fmla="*/ 2147483647 w 1175"/>
                <a:gd name="T67" fmla="*/ 2147483647 h 1645"/>
                <a:gd name="T68" fmla="*/ 2147483647 w 1175"/>
                <a:gd name="T69" fmla="*/ 2147483647 h 1645"/>
                <a:gd name="T70" fmla="*/ 2147483647 w 1175"/>
                <a:gd name="T71" fmla="*/ 2147483647 h 1645"/>
                <a:gd name="T72" fmla="*/ 2147483647 w 1175"/>
                <a:gd name="T73" fmla="*/ 2147483647 h 1645"/>
                <a:gd name="T74" fmla="*/ 2147483647 w 1175"/>
                <a:gd name="T75" fmla="*/ 2147483647 h 1645"/>
                <a:gd name="T76" fmla="*/ 2147483647 w 1175"/>
                <a:gd name="T77" fmla="*/ 2147483647 h 1645"/>
                <a:gd name="T78" fmla="*/ 0 w 1175"/>
                <a:gd name="T79" fmla="*/ 2147483647 h 1645"/>
                <a:gd name="T80" fmla="*/ 2147483647 w 1175"/>
                <a:gd name="T81" fmla="*/ 2147483647 h 1645"/>
                <a:gd name="T82" fmla="*/ 2147483647 w 1175"/>
                <a:gd name="T83" fmla="*/ 2147483647 h 1645"/>
                <a:gd name="T84" fmla="*/ 2147483647 w 1175"/>
                <a:gd name="T85" fmla="*/ 2147483647 h 1645"/>
                <a:gd name="T86" fmla="*/ 2147483647 w 1175"/>
                <a:gd name="T87" fmla="*/ 2147483647 h 1645"/>
                <a:gd name="T88" fmla="*/ 2147483647 w 1175"/>
                <a:gd name="T89" fmla="*/ 2147483647 h 1645"/>
                <a:gd name="T90" fmla="*/ 2147483647 w 1175"/>
                <a:gd name="T91" fmla="*/ 2147483647 h 1645"/>
                <a:gd name="T92" fmla="*/ 2147483647 w 1175"/>
                <a:gd name="T93" fmla="*/ 2147483647 h 1645"/>
                <a:gd name="T94" fmla="*/ 2147483647 w 1175"/>
                <a:gd name="T95" fmla="*/ 2147483647 h 1645"/>
                <a:gd name="T96" fmla="*/ 2147483647 w 1175"/>
                <a:gd name="T97" fmla="*/ 2147483647 h 1645"/>
                <a:gd name="T98" fmla="*/ 2147483647 w 1175"/>
                <a:gd name="T99" fmla="*/ 2147483647 h 1645"/>
                <a:gd name="T100" fmla="*/ 2147483647 w 1175"/>
                <a:gd name="T101" fmla="*/ 2147483647 h 1645"/>
                <a:gd name="T102" fmla="*/ 2147483647 w 1175"/>
                <a:gd name="T103" fmla="*/ 2147483647 h 1645"/>
                <a:gd name="T104" fmla="*/ 2147483647 w 1175"/>
                <a:gd name="T105" fmla="*/ 0 h 16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75"/>
                <a:gd name="T160" fmla="*/ 0 h 1645"/>
                <a:gd name="T161" fmla="*/ 1175 w 1175"/>
                <a:gd name="T162" fmla="*/ 1645 h 16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75" h="1645">
                  <a:moveTo>
                    <a:pt x="804" y="0"/>
                  </a:moveTo>
                  <a:lnTo>
                    <a:pt x="812" y="0"/>
                  </a:lnTo>
                  <a:lnTo>
                    <a:pt x="821" y="2"/>
                  </a:lnTo>
                  <a:lnTo>
                    <a:pt x="829" y="3"/>
                  </a:lnTo>
                  <a:lnTo>
                    <a:pt x="839" y="7"/>
                  </a:lnTo>
                  <a:lnTo>
                    <a:pt x="850" y="11"/>
                  </a:lnTo>
                  <a:lnTo>
                    <a:pt x="862" y="15"/>
                  </a:lnTo>
                  <a:lnTo>
                    <a:pt x="873" y="21"/>
                  </a:lnTo>
                  <a:lnTo>
                    <a:pt x="887" y="26"/>
                  </a:lnTo>
                  <a:lnTo>
                    <a:pt x="900" y="32"/>
                  </a:lnTo>
                  <a:lnTo>
                    <a:pt x="914" y="40"/>
                  </a:lnTo>
                  <a:lnTo>
                    <a:pt x="929" y="50"/>
                  </a:lnTo>
                  <a:lnTo>
                    <a:pt x="944" y="59"/>
                  </a:lnTo>
                  <a:lnTo>
                    <a:pt x="962" y="69"/>
                  </a:lnTo>
                  <a:lnTo>
                    <a:pt x="979" y="78"/>
                  </a:lnTo>
                  <a:lnTo>
                    <a:pt x="996" y="90"/>
                  </a:lnTo>
                  <a:lnTo>
                    <a:pt x="1015" y="103"/>
                  </a:lnTo>
                  <a:lnTo>
                    <a:pt x="1031" y="117"/>
                  </a:lnTo>
                  <a:lnTo>
                    <a:pt x="1046" y="130"/>
                  </a:lnTo>
                  <a:lnTo>
                    <a:pt x="1061" y="144"/>
                  </a:lnTo>
                  <a:lnTo>
                    <a:pt x="1073" y="155"/>
                  </a:lnTo>
                  <a:lnTo>
                    <a:pt x="1086" y="169"/>
                  </a:lnTo>
                  <a:lnTo>
                    <a:pt x="1096" y="180"/>
                  </a:lnTo>
                  <a:lnTo>
                    <a:pt x="1107" y="192"/>
                  </a:lnTo>
                  <a:lnTo>
                    <a:pt x="1115" y="203"/>
                  </a:lnTo>
                  <a:lnTo>
                    <a:pt x="1123" y="215"/>
                  </a:lnTo>
                  <a:lnTo>
                    <a:pt x="1131" y="226"/>
                  </a:lnTo>
                  <a:lnTo>
                    <a:pt x="1136" y="238"/>
                  </a:lnTo>
                  <a:lnTo>
                    <a:pt x="1142" y="247"/>
                  </a:lnTo>
                  <a:lnTo>
                    <a:pt x="1146" y="259"/>
                  </a:lnTo>
                  <a:lnTo>
                    <a:pt x="1148" y="270"/>
                  </a:lnTo>
                  <a:lnTo>
                    <a:pt x="1150" y="280"/>
                  </a:lnTo>
                  <a:lnTo>
                    <a:pt x="1150" y="289"/>
                  </a:lnTo>
                  <a:lnTo>
                    <a:pt x="1150" y="295"/>
                  </a:lnTo>
                  <a:lnTo>
                    <a:pt x="1148" y="303"/>
                  </a:lnTo>
                  <a:lnTo>
                    <a:pt x="1146" y="309"/>
                  </a:lnTo>
                  <a:lnTo>
                    <a:pt x="1144" y="316"/>
                  </a:lnTo>
                  <a:lnTo>
                    <a:pt x="1140" y="326"/>
                  </a:lnTo>
                  <a:lnTo>
                    <a:pt x="1136" y="334"/>
                  </a:lnTo>
                  <a:lnTo>
                    <a:pt x="1131" y="343"/>
                  </a:lnTo>
                  <a:lnTo>
                    <a:pt x="1125" y="353"/>
                  </a:lnTo>
                  <a:lnTo>
                    <a:pt x="1117" y="364"/>
                  </a:lnTo>
                  <a:lnTo>
                    <a:pt x="1111" y="374"/>
                  </a:lnTo>
                  <a:lnTo>
                    <a:pt x="1102" y="385"/>
                  </a:lnTo>
                  <a:lnTo>
                    <a:pt x="1092" y="399"/>
                  </a:lnTo>
                  <a:lnTo>
                    <a:pt x="1083" y="410"/>
                  </a:lnTo>
                  <a:lnTo>
                    <a:pt x="1071" y="424"/>
                  </a:lnTo>
                  <a:lnTo>
                    <a:pt x="1059" y="439"/>
                  </a:lnTo>
                  <a:lnTo>
                    <a:pt x="1048" y="453"/>
                  </a:lnTo>
                  <a:lnTo>
                    <a:pt x="1025" y="483"/>
                  </a:lnTo>
                  <a:lnTo>
                    <a:pt x="1012" y="499"/>
                  </a:lnTo>
                  <a:lnTo>
                    <a:pt x="1000" y="514"/>
                  </a:lnTo>
                  <a:lnTo>
                    <a:pt x="987" y="531"/>
                  </a:lnTo>
                  <a:lnTo>
                    <a:pt x="973" y="547"/>
                  </a:lnTo>
                  <a:lnTo>
                    <a:pt x="960" y="566"/>
                  </a:lnTo>
                  <a:lnTo>
                    <a:pt x="944" y="583"/>
                  </a:lnTo>
                  <a:lnTo>
                    <a:pt x="931" y="600"/>
                  </a:lnTo>
                  <a:lnTo>
                    <a:pt x="916" y="620"/>
                  </a:lnTo>
                  <a:lnTo>
                    <a:pt x="900" y="639"/>
                  </a:lnTo>
                  <a:lnTo>
                    <a:pt x="885" y="660"/>
                  </a:lnTo>
                  <a:lnTo>
                    <a:pt x="868" y="681"/>
                  </a:lnTo>
                  <a:lnTo>
                    <a:pt x="852" y="700"/>
                  </a:lnTo>
                  <a:lnTo>
                    <a:pt x="835" y="723"/>
                  </a:lnTo>
                  <a:lnTo>
                    <a:pt x="818" y="744"/>
                  </a:lnTo>
                  <a:lnTo>
                    <a:pt x="800" y="767"/>
                  </a:lnTo>
                  <a:lnTo>
                    <a:pt x="783" y="790"/>
                  </a:lnTo>
                  <a:lnTo>
                    <a:pt x="764" y="814"/>
                  </a:lnTo>
                  <a:lnTo>
                    <a:pt x="745" y="838"/>
                  </a:lnTo>
                  <a:lnTo>
                    <a:pt x="727" y="863"/>
                  </a:lnTo>
                  <a:lnTo>
                    <a:pt x="708" y="888"/>
                  </a:lnTo>
                  <a:lnTo>
                    <a:pt x="687" y="913"/>
                  </a:lnTo>
                  <a:lnTo>
                    <a:pt x="668" y="940"/>
                  </a:lnTo>
                  <a:lnTo>
                    <a:pt x="649" y="967"/>
                  </a:lnTo>
                  <a:lnTo>
                    <a:pt x="628" y="996"/>
                  </a:lnTo>
                  <a:lnTo>
                    <a:pt x="606" y="1023"/>
                  </a:lnTo>
                  <a:lnTo>
                    <a:pt x="585" y="1052"/>
                  </a:lnTo>
                  <a:lnTo>
                    <a:pt x="564" y="1082"/>
                  </a:lnTo>
                  <a:lnTo>
                    <a:pt x="543" y="1111"/>
                  </a:lnTo>
                  <a:lnTo>
                    <a:pt x="520" y="1142"/>
                  </a:lnTo>
                  <a:lnTo>
                    <a:pt x="499" y="1172"/>
                  </a:lnTo>
                  <a:lnTo>
                    <a:pt x="487" y="1190"/>
                  </a:lnTo>
                  <a:lnTo>
                    <a:pt x="478" y="1205"/>
                  </a:lnTo>
                  <a:lnTo>
                    <a:pt x="470" y="1220"/>
                  </a:lnTo>
                  <a:lnTo>
                    <a:pt x="464" y="1232"/>
                  </a:lnTo>
                  <a:lnTo>
                    <a:pt x="459" y="1242"/>
                  </a:lnTo>
                  <a:lnTo>
                    <a:pt x="455" y="1251"/>
                  </a:lnTo>
                  <a:lnTo>
                    <a:pt x="453" y="1259"/>
                  </a:lnTo>
                  <a:lnTo>
                    <a:pt x="453" y="1265"/>
                  </a:lnTo>
                  <a:lnTo>
                    <a:pt x="453" y="1274"/>
                  </a:lnTo>
                  <a:lnTo>
                    <a:pt x="457" y="1284"/>
                  </a:lnTo>
                  <a:lnTo>
                    <a:pt x="461" y="1292"/>
                  </a:lnTo>
                  <a:lnTo>
                    <a:pt x="466" y="1299"/>
                  </a:lnTo>
                  <a:lnTo>
                    <a:pt x="474" y="1305"/>
                  </a:lnTo>
                  <a:lnTo>
                    <a:pt x="484" y="1309"/>
                  </a:lnTo>
                  <a:lnTo>
                    <a:pt x="493" y="1311"/>
                  </a:lnTo>
                  <a:lnTo>
                    <a:pt x="505" y="1313"/>
                  </a:lnTo>
                  <a:lnTo>
                    <a:pt x="510" y="1311"/>
                  </a:lnTo>
                  <a:lnTo>
                    <a:pt x="516" y="1311"/>
                  </a:lnTo>
                  <a:lnTo>
                    <a:pt x="524" y="1311"/>
                  </a:lnTo>
                  <a:lnTo>
                    <a:pt x="534" y="1309"/>
                  </a:lnTo>
                  <a:lnTo>
                    <a:pt x="545" y="1309"/>
                  </a:lnTo>
                  <a:lnTo>
                    <a:pt x="557" y="1307"/>
                  </a:lnTo>
                  <a:lnTo>
                    <a:pt x="570" y="1305"/>
                  </a:lnTo>
                  <a:lnTo>
                    <a:pt x="585" y="1303"/>
                  </a:lnTo>
                  <a:lnTo>
                    <a:pt x="603" y="1301"/>
                  </a:lnTo>
                  <a:lnTo>
                    <a:pt x="620" y="1299"/>
                  </a:lnTo>
                  <a:lnTo>
                    <a:pt x="639" y="1297"/>
                  </a:lnTo>
                  <a:lnTo>
                    <a:pt x="658" y="1293"/>
                  </a:lnTo>
                  <a:lnTo>
                    <a:pt x="679" y="1292"/>
                  </a:lnTo>
                  <a:lnTo>
                    <a:pt x="702" y="1288"/>
                  </a:lnTo>
                  <a:lnTo>
                    <a:pt x="727" y="1286"/>
                  </a:lnTo>
                  <a:lnTo>
                    <a:pt x="754" y="1282"/>
                  </a:lnTo>
                  <a:lnTo>
                    <a:pt x="783" y="1276"/>
                  </a:lnTo>
                  <a:lnTo>
                    <a:pt x="810" y="1270"/>
                  </a:lnTo>
                  <a:lnTo>
                    <a:pt x="839" y="1267"/>
                  </a:lnTo>
                  <a:lnTo>
                    <a:pt x="864" y="1261"/>
                  </a:lnTo>
                  <a:lnTo>
                    <a:pt x="889" y="1257"/>
                  </a:lnTo>
                  <a:lnTo>
                    <a:pt x="912" y="1253"/>
                  </a:lnTo>
                  <a:lnTo>
                    <a:pt x="935" y="1249"/>
                  </a:lnTo>
                  <a:lnTo>
                    <a:pt x="954" y="1245"/>
                  </a:lnTo>
                  <a:lnTo>
                    <a:pt x="975" y="1244"/>
                  </a:lnTo>
                  <a:lnTo>
                    <a:pt x="992" y="1240"/>
                  </a:lnTo>
                  <a:lnTo>
                    <a:pt x="1012" y="1238"/>
                  </a:lnTo>
                  <a:lnTo>
                    <a:pt x="1027" y="1236"/>
                  </a:lnTo>
                  <a:lnTo>
                    <a:pt x="1042" y="1236"/>
                  </a:lnTo>
                  <a:lnTo>
                    <a:pt x="1056" y="1234"/>
                  </a:lnTo>
                  <a:lnTo>
                    <a:pt x="1069" y="1234"/>
                  </a:lnTo>
                  <a:lnTo>
                    <a:pt x="1081" y="1234"/>
                  </a:lnTo>
                  <a:lnTo>
                    <a:pt x="1092" y="1234"/>
                  </a:lnTo>
                  <a:lnTo>
                    <a:pt x="1102" y="1234"/>
                  </a:lnTo>
                  <a:lnTo>
                    <a:pt x="1111" y="1236"/>
                  </a:lnTo>
                  <a:lnTo>
                    <a:pt x="1121" y="1238"/>
                  </a:lnTo>
                  <a:lnTo>
                    <a:pt x="1131" y="1240"/>
                  </a:lnTo>
                  <a:lnTo>
                    <a:pt x="1138" y="1242"/>
                  </a:lnTo>
                  <a:lnTo>
                    <a:pt x="1146" y="1244"/>
                  </a:lnTo>
                  <a:lnTo>
                    <a:pt x="1152" y="1247"/>
                  </a:lnTo>
                  <a:lnTo>
                    <a:pt x="1157" y="1251"/>
                  </a:lnTo>
                  <a:lnTo>
                    <a:pt x="1161" y="1255"/>
                  </a:lnTo>
                  <a:lnTo>
                    <a:pt x="1165" y="1259"/>
                  </a:lnTo>
                  <a:lnTo>
                    <a:pt x="1169" y="1265"/>
                  </a:lnTo>
                  <a:lnTo>
                    <a:pt x="1173" y="1268"/>
                  </a:lnTo>
                  <a:lnTo>
                    <a:pt x="1173" y="1274"/>
                  </a:lnTo>
                  <a:lnTo>
                    <a:pt x="1175" y="1282"/>
                  </a:lnTo>
                  <a:lnTo>
                    <a:pt x="1175" y="1288"/>
                  </a:lnTo>
                  <a:lnTo>
                    <a:pt x="1175" y="1295"/>
                  </a:lnTo>
                  <a:lnTo>
                    <a:pt x="1173" y="1301"/>
                  </a:lnTo>
                  <a:lnTo>
                    <a:pt x="1171" y="1307"/>
                  </a:lnTo>
                  <a:lnTo>
                    <a:pt x="1167" y="1315"/>
                  </a:lnTo>
                  <a:lnTo>
                    <a:pt x="1163" y="1320"/>
                  </a:lnTo>
                  <a:lnTo>
                    <a:pt x="1159" y="1326"/>
                  </a:lnTo>
                  <a:lnTo>
                    <a:pt x="1154" y="1332"/>
                  </a:lnTo>
                  <a:lnTo>
                    <a:pt x="1146" y="1338"/>
                  </a:lnTo>
                  <a:lnTo>
                    <a:pt x="1138" y="1341"/>
                  </a:lnTo>
                  <a:lnTo>
                    <a:pt x="1129" y="1347"/>
                  </a:lnTo>
                  <a:lnTo>
                    <a:pt x="1119" y="1353"/>
                  </a:lnTo>
                  <a:lnTo>
                    <a:pt x="1107" y="1357"/>
                  </a:lnTo>
                  <a:lnTo>
                    <a:pt x="1096" y="1361"/>
                  </a:lnTo>
                  <a:lnTo>
                    <a:pt x="1083" y="1364"/>
                  </a:lnTo>
                  <a:lnTo>
                    <a:pt x="1069" y="1368"/>
                  </a:lnTo>
                  <a:lnTo>
                    <a:pt x="1054" y="1372"/>
                  </a:lnTo>
                  <a:lnTo>
                    <a:pt x="1025" y="1382"/>
                  </a:lnTo>
                  <a:lnTo>
                    <a:pt x="996" y="1389"/>
                  </a:lnTo>
                  <a:lnTo>
                    <a:pt x="967" y="1397"/>
                  </a:lnTo>
                  <a:lnTo>
                    <a:pt x="942" y="1405"/>
                  </a:lnTo>
                  <a:lnTo>
                    <a:pt x="916" y="1412"/>
                  </a:lnTo>
                  <a:lnTo>
                    <a:pt x="891" y="1420"/>
                  </a:lnTo>
                  <a:lnTo>
                    <a:pt x="868" y="1426"/>
                  </a:lnTo>
                  <a:lnTo>
                    <a:pt x="844" y="1432"/>
                  </a:lnTo>
                  <a:lnTo>
                    <a:pt x="821" y="1439"/>
                  </a:lnTo>
                  <a:lnTo>
                    <a:pt x="800" y="1445"/>
                  </a:lnTo>
                  <a:lnTo>
                    <a:pt x="781" y="1451"/>
                  </a:lnTo>
                  <a:lnTo>
                    <a:pt x="762" y="1455"/>
                  </a:lnTo>
                  <a:lnTo>
                    <a:pt x="743" y="1460"/>
                  </a:lnTo>
                  <a:lnTo>
                    <a:pt x="725" y="1466"/>
                  </a:lnTo>
                  <a:lnTo>
                    <a:pt x="710" y="1470"/>
                  </a:lnTo>
                  <a:lnTo>
                    <a:pt x="695" y="1474"/>
                  </a:lnTo>
                  <a:lnTo>
                    <a:pt x="679" y="1478"/>
                  </a:lnTo>
                  <a:lnTo>
                    <a:pt x="666" y="1482"/>
                  </a:lnTo>
                  <a:lnTo>
                    <a:pt x="654" y="1485"/>
                  </a:lnTo>
                  <a:lnTo>
                    <a:pt x="641" y="1489"/>
                  </a:lnTo>
                  <a:lnTo>
                    <a:pt x="631" y="1493"/>
                  </a:lnTo>
                  <a:lnTo>
                    <a:pt x="622" y="1495"/>
                  </a:lnTo>
                  <a:lnTo>
                    <a:pt x="612" y="1497"/>
                  </a:lnTo>
                  <a:lnTo>
                    <a:pt x="605" y="1501"/>
                  </a:lnTo>
                  <a:lnTo>
                    <a:pt x="597" y="1503"/>
                  </a:lnTo>
                  <a:lnTo>
                    <a:pt x="591" y="1505"/>
                  </a:lnTo>
                  <a:lnTo>
                    <a:pt x="585" y="1507"/>
                  </a:lnTo>
                  <a:lnTo>
                    <a:pt x="582" y="1508"/>
                  </a:lnTo>
                  <a:lnTo>
                    <a:pt x="578" y="1508"/>
                  </a:lnTo>
                  <a:lnTo>
                    <a:pt x="576" y="1510"/>
                  </a:lnTo>
                  <a:lnTo>
                    <a:pt x="574" y="1512"/>
                  </a:lnTo>
                  <a:lnTo>
                    <a:pt x="539" y="1518"/>
                  </a:lnTo>
                  <a:lnTo>
                    <a:pt x="505" y="1528"/>
                  </a:lnTo>
                  <a:lnTo>
                    <a:pt x="472" y="1537"/>
                  </a:lnTo>
                  <a:lnTo>
                    <a:pt x="439" y="1547"/>
                  </a:lnTo>
                  <a:lnTo>
                    <a:pt x="409" y="1560"/>
                  </a:lnTo>
                  <a:lnTo>
                    <a:pt x="380" y="1572"/>
                  </a:lnTo>
                  <a:lnTo>
                    <a:pt x="353" y="1587"/>
                  </a:lnTo>
                  <a:lnTo>
                    <a:pt x="326" y="1602"/>
                  </a:lnTo>
                  <a:lnTo>
                    <a:pt x="309" y="1612"/>
                  </a:lnTo>
                  <a:lnTo>
                    <a:pt x="292" y="1622"/>
                  </a:lnTo>
                  <a:lnTo>
                    <a:pt x="276" y="1629"/>
                  </a:lnTo>
                  <a:lnTo>
                    <a:pt x="259" y="1635"/>
                  </a:lnTo>
                  <a:lnTo>
                    <a:pt x="246" y="1639"/>
                  </a:lnTo>
                  <a:lnTo>
                    <a:pt x="230" y="1643"/>
                  </a:lnTo>
                  <a:lnTo>
                    <a:pt x="217" y="1643"/>
                  </a:lnTo>
                  <a:lnTo>
                    <a:pt x="203" y="1645"/>
                  </a:lnTo>
                  <a:lnTo>
                    <a:pt x="196" y="1645"/>
                  </a:lnTo>
                  <a:lnTo>
                    <a:pt x="188" y="1643"/>
                  </a:lnTo>
                  <a:lnTo>
                    <a:pt x="178" y="1641"/>
                  </a:lnTo>
                  <a:lnTo>
                    <a:pt x="171" y="1637"/>
                  </a:lnTo>
                  <a:lnTo>
                    <a:pt x="161" y="1633"/>
                  </a:lnTo>
                  <a:lnTo>
                    <a:pt x="153" y="1629"/>
                  </a:lnTo>
                  <a:lnTo>
                    <a:pt x="146" y="1624"/>
                  </a:lnTo>
                  <a:lnTo>
                    <a:pt x="136" y="1616"/>
                  </a:lnTo>
                  <a:lnTo>
                    <a:pt x="128" y="1608"/>
                  </a:lnTo>
                  <a:lnTo>
                    <a:pt x="119" y="1601"/>
                  </a:lnTo>
                  <a:lnTo>
                    <a:pt x="111" y="1591"/>
                  </a:lnTo>
                  <a:lnTo>
                    <a:pt x="104" y="1581"/>
                  </a:lnTo>
                  <a:lnTo>
                    <a:pt x="94" y="1570"/>
                  </a:lnTo>
                  <a:lnTo>
                    <a:pt x="86" y="1556"/>
                  </a:lnTo>
                  <a:lnTo>
                    <a:pt x="79" y="1543"/>
                  </a:lnTo>
                  <a:lnTo>
                    <a:pt x="69" y="1530"/>
                  </a:lnTo>
                  <a:lnTo>
                    <a:pt x="54" y="1505"/>
                  </a:lnTo>
                  <a:lnTo>
                    <a:pt x="40" y="1482"/>
                  </a:lnTo>
                  <a:lnTo>
                    <a:pt x="34" y="1468"/>
                  </a:lnTo>
                  <a:lnTo>
                    <a:pt x="29" y="1457"/>
                  </a:lnTo>
                  <a:lnTo>
                    <a:pt x="23" y="1447"/>
                  </a:lnTo>
                  <a:lnTo>
                    <a:pt x="17" y="1435"/>
                  </a:lnTo>
                  <a:lnTo>
                    <a:pt x="13" y="1424"/>
                  </a:lnTo>
                  <a:lnTo>
                    <a:pt x="9" y="1412"/>
                  </a:lnTo>
                  <a:lnTo>
                    <a:pt x="8" y="1403"/>
                  </a:lnTo>
                  <a:lnTo>
                    <a:pt x="4" y="1393"/>
                  </a:lnTo>
                  <a:lnTo>
                    <a:pt x="2" y="1382"/>
                  </a:lnTo>
                  <a:lnTo>
                    <a:pt x="0" y="1372"/>
                  </a:lnTo>
                  <a:lnTo>
                    <a:pt x="0" y="1364"/>
                  </a:lnTo>
                  <a:lnTo>
                    <a:pt x="0" y="1355"/>
                  </a:lnTo>
                  <a:lnTo>
                    <a:pt x="0" y="1347"/>
                  </a:lnTo>
                  <a:lnTo>
                    <a:pt x="0" y="1341"/>
                  </a:lnTo>
                  <a:lnTo>
                    <a:pt x="2" y="1334"/>
                  </a:lnTo>
                  <a:lnTo>
                    <a:pt x="4" y="1328"/>
                  </a:lnTo>
                  <a:lnTo>
                    <a:pt x="8" y="1320"/>
                  </a:lnTo>
                  <a:lnTo>
                    <a:pt x="11" y="1315"/>
                  </a:lnTo>
                  <a:lnTo>
                    <a:pt x="15" y="1307"/>
                  </a:lnTo>
                  <a:lnTo>
                    <a:pt x="19" y="1301"/>
                  </a:lnTo>
                  <a:lnTo>
                    <a:pt x="25" y="1295"/>
                  </a:lnTo>
                  <a:lnTo>
                    <a:pt x="31" y="1288"/>
                  </a:lnTo>
                  <a:lnTo>
                    <a:pt x="38" y="1282"/>
                  </a:lnTo>
                  <a:lnTo>
                    <a:pt x="46" y="1276"/>
                  </a:lnTo>
                  <a:lnTo>
                    <a:pt x="54" y="1270"/>
                  </a:lnTo>
                  <a:lnTo>
                    <a:pt x="63" y="1263"/>
                  </a:lnTo>
                  <a:lnTo>
                    <a:pt x="73" y="1257"/>
                  </a:lnTo>
                  <a:lnTo>
                    <a:pt x="82" y="1251"/>
                  </a:lnTo>
                  <a:lnTo>
                    <a:pt x="92" y="1245"/>
                  </a:lnTo>
                  <a:lnTo>
                    <a:pt x="104" y="1236"/>
                  </a:lnTo>
                  <a:lnTo>
                    <a:pt x="113" y="1228"/>
                  </a:lnTo>
                  <a:lnTo>
                    <a:pt x="125" y="1219"/>
                  </a:lnTo>
                  <a:lnTo>
                    <a:pt x="136" y="1209"/>
                  </a:lnTo>
                  <a:lnTo>
                    <a:pt x="148" y="1199"/>
                  </a:lnTo>
                  <a:lnTo>
                    <a:pt x="159" y="1190"/>
                  </a:lnTo>
                  <a:lnTo>
                    <a:pt x="171" y="1178"/>
                  </a:lnTo>
                  <a:lnTo>
                    <a:pt x="182" y="1165"/>
                  </a:lnTo>
                  <a:lnTo>
                    <a:pt x="194" y="1153"/>
                  </a:lnTo>
                  <a:lnTo>
                    <a:pt x="205" y="1140"/>
                  </a:lnTo>
                  <a:lnTo>
                    <a:pt x="219" y="1126"/>
                  </a:lnTo>
                  <a:lnTo>
                    <a:pt x="230" y="1113"/>
                  </a:lnTo>
                  <a:lnTo>
                    <a:pt x="244" y="1098"/>
                  </a:lnTo>
                  <a:lnTo>
                    <a:pt x="257" y="1082"/>
                  </a:lnTo>
                  <a:lnTo>
                    <a:pt x="269" y="1065"/>
                  </a:lnTo>
                  <a:lnTo>
                    <a:pt x="282" y="1050"/>
                  </a:lnTo>
                  <a:lnTo>
                    <a:pt x="295" y="1032"/>
                  </a:lnTo>
                  <a:lnTo>
                    <a:pt x="309" y="1013"/>
                  </a:lnTo>
                  <a:lnTo>
                    <a:pt x="322" y="996"/>
                  </a:lnTo>
                  <a:lnTo>
                    <a:pt x="338" y="977"/>
                  </a:lnTo>
                  <a:lnTo>
                    <a:pt x="351" y="958"/>
                  </a:lnTo>
                  <a:lnTo>
                    <a:pt x="365" y="936"/>
                  </a:lnTo>
                  <a:lnTo>
                    <a:pt x="380" y="915"/>
                  </a:lnTo>
                  <a:lnTo>
                    <a:pt x="393" y="894"/>
                  </a:lnTo>
                  <a:lnTo>
                    <a:pt x="409" y="871"/>
                  </a:lnTo>
                  <a:lnTo>
                    <a:pt x="422" y="848"/>
                  </a:lnTo>
                  <a:lnTo>
                    <a:pt x="438" y="825"/>
                  </a:lnTo>
                  <a:lnTo>
                    <a:pt x="453" y="802"/>
                  </a:lnTo>
                  <a:lnTo>
                    <a:pt x="468" y="777"/>
                  </a:lnTo>
                  <a:lnTo>
                    <a:pt x="484" y="752"/>
                  </a:lnTo>
                  <a:lnTo>
                    <a:pt x="499" y="725"/>
                  </a:lnTo>
                  <a:lnTo>
                    <a:pt x="520" y="681"/>
                  </a:lnTo>
                  <a:lnTo>
                    <a:pt x="541" y="639"/>
                  </a:lnTo>
                  <a:lnTo>
                    <a:pt x="560" y="597"/>
                  </a:lnTo>
                  <a:lnTo>
                    <a:pt x="580" y="554"/>
                  </a:lnTo>
                  <a:lnTo>
                    <a:pt x="599" y="514"/>
                  </a:lnTo>
                  <a:lnTo>
                    <a:pt x="614" y="474"/>
                  </a:lnTo>
                  <a:lnTo>
                    <a:pt x="631" y="435"/>
                  </a:lnTo>
                  <a:lnTo>
                    <a:pt x="645" y="397"/>
                  </a:lnTo>
                  <a:lnTo>
                    <a:pt x="658" y="360"/>
                  </a:lnTo>
                  <a:lnTo>
                    <a:pt x="672" y="322"/>
                  </a:lnTo>
                  <a:lnTo>
                    <a:pt x="683" y="288"/>
                  </a:lnTo>
                  <a:lnTo>
                    <a:pt x="693" y="251"/>
                  </a:lnTo>
                  <a:lnTo>
                    <a:pt x="702" y="217"/>
                  </a:lnTo>
                  <a:lnTo>
                    <a:pt x="710" y="182"/>
                  </a:lnTo>
                  <a:lnTo>
                    <a:pt x="716" y="147"/>
                  </a:lnTo>
                  <a:lnTo>
                    <a:pt x="722" y="115"/>
                  </a:lnTo>
                  <a:lnTo>
                    <a:pt x="724" y="101"/>
                  </a:lnTo>
                  <a:lnTo>
                    <a:pt x="725" y="88"/>
                  </a:lnTo>
                  <a:lnTo>
                    <a:pt x="727" y="74"/>
                  </a:lnTo>
                  <a:lnTo>
                    <a:pt x="731" y="63"/>
                  </a:lnTo>
                  <a:lnTo>
                    <a:pt x="735" y="53"/>
                  </a:lnTo>
                  <a:lnTo>
                    <a:pt x="739" y="44"/>
                  </a:lnTo>
                  <a:lnTo>
                    <a:pt x="743" y="36"/>
                  </a:lnTo>
                  <a:lnTo>
                    <a:pt x="749" y="28"/>
                  </a:lnTo>
                  <a:lnTo>
                    <a:pt x="754" y="21"/>
                  </a:lnTo>
                  <a:lnTo>
                    <a:pt x="760" y="15"/>
                  </a:lnTo>
                  <a:lnTo>
                    <a:pt x="768" y="11"/>
                  </a:lnTo>
                  <a:lnTo>
                    <a:pt x="773" y="7"/>
                  </a:lnTo>
                  <a:lnTo>
                    <a:pt x="781" y="3"/>
                  </a:lnTo>
                  <a:lnTo>
                    <a:pt x="789" y="2"/>
                  </a:lnTo>
                  <a:lnTo>
                    <a:pt x="797" y="0"/>
                  </a:lnTo>
                  <a:lnTo>
                    <a:pt x="80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0"/>
            <p:cNvSpPr>
              <a:spLocks/>
            </p:cNvSpPr>
            <p:nvPr/>
          </p:nvSpPr>
          <p:spPr bwMode="auto">
            <a:xfrm>
              <a:off x="3037681" y="3142343"/>
              <a:ext cx="659805" cy="789214"/>
            </a:xfrm>
            <a:custGeom>
              <a:avLst/>
              <a:gdLst>
                <a:gd name="T0" fmla="*/ 2147483647 w 1330"/>
                <a:gd name="T1" fmla="*/ 2147483647 h 1741"/>
                <a:gd name="T2" fmla="*/ 2147483647 w 1330"/>
                <a:gd name="T3" fmla="*/ 2147483647 h 1741"/>
                <a:gd name="T4" fmla="*/ 2147483647 w 1330"/>
                <a:gd name="T5" fmla="*/ 2147483647 h 1741"/>
                <a:gd name="T6" fmla="*/ 2147483647 w 1330"/>
                <a:gd name="T7" fmla="*/ 2147483647 h 1741"/>
                <a:gd name="T8" fmla="*/ 2147483647 w 1330"/>
                <a:gd name="T9" fmla="*/ 2147483647 h 1741"/>
                <a:gd name="T10" fmla="*/ 2147483647 w 1330"/>
                <a:gd name="T11" fmla="*/ 2147483647 h 1741"/>
                <a:gd name="T12" fmla="*/ 2147483647 w 1330"/>
                <a:gd name="T13" fmla="*/ 2147483647 h 1741"/>
                <a:gd name="T14" fmla="*/ 2147483647 w 1330"/>
                <a:gd name="T15" fmla="*/ 2147483647 h 1741"/>
                <a:gd name="T16" fmla="*/ 2147483647 w 1330"/>
                <a:gd name="T17" fmla="*/ 2147483647 h 1741"/>
                <a:gd name="T18" fmla="*/ 2147483647 w 1330"/>
                <a:gd name="T19" fmla="*/ 2147483647 h 1741"/>
                <a:gd name="T20" fmla="*/ 2147483647 w 1330"/>
                <a:gd name="T21" fmla="*/ 2147483647 h 1741"/>
                <a:gd name="T22" fmla="*/ 2147483647 w 1330"/>
                <a:gd name="T23" fmla="*/ 2147483647 h 1741"/>
                <a:gd name="T24" fmla="*/ 2147483647 w 1330"/>
                <a:gd name="T25" fmla="*/ 2147483647 h 1741"/>
                <a:gd name="T26" fmla="*/ 2147483647 w 1330"/>
                <a:gd name="T27" fmla="*/ 2147483647 h 1741"/>
                <a:gd name="T28" fmla="*/ 2147483647 w 1330"/>
                <a:gd name="T29" fmla="*/ 2147483647 h 1741"/>
                <a:gd name="T30" fmla="*/ 2147483647 w 1330"/>
                <a:gd name="T31" fmla="*/ 2147483647 h 1741"/>
                <a:gd name="T32" fmla="*/ 2147483647 w 1330"/>
                <a:gd name="T33" fmla="*/ 2147483647 h 1741"/>
                <a:gd name="T34" fmla="*/ 2147483647 w 1330"/>
                <a:gd name="T35" fmla="*/ 2147483647 h 1741"/>
                <a:gd name="T36" fmla="*/ 2147483647 w 1330"/>
                <a:gd name="T37" fmla="*/ 2147483647 h 1741"/>
                <a:gd name="T38" fmla="*/ 2147483647 w 1330"/>
                <a:gd name="T39" fmla="*/ 2147483647 h 1741"/>
                <a:gd name="T40" fmla="*/ 2147483647 w 1330"/>
                <a:gd name="T41" fmla="*/ 2147483647 h 1741"/>
                <a:gd name="T42" fmla="*/ 2147483647 w 1330"/>
                <a:gd name="T43" fmla="*/ 2147483647 h 1741"/>
                <a:gd name="T44" fmla="*/ 2147483647 w 1330"/>
                <a:gd name="T45" fmla="*/ 2147483647 h 1741"/>
                <a:gd name="T46" fmla="*/ 2147483647 w 1330"/>
                <a:gd name="T47" fmla="*/ 2147483647 h 1741"/>
                <a:gd name="T48" fmla="*/ 2147483647 w 1330"/>
                <a:gd name="T49" fmla="*/ 2147483647 h 1741"/>
                <a:gd name="T50" fmla="*/ 2147483647 w 1330"/>
                <a:gd name="T51" fmla="*/ 2147483647 h 1741"/>
                <a:gd name="T52" fmla="*/ 2147483647 w 1330"/>
                <a:gd name="T53" fmla="*/ 2147483647 h 1741"/>
                <a:gd name="T54" fmla="*/ 2147483647 w 1330"/>
                <a:gd name="T55" fmla="*/ 2147483647 h 1741"/>
                <a:gd name="T56" fmla="*/ 2147483647 w 1330"/>
                <a:gd name="T57" fmla="*/ 2147483647 h 1741"/>
                <a:gd name="T58" fmla="*/ 2147483647 w 1330"/>
                <a:gd name="T59" fmla="*/ 2147483647 h 1741"/>
                <a:gd name="T60" fmla="*/ 2147483647 w 1330"/>
                <a:gd name="T61" fmla="*/ 2147483647 h 1741"/>
                <a:gd name="T62" fmla="*/ 2147483647 w 1330"/>
                <a:gd name="T63" fmla="*/ 2147483647 h 1741"/>
                <a:gd name="T64" fmla="*/ 2147483647 w 1330"/>
                <a:gd name="T65" fmla="*/ 2147483647 h 1741"/>
                <a:gd name="T66" fmla="*/ 2147483647 w 1330"/>
                <a:gd name="T67" fmla="*/ 2147483647 h 1741"/>
                <a:gd name="T68" fmla="*/ 2147483647 w 1330"/>
                <a:gd name="T69" fmla="*/ 2147483647 h 1741"/>
                <a:gd name="T70" fmla="*/ 2147483647 w 1330"/>
                <a:gd name="T71" fmla="*/ 2147483647 h 1741"/>
                <a:gd name="T72" fmla="*/ 2147483647 w 1330"/>
                <a:gd name="T73" fmla="*/ 2147483647 h 1741"/>
                <a:gd name="T74" fmla="*/ 2147483647 w 1330"/>
                <a:gd name="T75" fmla="*/ 2147483647 h 1741"/>
                <a:gd name="T76" fmla="*/ 2147483647 w 1330"/>
                <a:gd name="T77" fmla="*/ 2147483647 h 1741"/>
                <a:gd name="T78" fmla="*/ 2147483647 w 1330"/>
                <a:gd name="T79" fmla="*/ 2147483647 h 1741"/>
                <a:gd name="T80" fmla="*/ 2147483647 w 1330"/>
                <a:gd name="T81" fmla="*/ 2147483647 h 1741"/>
                <a:gd name="T82" fmla="*/ 2147483647 w 1330"/>
                <a:gd name="T83" fmla="*/ 2147483647 h 1741"/>
                <a:gd name="T84" fmla="*/ 2147483647 w 1330"/>
                <a:gd name="T85" fmla="*/ 2147483647 h 1741"/>
                <a:gd name="T86" fmla="*/ 2147483647 w 1330"/>
                <a:gd name="T87" fmla="*/ 2147483647 h 1741"/>
                <a:gd name="T88" fmla="*/ 2147483647 w 1330"/>
                <a:gd name="T89" fmla="*/ 2147483647 h 1741"/>
                <a:gd name="T90" fmla="*/ 2147483647 w 1330"/>
                <a:gd name="T91" fmla="*/ 2147483647 h 1741"/>
                <a:gd name="T92" fmla="*/ 2147483647 w 1330"/>
                <a:gd name="T93" fmla="*/ 2147483647 h 1741"/>
                <a:gd name="T94" fmla="*/ 2147483647 w 1330"/>
                <a:gd name="T95" fmla="*/ 2147483647 h 1741"/>
                <a:gd name="T96" fmla="*/ 2147483647 w 1330"/>
                <a:gd name="T97" fmla="*/ 2147483647 h 1741"/>
                <a:gd name="T98" fmla="*/ 2147483647 w 1330"/>
                <a:gd name="T99" fmla="*/ 2147483647 h 1741"/>
                <a:gd name="T100" fmla="*/ 2147483647 w 1330"/>
                <a:gd name="T101" fmla="*/ 2147483647 h 1741"/>
                <a:gd name="T102" fmla="*/ 2147483647 w 1330"/>
                <a:gd name="T103" fmla="*/ 2147483647 h 1741"/>
                <a:gd name="T104" fmla="*/ 2147483647 w 1330"/>
                <a:gd name="T105" fmla="*/ 2147483647 h 1741"/>
                <a:gd name="T106" fmla="*/ 2147483647 w 1330"/>
                <a:gd name="T107" fmla="*/ 2147483647 h 1741"/>
                <a:gd name="T108" fmla="*/ 2147483647 w 1330"/>
                <a:gd name="T109" fmla="*/ 0 h 17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30"/>
                <a:gd name="T166" fmla="*/ 0 h 1741"/>
                <a:gd name="T167" fmla="*/ 1330 w 1330"/>
                <a:gd name="T168" fmla="*/ 1741 h 17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30" h="1741">
                  <a:moveTo>
                    <a:pt x="1073" y="0"/>
                  </a:moveTo>
                  <a:lnTo>
                    <a:pt x="1080" y="0"/>
                  </a:lnTo>
                  <a:lnTo>
                    <a:pt x="1088" y="2"/>
                  </a:lnTo>
                  <a:lnTo>
                    <a:pt x="1096" y="4"/>
                  </a:lnTo>
                  <a:lnTo>
                    <a:pt x="1105" y="8"/>
                  </a:lnTo>
                  <a:lnTo>
                    <a:pt x="1113" y="12"/>
                  </a:lnTo>
                  <a:lnTo>
                    <a:pt x="1123" y="17"/>
                  </a:lnTo>
                  <a:lnTo>
                    <a:pt x="1132" y="23"/>
                  </a:lnTo>
                  <a:lnTo>
                    <a:pt x="1142" y="31"/>
                  </a:lnTo>
                  <a:lnTo>
                    <a:pt x="1151" y="39"/>
                  </a:lnTo>
                  <a:lnTo>
                    <a:pt x="1163" y="46"/>
                  </a:lnTo>
                  <a:lnTo>
                    <a:pt x="1172" y="58"/>
                  </a:lnTo>
                  <a:lnTo>
                    <a:pt x="1184" y="67"/>
                  </a:lnTo>
                  <a:lnTo>
                    <a:pt x="1196" y="79"/>
                  </a:lnTo>
                  <a:lnTo>
                    <a:pt x="1207" y="92"/>
                  </a:lnTo>
                  <a:lnTo>
                    <a:pt x="1220" y="106"/>
                  </a:lnTo>
                  <a:lnTo>
                    <a:pt x="1234" y="121"/>
                  </a:lnTo>
                  <a:lnTo>
                    <a:pt x="1244" y="135"/>
                  </a:lnTo>
                  <a:lnTo>
                    <a:pt x="1253" y="146"/>
                  </a:lnTo>
                  <a:lnTo>
                    <a:pt x="1263" y="159"/>
                  </a:lnTo>
                  <a:lnTo>
                    <a:pt x="1270" y="173"/>
                  </a:lnTo>
                  <a:lnTo>
                    <a:pt x="1280" y="184"/>
                  </a:lnTo>
                  <a:lnTo>
                    <a:pt x="1288" y="196"/>
                  </a:lnTo>
                  <a:lnTo>
                    <a:pt x="1293" y="209"/>
                  </a:lnTo>
                  <a:lnTo>
                    <a:pt x="1299" y="221"/>
                  </a:lnTo>
                  <a:lnTo>
                    <a:pt x="1305" y="230"/>
                  </a:lnTo>
                  <a:lnTo>
                    <a:pt x="1311" y="242"/>
                  </a:lnTo>
                  <a:lnTo>
                    <a:pt x="1315" y="254"/>
                  </a:lnTo>
                  <a:lnTo>
                    <a:pt x="1320" y="263"/>
                  </a:lnTo>
                  <a:lnTo>
                    <a:pt x="1322" y="273"/>
                  </a:lnTo>
                  <a:lnTo>
                    <a:pt x="1326" y="282"/>
                  </a:lnTo>
                  <a:lnTo>
                    <a:pt x="1328" y="292"/>
                  </a:lnTo>
                  <a:lnTo>
                    <a:pt x="1330" y="302"/>
                  </a:lnTo>
                  <a:lnTo>
                    <a:pt x="1328" y="311"/>
                  </a:lnTo>
                  <a:lnTo>
                    <a:pt x="1328" y="321"/>
                  </a:lnTo>
                  <a:lnTo>
                    <a:pt x="1326" y="332"/>
                  </a:lnTo>
                  <a:lnTo>
                    <a:pt x="1324" y="342"/>
                  </a:lnTo>
                  <a:lnTo>
                    <a:pt x="1322" y="351"/>
                  </a:lnTo>
                  <a:lnTo>
                    <a:pt x="1318" y="359"/>
                  </a:lnTo>
                  <a:lnTo>
                    <a:pt x="1315" y="369"/>
                  </a:lnTo>
                  <a:lnTo>
                    <a:pt x="1309" y="378"/>
                  </a:lnTo>
                  <a:lnTo>
                    <a:pt x="1305" y="388"/>
                  </a:lnTo>
                  <a:lnTo>
                    <a:pt x="1299" y="396"/>
                  </a:lnTo>
                  <a:lnTo>
                    <a:pt x="1293" y="405"/>
                  </a:lnTo>
                  <a:lnTo>
                    <a:pt x="1286" y="413"/>
                  </a:lnTo>
                  <a:lnTo>
                    <a:pt x="1278" y="422"/>
                  </a:lnTo>
                  <a:lnTo>
                    <a:pt x="1270" y="430"/>
                  </a:lnTo>
                  <a:lnTo>
                    <a:pt x="1261" y="438"/>
                  </a:lnTo>
                  <a:lnTo>
                    <a:pt x="1253" y="447"/>
                  </a:lnTo>
                  <a:lnTo>
                    <a:pt x="1203" y="499"/>
                  </a:lnTo>
                  <a:lnTo>
                    <a:pt x="1155" y="551"/>
                  </a:lnTo>
                  <a:lnTo>
                    <a:pt x="1107" y="601"/>
                  </a:lnTo>
                  <a:lnTo>
                    <a:pt x="1061" y="651"/>
                  </a:lnTo>
                  <a:lnTo>
                    <a:pt x="1017" y="701"/>
                  </a:lnTo>
                  <a:lnTo>
                    <a:pt x="975" y="749"/>
                  </a:lnTo>
                  <a:lnTo>
                    <a:pt x="954" y="774"/>
                  </a:lnTo>
                  <a:lnTo>
                    <a:pt x="933" y="797"/>
                  </a:lnTo>
                  <a:lnTo>
                    <a:pt x="913" y="822"/>
                  </a:lnTo>
                  <a:lnTo>
                    <a:pt x="894" y="847"/>
                  </a:lnTo>
                  <a:lnTo>
                    <a:pt x="867" y="875"/>
                  </a:lnTo>
                  <a:lnTo>
                    <a:pt x="842" y="904"/>
                  </a:lnTo>
                  <a:lnTo>
                    <a:pt x="817" y="933"/>
                  </a:lnTo>
                  <a:lnTo>
                    <a:pt x="794" y="960"/>
                  </a:lnTo>
                  <a:lnTo>
                    <a:pt x="771" y="987"/>
                  </a:lnTo>
                  <a:lnTo>
                    <a:pt x="748" y="1012"/>
                  </a:lnTo>
                  <a:lnTo>
                    <a:pt x="727" y="1035"/>
                  </a:lnTo>
                  <a:lnTo>
                    <a:pt x="708" y="1060"/>
                  </a:lnTo>
                  <a:lnTo>
                    <a:pt x="689" y="1081"/>
                  </a:lnTo>
                  <a:lnTo>
                    <a:pt x="670" y="1104"/>
                  </a:lnTo>
                  <a:lnTo>
                    <a:pt x="650" y="1123"/>
                  </a:lnTo>
                  <a:lnTo>
                    <a:pt x="633" y="1144"/>
                  </a:lnTo>
                  <a:lnTo>
                    <a:pt x="618" y="1162"/>
                  </a:lnTo>
                  <a:lnTo>
                    <a:pt x="602" y="1181"/>
                  </a:lnTo>
                  <a:lnTo>
                    <a:pt x="587" y="1198"/>
                  </a:lnTo>
                  <a:lnTo>
                    <a:pt x="574" y="1213"/>
                  </a:lnTo>
                  <a:lnTo>
                    <a:pt x="560" y="1229"/>
                  </a:lnTo>
                  <a:lnTo>
                    <a:pt x="549" y="1242"/>
                  </a:lnTo>
                  <a:lnTo>
                    <a:pt x="537" y="1256"/>
                  </a:lnTo>
                  <a:lnTo>
                    <a:pt x="527" y="1269"/>
                  </a:lnTo>
                  <a:lnTo>
                    <a:pt x="518" y="1281"/>
                  </a:lnTo>
                  <a:lnTo>
                    <a:pt x="508" y="1290"/>
                  </a:lnTo>
                  <a:lnTo>
                    <a:pt x="501" y="1302"/>
                  </a:lnTo>
                  <a:lnTo>
                    <a:pt x="493" y="1309"/>
                  </a:lnTo>
                  <a:lnTo>
                    <a:pt x="487" y="1317"/>
                  </a:lnTo>
                  <a:lnTo>
                    <a:pt x="481" y="1325"/>
                  </a:lnTo>
                  <a:lnTo>
                    <a:pt x="478" y="1330"/>
                  </a:lnTo>
                  <a:lnTo>
                    <a:pt x="474" y="1336"/>
                  </a:lnTo>
                  <a:lnTo>
                    <a:pt x="470" y="1340"/>
                  </a:lnTo>
                  <a:lnTo>
                    <a:pt x="468" y="1344"/>
                  </a:lnTo>
                  <a:lnTo>
                    <a:pt x="466" y="1346"/>
                  </a:lnTo>
                  <a:lnTo>
                    <a:pt x="466" y="1348"/>
                  </a:lnTo>
                  <a:lnTo>
                    <a:pt x="466" y="1353"/>
                  </a:lnTo>
                  <a:lnTo>
                    <a:pt x="468" y="1359"/>
                  </a:lnTo>
                  <a:lnTo>
                    <a:pt x="472" y="1363"/>
                  </a:lnTo>
                  <a:lnTo>
                    <a:pt x="476" y="1367"/>
                  </a:lnTo>
                  <a:lnTo>
                    <a:pt x="483" y="1369"/>
                  </a:lnTo>
                  <a:lnTo>
                    <a:pt x="491" y="1371"/>
                  </a:lnTo>
                  <a:lnTo>
                    <a:pt x="501" y="1371"/>
                  </a:lnTo>
                  <a:lnTo>
                    <a:pt x="510" y="1373"/>
                  </a:lnTo>
                  <a:lnTo>
                    <a:pt x="512" y="1371"/>
                  </a:lnTo>
                  <a:lnTo>
                    <a:pt x="516" y="1371"/>
                  </a:lnTo>
                  <a:lnTo>
                    <a:pt x="518" y="1371"/>
                  </a:lnTo>
                  <a:lnTo>
                    <a:pt x="524" y="1371"/>
                  </a:lnTo>
                  <a:lnTo>
                    <a:pt x="529" y="1369"/>
                  </a:lnTo>
                  <a:lnTo>
                    <a:pt x="535" y="1369"/>
                  </a:lnTo>
                  <a:lnTo>
                    <a:pt x="543" y="1367"/>
                  </a:lnTo>
                  <a:lnTo>
                    <a:pt x="551" y="1365"/>
                  </a:lnTo>
                  <a:lnTo>
                    <a:pt x="560" y="1363"/>
                  </a:lnTo>
                  <a:lnTo>
                    <a:pt x="570" y="1361"/>
                  </a:lnTo>
                  <a:lnTo>
                    <a:pt x="581" y="1359"/>
                  </a:lnTo>
                  <a:lnTo>
                    <a:pt x="593" y="1357"/>
                  </a:lnTo>
                  <a:lnTo>
                    <a:pt x="606" y="1353"/>
                  </a:lnTo>
                  <a:lnTo>
                    <a:pt x="620" y="1352"/>
                  </a:lnTo>
                  <a:lnTo>
                    <a:pt x="635" y="1348"/>
                  </a:lnTo>
                  <a:lnTo>
                    <a:pt x="650" y="1344"/>
                  </a:lnTo>
                  <a:lnTo>
                    <a:pt x="668" y="1340"/>
                  </a:lnTo>
                  <a:lnTo>
                    <a:pt x="685" y="1336"/>
                  </a:lnTo>
                  <a:lnTo>
                    <a:pt x="704" y="1332"/>
                  </a:lnTo>
                  <a:lnTo>
                    <a:pt x="723" y="1329"/>
                  </a:lnTo>
                  <a:lnTo>
                    <a:pt x="744" y="1325"/>
                  </a:lnTo>
                  <a:lnTo>
                    <a:pt x="766" y="1319"/>
                  </a:lnTo>
                  <a:lnTo>
                    <a:pt x="789" y="1313"/>
                  </a:lnTo>
                  <a:lnTo>
                    <a:pt x="812" y="1309"/>
                  </a:lnTo>
                  <a:lnTo>
                    <a:pt x="837" y="1304"/>
                  </a:lnTo>
                  <a:lnTo>
                    <a:pt x="862" y="1298"/>
                  </a:lnTo>
                  <a:lnTo>
                    <a:pt x="888" y="1292"/>
                  </a:lnTo>
                  <a:lnTo>
                    <a:pt x="915" y="1284"/>
                  </a:lnTo>
                  <a:lnTo>
                    <a:pt x="944" y="1279"/>
                  </a:lnTo>
                  <a:lnTo>
                    <a:pt x="973" y="1271"/>
                  </a:lnTo>
                  <a:lnTo>
                    <a:pt x="1004" y="1265"/>
                  </a:lnTo>
                  <a:lnTo>
                    <a:pt x="1034" y="1257"/>
                  </a:lnTo>
                  <a:lnTo>
                    <a:pt x="1061" y="1250"/>
                  </a:lnTo>
                  <a:lnTo>
                    <a:pt x="1084" y="1246"/>
                  </a:lnTo>
                  <a:lnTo>
                    <a:pt x="1107" y="1240"/>
                  </a:lnTo>
                  <a:lnTo>
                    <a:pt x="1128" y="1238"/>
                  </a:lnTo>
                  <a:lnTo>
                    <a:pt x="1148" y="1234"/>
                  </a:lnTo>
                  <a:lnTo>
                    <a:pt x="1167" y="1234"/>
                  </a:lnTo>
                  <a:lnTo>
                    <a:pt x="1184" y="1233"/>
                  </a:lnTo>
                  <a:lnTo>
                    <a:pt x="1201" y="1233"/>
                  </a:lnTo>
                  <a:lnTo>
                    <a:pt x="1211" y="1233"/>
                  </a:lnTo>
                  <a:lnTo>
                    <a:pt x="1219" y="1233"/>
                  </a:lnTo>
                  <a:lnTo>
                    <a:pt x="1228" y="1234"/>
                  </a:lnTo>
                  <a:lnTo>
                    <a:pt x="1234" y="1236"/>
                  </a:lnTo>
                  <a:lnTo>
                    <a:pt x="1242" y="1238"/>
                  </a:lnTo>
                  <a:lnTo>
                    <a:pt x="1247" y="1240"/>
                  </a:lnTo>
                  <a:lnTo>
                    <a:pt x="1253" y="1242"/>
                  </a:lnTo>
                  <a:lnTo>
                    <a:pt x="1259" y="1246"/>
                  </a:lnTo>
                  <a:lnTo>
                    <a:pt x="1263" y="1248"/>
                  </a:lnTo>
                  <a:lnTo>
                    <a:pt x="1267" y="1252"/>
                  </a:lnTo>
                  <a:lnTo>
                    <a:pt x="1270" y="1256"/>
                  </a:lnTo>
                  <a:lnTo>
                    <a:pt x="1272" y="1261"/>
                  </a:lnTo>
                  <a:lnTo>
                    <a:pt x="1276" y="1265"/>
                  </a:lnTo>
                  <a:lnTo>
                    <a:pt x="1276" y="1271"/>
                  </a:lnTo>
                  <a:lnTo>
                    <a:pt x="1278" y="1275"/>
                  </a:lnTo>
                  <a:lnTo>
                    <a:pt x="1278" y="1281"/>
                  </a:lnTo>
                  <a:lnTo>
                    <a:pt x="1278" y="1288"/>
                  </a:lnTo>
                  <a:lnTo>
                    <a:pt x="1276" y="1296"/>
                  </a:lnTo>
                  <a:lnTo>
                    <a:pt x="1272" y="1304"/>
                  </a:lnTo>
                  <a:lnTo>
                    <a:pt x="1268" y="1311"/>
                  </a:lnTo>
                  <a:lnTo>
                    <a:pt x="1263" y="1317"/>
                  </a:lnTo>
                  <a:lnTo>
                    <a:pt x="1257" y="1323"/>
                  </a:lnTo>
                  <a:lnTo>
                    <a:pt x="1247" y="1330"/>
                  </a:lnTo>
                  <a:lnTo>
                    <a:pt x="1240" y="1336"/>
                  </a:lnTo>
                  <a:lnTo>
                    <a:pt x="1228" y="1342"/>
                  </a:lnTo>
                  <a:lnTo>
                    <a:pt x="1217" y="1348"/>
                  </a:lnTo>
                  <a:lnTo>
                    <a:pt x="1203" y="1353"/>
                  </a:lnTo>
                  <a:lnTo>
                    <a:pt x="1190" y="1357"/>
                  </a:lnTo>
                  <a:lnTo>
                    <a:pt x="1172" y="1363"/>
                  </a:lnTo>
                  <a:lnTo>
                    <a:pt x="1157" y="1369"/>
                  </a:lnTo>
                  <a:lnTo>
                    <a:pt x="1138" y="1373"/>
                  </a:lnTo>
                  <a:lnTo>
                    <a:pt x="1119" y="1378"/>
                  </a:lnTo>
                  <a:lnTo>
                    <a:pt x="1078" y="1390"/>
                  </a:lnTo>
                  <a:lnTo>
                    <a:pt x="1042" y="1403"/>
                  </a:lnTo>
                  <a:lnTo>
                    <a:pt x="1004" y="1417"/>
                  </a:lnTo>
                  <a:lnTo>
                    <a:pt x="967" y="1428"/>
                  </a:lnTo>
                  <a:lnTo>
                    <a:pt x="933" y="1442"/>
                  </a:lnTo>
                  <a:lnTo>
                    <a:pt x="898" y="1453"/>
                  </a:lnTo>
                  <a:lnTo>
                    <a:pt x="865" y="1465"/>
                  </a:lnTo>
                  <a:lnTo>
                    <a:pt x="833" y="1478"/>
                  </a:lnTo>
                  <a:lnTo>
                    <a:pt x="800" y="1490"/>
                  </a:lnTo>
                  <a:lnTo>
                    <a:pt x="769" y="1499"/>
                  </a:lnTo>
                  <a:lnTo>
                    <a:pt x="741" y="1511"/>
                  </a:lnTo>
                  <a:lnTo>
                    <a:pt x="710" y="1522"/>
                  </a:lnTo>
                  <a:lnTo>
                    <a:pt x="683" y="1534"/>
                  </a:lnTo>
                  <a:lnTo>
                    <a:pt x="656" y="1544"/>
                  </a:lnTo>
                  <a:lnTo>
                    <a:pt x="629" y="1555"/>
                  </a:lnTo>
                  <a:lnTo>
                    <a:pt x="604" y="1565"/>
                  </a:lnTo>
                  <a:lnTo>
                    <a:pt x="579" y="1574"/>
                  </a:lnTo>
                  <a:lnTo>
                    <a:pt x="556" y="1584"/>
                  </a:lnTo>
                  <a:lnTo>
                    <a:pt x="535" y="1593"/>
                  </a:lnTo>
                  <a:lnTo>
                    <a:pt x="512" y="1603"/>
                  </a:lnTo>
                  <a:lnTo>
                    <a:pt x="493" y="1613"/>
                  </a:lnTo>
                  <a:lnTo>
                    <a:pt x="472" y="1622"/>
                  </a:lnTo>
                  <a:lnTo>
                    <a:pt x="453" y="1630"/>
                  </a:lnTo>
                  <a:lnTo>
                    <a:pt x="435" y="1639"/>
                  </a:lnTo>
                  <a:lnTo>
                    <a:pt x="418" y="1649"/>
                  </a:lnTo>
                  <a:lnTo>
                    <a:pt x="403" y="1657"/>
                  </a:lnTo>
                  <a:lnTo>
                    <a:pt x="387" y="1664"/>
                  </a:lnTo>
                  <a:lnTo>
                    <a:pt x="374" y="1674"/>
                  </a:lnTo>
                  <a:lnTo>
                    <a:pt x="360" y="1682"/>
                  </a:lnTo>
                  <a:lnTo>
                    <a:pt x="347" y="1689"/>
                  </a:lnTo>
                  <a:lnTo>
                    <a:pt x="336" y="1697"/>
                  </a:lnTo>
                  <a:lnTo>
                    <a:pt x="326" y="1705"/>
                  </a:lnTo>
                  <a:lnTo>
                    <a:pt x="314" y="1712"/>
                  </a:lnTo>
                  <a:lnTo>
                    <a:pt x="305" y="1720"/>
                  </a:lnTo>
                  <a:lnTo>
                    <a:pt x="295" y="1726"/>
                  </a:lnTo>
                  <a:lnTo>
                    <a:pt x="286" y="1732"/>
                  </a:lnTo>
                  <a:lnTo>
                    <a:pt x="278" y="1735"/>
                  </a:lnTo>
                  <a:lnTo>
                    <a:pt x="270" y="1737"/>
                  </a:lnTo>
                  <a:lnTo>
                    <a:pt x="263" y="1739"/>
                  </a:lnTo>
                  <a:lnTo>
                    <a:pt x="255" y="1741"/>
                  </a:lnTo>
                  <a:lnTo>
                    <a:pt x="247" y="1739"/>
                  </a:lnTo>
                  <a:lnTo>
                    <a:pt x="238" y="1739"/>
                  </a:lnTo>
                  <a:lnTo>
                    <a:pt x="230" y="1737"/>
                  </a:lnTo>
                  <a:lnTo>
                    <a:pt x="220" y="1735"/>
                  </a:lnTo>
                  <a:lnTo>
                    <a:pt x="211" y="1734"/>
                  </a:lnTo>
                  <a:lnTo>
                    <a:pt x="203" y="1730"/>
                  </a:lnTo>
                  <a:lnTo>
                    <a:pt x="193" y="1726"/>
                  </a:lnTo>
                  <a:lnTo>
                    <a:pt x="184" y="1722"/>
                  </a:lnTo>
                  <a:lnTo>
                    <a:pt x="174" y="1718"/>
                  </a:lnTo>
                  <a:lnTo>
                    <a:pt x="165" y="1712"/>
                  </a:lnTo>
                  <a:lnTo>
                    <a:pt x="155" y="1707"/>
                  </a:lnTo>
                  <a:lnTo>
                    <a:pt x="145" y="1699"/>
                  </a:lnTo>
                  <a:lnTo>
                    <a:pt x="136" y="1693"/>
                  </a:lnTo>
                  <a:lnTo>
                    <a:pt x="126" y="1686"/>
                  </a:lnTo>
                  <a:lnTo>
                    <a:pt x="117" y="1676"/>
                  </a:lnTo>
                  <a:lnTo>
                    <a:pt x="109" y="1668"/>
                  </a:lnTo>
                  <a:lnTo>
                    <a:pt x="96" y="1653"/>
                  </a:lnTo>
                  <a:lnTo>
                    <a:pt x="84" y="1639"/>
                  </a:lnTo>
                  <a:lnTo>
                    <a:pt x="73" y="1624"/>
                  </a:lnTo>
                  <a:lnTo>
                    <a:pt x="63" y="1611"/>
                  </a:lnTo>
                  <a:lnTo>
                    <a:pt x="51" y="1597"/>
                  </a:lnTo>
                  <a:lnTo>
                    <a:pt x="44" y="1584"/>
                  </a:lnTo>
                  <a:lnTo>
                    <a:pt x="36" y="1572"/>
                  </a:lnTo>
                  <a:lnTo>
                    <a:pt x="28" y="1559"/>
                  </a:lnTo>
                  <a:lnTo>
                    <a:pt x="21" y="1547"/>
                  </a:lnTo>
                  <a:lnTo>
                    <a:pt x="15" y="1536"/>
                  </a:lnTo>
                  <a:lnTo>
                    <a:pt x="11" y="1524"/>
                  </a:lnTo>
                  <a:lnTo>
                    <a:pt x="7" y="1515"/>
                  </a:lnTo>
                  <a:lnTo>
                    <a:pt x="3" y="1503"/>
                  </a:lnTo>
                  <a:lnTo>
                    <a:pt x="2" y="1494"/>
                  </a:lnTo>
                  <a:lnTo>
                    <a:pt x="0" y="1484"/>
                  </a:lnTo>
                  <a:lnTo>
                    <a:pt x="0" y="1474"/>
                  </a:lnTo>
                  <a:lnTo>
                    <a:pt x="0" y="1463"/>
                  </a:lnTo>
                  <a:lnTo>
                    <a:pt x="3" y="1453"/>
                  </a:lnTo>
                  <a:lnTo>
                    <a:pt x="7" y="1444"/>
                  </a:lnTo>
                  <a:lnTo>
                    <a:pt x="15" y="1434"/>
                  </a:lnTo>
                  <a:lnTo>
                    <a:pt x="23" y="1424"/>
                  </a:lnTo>
                  <a:lnTo>
                    <a:pt x="32" y="1417"/>
                  </a:lnTo>
                  <a:lnTo>
                    <a:pt x="44" y="1409"/>
                  </a:lnTo>
                  <a:lnTo>
                    <a:pt x="57" y="1401"/>
                  </a:lnTo>
                  <a:lnTo>
                    <a:pt x="71" y="1396"/>
                  </a:lnTo>
                  <a:lnTo>
                    <a:pt x="84" y="1388"/>
                  </a:lnTo>
                  <a:lnTo>
                    <a:pt x="99" y="1377"/>
                  </a:lnTo>
                  <a:lnTo>
                    <a:pt x="115" y="1365"/>
                  </a:lnTo>
                  <a:lnTo>
                    <a:pt x="130" y="1353"/>
                  </a:lnTo>
                  <a:lnTo>
                    <a:pt x="147" y="1338"/>
                  </a:lnTo>
                  <a:lnTo>
                    <a:pt x="165" y="1323"/>
                  </a:lnTo>
                  <a:lnTo>
                    <a:pt x="182" y="1304"/>
                  </a:lnTo>
                  <a:lnTo>
                    <a:pt x="201" y="1284"/>
                  </a:lnTo>
                  <a:lnTo>
                    <a:pt x="220" y="1263"/>
                  </a:lnTo>
                  <a:lnTo>
                    <a:pt x="240" y="1240"/>
                  </a:lnTo>
                  <a:lnTo>
                    <a:pt x="259" y="1217"/>
                  </a:lnTo>
                  <a:lnTo>
                    <a:pt x="280" y="1192"/>
                  </a:lnTo>
                  <a:lnTo>
                    <a:pt x="301" y="1165"/>
                  </a:lnTo>
                  <a:lnTo>
                    <a:pt x="322" y="1137"/>
                  </a:lnTo>
                  <a:lnTo>
                    <a:pt x="345" y="1106"/>
                  </a:lnTo>
                  <a:lnTo>
                    <a:pt x="347" y="1104"/>
                  </a:lnTo>
                  <a:lnTo>
                    <a:pt x="351" y="1100"/>
                  </a:lnTo>
                  <a:lnTo>
                    <a:pt x="355" y="1096"/>
                  </a:lnTo>
                  <a:lnTo>
                    <a:pt x="359" y="1092"/>
                  </a:lnTo>
                  <a:lnTo>
                    <a:pt x="364" y="1087"/>
                  </a:lnTo>
                  <a:lnTo>
                    <a:pt x="370" y="1079"/>
                  </a:lnTo>
                  <a:lnTo>
                    <a:pt x="376" y="1069"/>
                  </a:lnTo>
                  <a:lnTo>
                    <a:pt x="384" y="1060"/>
                  </a:lnTo>
                  <a:lnTo>
                    <a:pt x="393" y="1050"/>
                  </a:lnTo>
                  <a:lnTo>
                    <a:pt x="403" y="1039"/>
                  </a:lnTo>
                  <a:lnTo>
                    <a:pt x="412" y="1025"/>
                  </a:lnTo>
                  <a:lnTo>
                    <a:pt x="424" y="1010"/>
                  </a:lnTo>
                  <a:lnTo>
                    <a:pt x="435" y="996"/>
                  </a:lnTo>
                  <a:lnTo>
                    <a:pt x="449" y="979"/>
                  </a:lnTo>
                  <a:lnTo>
                    <a:pt x="462" y="962"/>
                  </a:lnTo>
                  <a:lnTo>
                    <a:pt x="476" y="943"/>
                  </a:lnTo>
                  <a:lnTo>
                    <a:pt x="491" y="923"/>
                  </a:lnTo>
                  <a:lnTo>
                    <a:pt x="508" y="902"/>
                  </a:lnTo>
                  <a:lnTo>
                    <a:pt x="526" y="879"/>
                  </a:lnTo>
                  <a:lnTo>
                    <a:pt x="543" y="856"/>
                  </a:lnTo>
                  <a:lnTo>
                    <a:pt x="560" y="833"/>
                  </a:lnTo>
                  <a:lnTo>
                    <a:pt x="581" y="806"/>
                  </a:lnTo>
                  <a:lnTo>
                    <a:pt x="600" y="779"/>
                  </a:lnTo>
                  <a:lnTo>
                    <a:pt x="622" y="753"/>
                  </a:lnTo>
                  <a:lnTo>
                    <a:pt x="643" y="724"/>
                  </a:lnTo>
                  <a:lnTo>
                    <a:pt x="666" y="693"/>
                  </a:lnTo>
                  <a:lnTo>
                    <a:pt x="691" y="662"/>
                  </a:lnTo>
                  <a:lnTo>
                    <a:pt x="714" y="630"/>
                  </a:lnTo>
                  <a:lnTo>
                    <a:pt x="739" y="595"/>
                  </a:lnTo>
                  <a:lnTo>
                    <a:pt x="766" y="561"/>
                  </a:lnTo>
                  <a:lnTo>
                    <a:pt x="792" y="526"/>
                  </a:lnTo>
                  <a:lnTo>
                    <a:pt x="810" y="501"/>
                  </a:lnTo>
                  <a:lnTo>
                    <a:pt x="827" y="476"/>
                  </a:lnTo>
                  <a:lnTo>
                    <a:pt x="842" y="451"/>
                  </a:lnTo>
                  <a:lnTo>
                    <a:pt x="858" y="426"/>
                  </a:lnTo>
                  <a:lnTo>
                    <a:pt x="873" y="399"/>
                  </a:lnTo>
                  <a:lnTo>
                    <a:pt x="886" y="373"/>
                  </a:lnTo>
                  <a:lnTo>
                    <a:pt x="900" y="346"/>
                  </a:lnTo>
                  <a:lnTo>
                    <a:pt x="913" y="319"/>
                  </a:lnTo>
                  <a:lnTo>
                    <a:pt x="925" y="290"/>
                  </a:lnTo>
                  <a:lnTo>
                    <a:pt x="938" y="261"/>
                  </a:lnTo>
                  <a:lnTo>
                    <a:pt x="948" y="232"/>
                  </a:lnTo>
                  <a:lnTo>
                    <a:pt x="959" y="204"/>
                  </a:lnTo>
                  <a:lnTo>
                    <a:pt x="969" y="175"/>
                  </a:lnTo>
                  <a:lnTo>
                    <a:pt x="979" y="144"/>
                  </a:lnTo>
                  <a:lnTo>
                    <a:pt x="988" y="113"/>
                  </a:lnTo>
                  <a:lnTo>
                    <a:pt x="998" y="85"/>
                  </a:lnTo>
                  <a:lnTo>
                    <a:pt x="998" y="73"/>
                  </a:lnTo>
                  <a:lnTo>
                    <a:pt x="1000" y="65"/>
                  </a:lnTo>
                  <a:lnTo>
                    <a:pt x="1002" y="56"/>
                  </a:lnTo>
                  <a:lnTo>
                    <a:pt x="1005" y="48"/>
                  </a:lnTo>
                  <a:lnTo>
                    <a:pt x="1007" y="40"/>
                  </a:lnTo>
                  <a:lnTo>
                    <a:pt x="1011" y="33"/>
                  </a:lnTo>
                  <a:lnTo>
                    <a:pt x="1015" y="27"/>
                  </a:lnTo>
                  <a:lnTo>
                    <a:pt x="1021" y="21"/>
                  </a:lnTo>
                  <a:lnTo>
                    <a:pt x="1025" y="15"/>
                  </a:lnTo>
                  <a:lnTo>
                    <a:pt x="1030" y="12"/>
                  </a:lnTo>
                  <a:lnTo>
                    <a:pt x="1036" y="8"/>
                  </a:lnTo>
                  <a:lnTo>
                    <a:pt x="1044" y="4"/>
                  </a:lnTo>
                  <a:lnTo>
                    <a:pt x="1050" y="2"/>
                  </a:lnTo>
                  <a:lnTo>
                    <a:pt x="1057" y="0"/>
                  </a:lnTo>
                  <a:lnTo>
                    <a:pt x="1065" y="0"/>
                  </a:lnTo>
                  <a:lnTo>
                    <a:pt x="107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1"/>
            <p:cNvSpPr>
              <a:spLocks/>
            </p:cNvSpPr>
            <p:nvPr/>
          </p:nvSpPr>
          <p:spPr bwMode="auto">
            <a:xfrm>
              <a:off x="3459361" y="3569607"/>
              <a:ext cx="278804" cy="273957"/>
            </a:xfrm>
            <a:custGeom>
              <a:avLst/>
              <a:gdLst>
                <a:gd name="T0" fmla="*/ 2147483647 w 562"/>
                <a:gd name="T1" fmla="*/ 0 h 604"/>
                <a:gd name="T2" fmla="*/ 2147483647 w 562"/>
                <a:gd name="T3" fmla="*/ 2147483647 h 604"/>
                <a:gd name="T4" fmla="*/ 2147483647 w 562"/>
                <a:gd name="T5" fmla="*/ 2147483647 h 604"/>
                <a:gd name="T6" fmla="*/ 2147483647 w 562"/>
                <a:gd name="T7" fmla="*/ 2147483647 h 604"/>
                <a:gd name="T8" fmla="*/ 2147483647 w 562"/>
                <a:gd name="T9" fmla="*/ 2147483647 h 604"/>
                <a:gd name="T10" fmla="*/ 2147483647 w 562"/>
                <a:gd name="T11" fmla="*/ 2147483647 h 604"/>
                <a:gd name="T12" fmla="*/ 2147483647 w 562"/>
                <a:gd name="T13" fmla="*/ 2147483647 h 604"/>
                <a:gd name="T14" fmla="*/ 2147483647 w 562"/>
                <a:gd name="T15" fmla="*/ 2147483647 h 604"/>
                <a:gd name="T16" fmla="*/ 2147483647 w 562"/>
                <a:gd name="T17" fmla="*/ 2147483647 h 604"/>
                <a:gd name="T18" fmla="*/ 2147483647 w 562"/>
                <a:gd name="T19" fmla="*/ 2147483647 h 604"/>
                <a:gd name="T20" fmla="*/ 2147483647 w 562"/>
                <a:gd name="T21" fmla="*/ 2147483647 h 604"/>
                <a:gd name="T22" fmla="*/ 2147483647 w 562"/>
                <a:gd name="T23" fmla="*/ 2147483647 h 604"/>
                <a:gd name="T24" fmla="*/ 2147483647 w 562"/>
                <a:gd name="T25" fmla="*/ 2147483647 h 604"/>
                <a:gd name="T26" fmla="*/ 2147483647 w 562"/>
                <a:gd name="T27" fmla="*/ 2147483647 h 604"/>
                <a:gd name="T28" fmla="*/ 2147483647 w 562"/>
                <a:gd name="T29" fmla="*/ 2147483647 h 604"/>
                <a:gd name="T30" fmla="*/ 2147483647 w 562"/>
                <a:gd name="T31" fmla="*/ 2147483647 h 604"/>
                <a:gd name="T32" fmla="*/ 2147483647 w 562"/>
                <a:gd name="T33" fmla="*/ 2147483647 h 604"/>
                <a:gd name="T34" fmla="*/ 2147483647 w 562"/>
                <a:gd name="T35" fmla="*/ 2147483647 h 604"/>
                <a:gd name="T36" fmla="*/ 2147483647 w 562"/>
                <a:gd name="T37" fmla="*/ 2147483647 h 604"/>
                <a:gd name="T38" fmla="*/ 2147483647 w 562"/>
                <a:gd name="T39" fmla="*/ 2147483647 h 604"/>
                <a:gd name="T40" fmla="*/ 2147483647 w 562"/>
                <a:gd name="T41" fmla="*/ 2147483647 h 604"/>
                <a:gd name="T42" fmla="*/ 2147483647 w 562"/>
                <a:gd name="T43" fmla="*/ 2147483647 h 604"/>
                <a:gd name="T44" fmla="*/ 2147483647 w 562"/>
                <a:gd name="T45" fmla="*/ 2147483647 h 604"/>
                <a:gd name="T46" fmla="*/ 2147483647 w 562"/>
                <a:gd name="T47" fmla="*/ 2147483647 h 604"/>
                <a:gd name="T48" fmla="*/ 2147483647 w 562"/>
                <a:gd name="T49" fmla="*/ 2147483647 h 604"/>
                <a:gd name="T50" fmla="*/ 2147483647 w 562"/>
                <a:gd name="T51" fmla="*/ 2147483647 h 604"/>
                <a:gd name="T52" fmla="*/ 2147483647 w 562"/>
                <a:gd name="T53" fmla="*/ 2147483647 h 604"/>
                <a:gd name="T54" fmla="*/ 2147483647 w 562"/>
                <a:gd name="T55" fmla="*/ 2147483647 h 604"/>
                <a:gd name="T56" fmla="*/ 2147483647 w 562"/>
                <a:gd name="T57" fmla="*/ 2147483647 h 604"/>
                <a:gd name="T58" fmla="*/ 2147483647 w 562"/>
                <a:gd name="T59" fmla="*/ 2147483647 h 604"/>
                <a:gd name="T60" fmla="*/ 2147483647 w 562"/>
                <a:gd name="T61" fmla="*/ 2147483647 h 604"/>
                <a:gd name="T62" fmla="*/ 2147483647 w 562"/>
                <a:gd name="T63" fmla="*/ 2147483647 h 604"/>
                <a:gd name="T64" fmla="*/ 2147483647 w 562"/>
                <a:gd name="T65" fmla="*/ 2147483647 h 604"/>
                <a:gd name="T66" fmla="*/ 2147483647 w 562"/>
                <a:gd name="T67" fmla="*/ 2147483647 h 604"/>
                <a:gd name="T68" fmla="*/ 2147483647 w 562"/>
                <a:gd name="T69" fmla="*/ 2147483647 h 604"/>
                <a:gd name="T70" fmla="*/ 2147483647 w 562"/>
                <a:gd name="T71" fmla="*/ 2147483647 h 604"/>
                <a:gd name="T72" fmla="*/ 2147483647 w 562"/>
                <a:gd name="T73" fmla="*/ 2147483647 h 604"/>
                <a:gd name="T74" fmla="*/ 2147483647 w 562"/>
                <a:gd name="T75" fmla="*/ 2147483647 h 604"/>
                <a:gd name="T76" fmla="*/ 2147483647 w 562"/>
                <a:gd name="T77" fmla="*/ 2147483647 h 604"/>
                <a:gd name="T78" fmla="*/ 2147483647 w 562"/>
                <a:gd name="T79" fmla="*/ 2147483647 h 604"/>
                <a:gd name="T80" fmla="*/ 2147483647 w 562"/>
                <a:gd name="T81" fmla="*/ 2147483647 h 604"/>
                <a:gd name="T82" fmla="*/ 2147483647 w 562"/>
                <a:gd name="T83" fmla="*/ 2147483647 h 604"/>
                <a:gd name="T84" fmla="*/ 2147483647 w 562"/>
                <a:gd name="T85" fmla="*/ 2147483647 h 604"/>
                <a:gd name="T86" fmla="*/ 2147483647 w 562"/>
                <a:gd name="T87" fmla="*/ 2147483647 h 604"/>
                <a:gd name="T88" fmla="*/ 2147483647 w 562"/>
                <a:gd name="T89" fmla="*/ 2147483647 h 604"/>
                <a:gd name="T90" fmla="*/ 2147483647 w 562"/>
                <a:gd name="T91" fmla="*/ 2147483647 h 604"/>
                <a:gd name="T92" fmla="*/ 2147483647 w 562"/>
                <a:gd name="T93" fmla="*/ 2147483647 h 604"/>
                <a:gd name="T94" fmla="*/ 0 w 562"/>
                <a:gd name="T95" fmla="*/ 2147483647 h 604"/>
                <a:gd name="T96" fmla="*/ 2147483647 w 562"/>
                <a:gd name="T97" fmla="*/ 2147483647 h 604"/>
                <a:gd name="T98" fmla="*/ 2147483647 w 562"/>
                <a:gd name="T99" fmla="*/ 2147483647 h 604"/>
                <a:gd name="T100" fmla="*/ 2147483647 w 562"/>
                <a:gd name="T101" fmla="*/ 2147483647 h 604"/>
                <a:gd name="T102" fmla="*/ 2147483647 w 562"/>
                <a:gd name="T103" fmla="*/ 0 h 604"/>
                <a:gd name="T104" fmla="*/ 2147483647 w 562"/>
                <a:gd name="T105" fmla="*/ 0 h 60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604"/>
                <a:gd name="T161" fmla="*/ 562 w 562"/>
                <a:gd name="T162" fmla="*/ 604 h 60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604">
                  <a:moveTo>
                    <a:pt x="44" y="0"/>
                  </a:moveTo>
                  <a:lnTo>
                    <a:pt x="61" y="0"/>
                  </a:lnTo>
                  <a:lnTo>
                    <a:pt x="79" y="2"/>
                  </a:lnTo>
                  <a:lnTo>
                    <a:pt x="96" y="4"/>
                  </a:lnTo>
                  <a:lnTo>
                    <a:pt x="113" y="7"/>
                  </a:lnTo>
                  <a:lnTo>
                    <a:pt x="131" y="13"/>
                  </a:lnTo>
                  <a:lnTo>
                    <a:pt x="148" y="19"/>
                  </a:lnTo>
                  <a:lnTo>
                    <a:pt x="165" y="27"/>
                  </a:lnTo>
                  <a:lnTo>
                    <a:pt x="184" y="36"/>
                  </a:lnTo>
                  <a:lnTo>
                    <a:pt x="209" y="46"/>
                  </a:lnTo>
                  <a:lnTo>
                    <a:pt x="230" y="53"/>
                  </a:lnTo>
                  <a:lnTo>
                    <a:pt x="253" y="63"/>
                  </a:lnTo>
                  <a:lnTo>
                    <a:pt x="274" y="73"/>
                  </a:lnTo>
                  <a:lnTo>
                    <a:pt x="296" y="82"/>
                  </a:lnTo>
                  <a:lnTo>
                    <a:pt x="315" y="90"/>
                  </a:lnTo>
                  <a:lnTo>
                    <a:pt x="334" y="99"/>
                  </a:lnTo>
                  <a:lnTo>
                    <a:pt x="353" y="109"/>
                  </a:lnTo>
                  <a:lnTo>
                    <a:pt x="370" y="119"/>
                  </a:lnTo>
                  <a:lnTo>
                    <a:pt x="388" y="128"/>
                  </a:lnTo>
                  <a:lnTo>
                    <a:pt x="403" y="138"/>
                  </a:lnTo>
                  <a:lnTo>
                    <a:pt x="418" y="147"/>
                  </a:lnTo>
                  <a:lnTo>
                    <a:pt x="434" y="157"/>
                  </a:lnTo>
                  <a:lnTo>
                    <a:pt x="447" y="167"/>
                  </a:lnTo>
                  <a:lnTo>
                    <a:pt x="461" y="176"/>
                  </a:lnTo>
                  <a:lnTo>
                    <a:pt x="472" y="188"/>
                  </a:lnTo>
                  <a:lnTo>
                    <a:pt x="484" y="199"/>
                  </a:lnTo>
                  <a:lnTo>
                    <a:pt x="493" y="213"/>
                  </a:lnTo>
                  <a:lnTo>
                    <a:pt x="503" y="226"/>
                  </a:lnTo>
                  <a:lnTo>
                    <a:pt x="511" y="242"/>
                  </a:lnTo>
                  <a:lnTo>
                    <a:pt x="518" y="255"/>
                  </a:lnTo>
                  <a:lnTo>
                    <a:pt x="526" y="270"/>
                  </a:lnTo>
                  <a:lnTo>
                    <a:pt x="532" y="286"/>
                  </a:lnTo>
                  <a:lnTo>
                    <a:pt x="539" y="301"/>
                  </a:lnTo>
                  <a:lnTo>
                    <a:pt x="543" y="318"/>
                  </a:lnTo>
                  <a:lnTo>
                    <a:pt x="549" y="336"/>
                  </a:lnTo>
                  <a:lnTo>
                    <a:pt x="553" y="353"/>
                  </a:lnTo>
                  <a:lnTo>
                    <a:pt x="557" y="372"/>
                  </a:lnTo>
                  <a:lnTo>
                    <a:pt x="559" y="391"/>
                  </a:lnTo>
                  <a:lnTo>
                    <a:pt x="561" y="410"/>
                  </a:lnTo>
                  <a:lnTo>
                    <a:pt x="562" y="432"/>
                  </a:lnTo>
                  <a:lnTo>
                    <a:pt x="562" y="453"/>
                  </a:lnTo>
                  <a:lnTo>
                    <a:pt x="561" y="472"/>
                  </a:lnTo>
                  <a:lnTo>
                    <a:pt x="561" y="489"/>
                  </a:lnTo>
                  <a:lnTo>
                    <a:pt x="557" y="505"/>
                  </a:lnTo>
                  <a:lnTo>
                    <a:pt x="553" y="520"/>
                  </a:lnTo>
                  <a:lnTo>
                    <a:pt x="549" y="533"/>
                  </a:lnTo>
                  <a:lnTo>
                    <a:pt x="543" y="547"/>
                  </a:lnTo>
                  <a:lnTo>
                    <a:pt x="536" y="556"/>
                  </a:lnTo>
                  <a:lnTo>
                    <a:pt x="528" y="568"/>
                  </a:lnTo>
                  <a:lnTo>
                    <a:pt x="520" y="576"/>
                  </a:lnTo>
                  <a:lnTo>
                    <a:pt x="511" y="583"/>
                  </a:lnTo>
                  <a:lnTo>
                    <a:pt x="499" y="589"/>
                  </a:lnTo>
                  <a:lnTo>
                    <a:pt x="488" y="595"/>
                  </a:lnTo>
                  <a:lnTo>
                    <a:pt x="474" y="599"/>
                  </a:lnTo>
                  <a:lnTo>
                    <a:pt x="459" y="602"/>
                  </a:lnTo>
                  <a:lnTo>
                    <a:pt x="443" y="602"/>
                  </a:lnTo>
                  <a:lnTo>
                    <a:pt x="428" y="604"/>
                  </a:lnTo>
                  <a:lnTo>
                    <a:pt x="417" y="602"/>
                  </a:lnTo>
                  <a:lnTo>
                    <a:pt x="403" y="601"/>
                  </a:lnTo>
                  <a:lnTo>
                    <a:pt x="390" y="597"/>
                  </a:lnTo>
                  <a:lnTo>
                    <a:pt x="376" y="591"/>
                  </a:lnTo>
                  <a:lnTo>
                    <a:pt x="361" y="583"/>
                  </a:lnTo>
                  <a:lnTo>
                    <a:pt x="347" y="574"/>
                  </a:lnTo>
                  <a:lnTo>
                    <a:pt x="334" y="562"/>
                  </a:lnTo>
                  <a:lnTo>
                    <a:pt x="319" y="551"/>
                  </a:lnTo>
                  <a:lnTo>
                    <a:pt x="305" y="535"/>
                  </a:lnTo>
                  <a:lnTo>
                    <a:pt x="292" y="518"/>
                  </a:lnTo>
                  <a:lnTo>
                    <a:pt x="276" y="501"/>
                  </a:lnTo>
                  <a:lnTo>
                    <a:pt x="261" y="480"/>
                  </a:lnTo>
                  <a:lnTo>
                    <a:pt x="246" y="458"/>
                  </a:lnTo>
                  <a:lnTo>
                    <a:pt x="228" y="434"/>
                  </a:lnTo>
                  <a:lnTo>
                    <a:pt x="211" y="409"/>
                  </a:lnTo>
                  <a:lnTo>
                    <a:pt x="194" y="382"/>
                  </a:lnTo>
                  <a:lnTo>
                    <a:pt x="184" y="366"/>
                  </a:lnTo>
                  <a:lnTo>
                    <a:pt x="175" y="351"/>
                  </a:lnTo>
                  <a:lnTo>
                    <a:pt x="165" y="336"/>
                  </a:lnTo>
                  <a:lnTo>
                    <a:pt x="155" y="320"/>
                  </a:lnTo>
                  <a:lnTo>
                    <a:pt x="146" y="303"/>
                  </a:lnTo>
                  <a:lnTo>
                    <a:pt x="134" y="288"/>
                  </a:lnTo>
                  <a:lnTo>
                    <a:pt x="125" y="270"/>
                  </a:lnTo>
                  <a:lnTo>
                    <a:pt x="115" y="251"/>
                  </a:lnTo>
                  <a:lnTo>
                    <a:pt x="104" y="234"/>
                  </a:lnTo>
                  <a:lnTo>
                    <a:pt x="92" y="215"/>
                  </a:lnTo>
                  <a:lnTo>
                    <a:pt x="83" y="195"/>
                  </a:lnTo>
                  <a:lnTo>
                    <a:pt x="71" y="174"/>
                  </a:lnTo>
                  <a:lnTo>
                    <a:pt x="60" y="155"/>
                  </a:lnTo>
                  <a:lnTo>
                    <a:pt x="48" y="134"/>
                  </a:lnTo>
                  <a:lnTo>
                    <a:pt x="36" y="111"/>
                  </a:lnTo>
                  <a:lnTo>
                    <a:pt x="25" y="90"/>
                  </a:lnTo>
                  <a:lnTo>
                    <a:pt x="19" y="80"/>
                  </a:lnTo>
                  <a:lnTo>
                    <a:pt x="13" y="73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1"/>
                  </a:lnTo>
                  <a:lnTo>
                    <a:pt x="0" y="4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6" y="19"/>
                  </a:lnTo>
                  <a:lnTo>
                    <a:pt x="10" y="13"/>
                  </a:lnTo>
                  <a:lnTo>
                    <a:pt x="15" y="7"/>
                  </a:lnTo>
                  <a:lnTo>
                    <a:pt x="21" y="4"/>
                  </a:lnTo>
                  <a:lnTo>
                    <a:pt x="27" y="2"/>
                  </a:lnTo>
                  <a:lnTo>
                    <a:pt x="35" y="0"/>
                  </a:lnTo>
                  <a:lnTo>
                    <a:pt x="4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7600" y="838200"/>
            <a:ext cx="609600" cy="838200"/>
            <a:chOff x="4509096" y="2669722"/>
            <a:chExt cx="779859" cy="1141185"/>
          </a:xfrm>
        </p:grpSpPr>
        <p:sp>
          <p:nvSpPr>
            <p:cNvPr id="13" name="Freeform 32"/>
            <p:cNvSpPr>
              <a:spLocks/>
            </p:cNvSpPr>
            <p:nvPr/>
          </p:nvSpPr>
          <p:spPr bwMode="auto">
            <a:xfrm>
              <a:off x="4509096" y="2669722"/>
              <a:ext cx="509984" cy="723900"/>
            </a:xfrm>
            <a:custGeom>
              <a:avLst/>
              <a:gdLst>
                <a:gd name="T0" fmla="*/ 2147483647 w 1029"/>
                <a:gd name="T1" fmla="*/ 2147483647 h 1595"/>
                <a:gd name="T2" fmla="*/ 2147483647 w 1029"/>
                <a:gd name="T3" fmla="*/ 2147483647 h 1595"/>
                <a:gd name="T4" fmla="*/ 2147483647 w 1029"/>
                <a:gd name="T5" fmla="*/ 2147483647 h 1595"/>
                <a:gd name="T6" fmla="*/ 2147483647 w 1029"/>
                <a:gd name="T7" fmla="*/ 2147483647 h 1595"/>
                <a:gd name="T8" fmla="*/ 2147483647 w 1029"/>
                <a:gd name="T9" fmla="*/ 2147483647 h 1595"/>
                <a:gd name="T10" fmla="*/ 2147483647 w 1029"/>
                <a:gd name="T11" fmla="*/ 2147483647 h 1595"/>
                <a:gd name="T12" fmla="*/ 2147483647 w 1029"/>
                <a:gd name="T13" fmla="*/ 2147483647 h 1595"/>
                <a:gd name="T14" fmla="*/ 2147483647 w 1029"/>
                <a:gd name="T15" fmla="*/ 2147483647 h 1595"/>
                <a:gd name="T16" fmla="*/ 2147483647 w 1029"/>
                <a:gd name="T17" fmla="*/ 2147483647 h 1595"/>
                <a:gd name="T18" fmla="*/ 2147483647 w 1029"/>
                <a:gd name="T19" fmla="*/ 2147483647 h 1595"/>
                <a:gd name="T20" fmla="*/ 2147483647 w 1029"/>
                <a:gd name="T21" fmla="*/ 2147483647 h 1595"/>
                <a:gd name="T22" fmla="*/ 2147483647 w 1029"/>
                <a:gd name="T23" fmla="*/ 2147483647 h 1595"/>
                <a:gd name="T24" fmla="*/ 2147483647 w 1029"/>
                <a:gd name="T25" fmla="*/ 2147483647 h 1595"/>
                <a:gd name="T26" fmla="*/ 2147483647 w 1029"/>
                <a:gd name="T27" fmla="*/ 2147483647 h 1595"/>
                <a:gd name="T28" fmla="*/ 2147483647 w 1029"/>
                <a:gd name="T29" fmla="*/ 2147483647 h 1595"/>
                <a:gd name="T30" fmla="*/ 2147483647 w 1029"/>
                <a:gd name="T31" fmla="*/ 2147483647 h 1595"/>
                <a:gd name="T32" fmla="*/ 2147483647 w 1029"/>
                <a:gd name="T33" fmla="*/ 2147483647 h 1595"/>
                <a:gd name="T34" fmla="*/ 2147483647 w 1029"/>
                <a:gd name="T35" fmla="*/ 2147483647 h 1595"/>
                <a:gd name="T36" fmla="*/ 2147483647 w 1029"/>
                <a:gd name="T37" fmla="*/ 2147483647 h 1595"/>
                <a:gd name="T38" fmla="*/ 2147483647 w 1029"/>
                <a:gd name="T39" fmla="*/ 2147483647 h 1595"/>
                <a:gd name="T40" fmla="*/ 2147483647 w 1029"/>
                <a:gd name="T41" fmla="*/ 2147483647 h 1595"/>
                <a:gd name="T42" fmla="*/ 2147483647 w 1029"/>
                <a:gd name="T43" fmla="*/ 2147483647 h 1595"/>
                <a:gd name="T44" fmla="*/ 2147483647 w 1029"/>
                <a:gd name="T45" fmla="*/ 2147483647 h 1595"/>
                <a:gd name="T46" fmla="*/ 2147483647 w 1029"/>
                <a:gd name="T47" fmla="*/ 2147483647 h 1595"/>
                <a:gd name="T48" fmla="*/ 2147483647 w 1029"/>
                <a:gd name="T49" fmla="*/ 2147483647 h 1595"/>
                <a:gd name="T50" fmla="*/ 2147483647 w 1029"/>
                <a:gd name="T51" fmla="*/ 2147483647 h 1595"/>
                <a:gd name="T52" fmla="*/ 2147483647 w 1029"/>
                <a:gd name="T53" fmla="*/ 2147483647 h 1595"/>
                <a:gd name="T54" fmla="*/ 2147483647 w 1029"/>
                <a:gd name="T55" fmla="*/ 2147483647 h 1595"/>
                <a:gd name="T56" fmla="*/ 2147483647 w 1029"/>
                <a:gd name="T57" fmla="*/ 2147483647 h 1595"/>
                <a:gd name="T58" fmla="*/ 2147483647 w 1029"/>
                <a:gd name="T59" fmla="*/ 2147483647 h 1595"/>
                <a:gd name="T60" fmla="*/ 2147483647 w 1029"/>
                <a:gd name="T61" fmla="*/ 2147483647 h 1595"/>
                <a:gd name="T62" fmla="*/ 2147483647 w 1029"/>
                <a:gd name="T63" fmla="*/ 2147483647 h 1595"/>
                <a:gd name="T64" fmla="*/ 2147483647 w 1029"/>
                <a:gd name="T65" fmla="*/ 2147483647 h 1595"/>
                <a:gd name="T66" fmla="*/ 2147483647 w 1029"/>
                <a:gd name="T67" fmla="*/ 2147483647 h 1595"/>
                <a:gd name="T68" fmla="*/ 2147483647 w 1029"/>
                <a:gd name="T69" fmla="*/ 2147483647 h 1595"/>
                <a:gd name="T70" fmla="*/ 2147483647 w 1029"/>
                <a:gd name="T71" fmla="*/ 2147483647 h 1595"/>
                <a:gd name="T72" fmla="*/ 2147483647 w 1029"/>
                <a:gd name="T73" fmla="*/ 2147483647 h 1595"/>
                <a:gd name="T74" fmla="*/ 2147483647 w 1029"/>
                <a:gd name="T75" fmla="*/ 2147483647 h 1595"/>
                <a:gd name="T76" fmla="*/ 2147483647 w 1029"/>
                <a:gd name="T77" fmla="*/ 2147483647 h 1595"/>
                <a:gd name="T78" fmla="*/ 0 w 1029"/>
                <a:gd name="T79" fmla="*/ 2147483647 h 1595"/>
                <a:gd name="T80" fmla="*/ 2147483647 w 1029"/>
                <a:gd name="T81" fmla="*/ 2147483647 h 1595"/>
                <a:gd name="T82" fmla="*/ 2147483647 w 1029"/>
                <a:gd name="T83" fmla="*/ 2147483647 h 1595"/>
                <a:gd name="T84" fmla="*/ 2147483647 w 1029"/>
                <a:gd name="T85" fmla="*/ 2147483647 h 1595"/>
                <a:gd name="T86" fmla="*/ 2147483647 w 1029"/>
                <a:gd name="T87" fmla="*/ 2147483647 h 1595"/>
                <a:gd name="T88" fmla="*/ 2147483647 w 1029"/>
                <a:gd name="T89" fmla="*/ 2147483647 h 1595"/>
                <a:gd name="T90" fmla="*/ 2147483647 w 1029"/>
                <a:gd name="T91" fmla="*/ 2147483647 h 1595"/>
                <a:gd name="T92" fmla="*/ 2147483647 w 1029"/>
                <a:gd name="T93" fmla="*/ 2147483647 h 1595"/>
                <a:gd name="T94" fmla="*/ 2147483647 w 1029"/>
                <a:gd name="T95" fmla="*/ 2147483647 h 1595"/>
                <a:gd name="T96" fmla="*/ 2147483647 w 1029"/>
                <a:gd name="T97" fmla="*/ 2147483647 h 1595"/>
                <a:gd name="T98" fmla="*/ 2147483647 w 1029"/>
                <a:gd name="T99" fmla="*/ 2147483647 h 1595"/>
                <a:gd name="T100" fmla="*/ 2147483647 w 1029"/>
                <a:gd name="T101" fmla="*/ 2147483647 h 1595"/>
                <a:gd name="T102" fmla="*/ 2147483647 w 1029"/>
                <a:gd name="T103" fmla="*/ 2147483647 h 1595"/>
                <a:gd name="T104" fmla="*/ 2147483647 w 1029"/>
                <a:gd name="T105" fmla="*/ 2147483647 h 15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9"/>
                <a:gd name="T160" fmla="*/ 0 h 1595"/>
                <a:gd name="T161" fmla="*/ 1029 w 1029"/>
                <a:gd name="T162" fmla="*/ 1595 h 15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9" h="1595">
                  <a:moveTo>
                    <a:pt x="716" y="0"/>
                  </a:moveTo>
                  <a:lnTo>
                    <a:pt x="722" y="0"/>
                  </a:lnTo>
                  <a:lnTo>
                    <a:pt x="730" y="0"/>
                  </a:lnTo>
                  <a:lnTo>
                    <a:pt x="738" y="2"/>
                  </a:lnTo>
                  <a:lnTo>
                    <a:pt x="745" y="5"/>
                  </a:lnTo>
                  <a:lnTo>
                    <a:pt x="755" y="7"/>
                  </a:lnTo>
                  <a:lnTo>
                    <a:pt x="766" y="11"/>
                  </a:lnTo>
                  <a:lnTo>
                    <a:pt x="776" y="17"/>
                  </a:lnTo>
                  <a:lnTo>
                    <a:pt x="787" y="23"/>
                  </a:lnTo>
                  <a:lnTo>
                    <a:pt x="801" y="28"/>
                  </a:lnTo>
                  <a:lnTo>
                    <a:pt x="814" y="36"/>
                  </a:lnTo>
                  <a:lnTo>
                    <a:pt x="828" y="44"/>
                  </a:lnTo>
                  <a:lnTo>
                    <a:pt x="841" y="53"/>
                  </a:lnTo>
                  <a:lnTo>
                    <a:pt x="857" y="63"/>
                  </a:lnTo>
                  <a:lnTo>
                    <a:pt x="874" y="73"/>
                  </a:lnTo>
                  <a:lnTo>
                    <a:pt x="889" y="84"/>
                  </a:lnTo>
                  <a:lnTo>
                    <a:pt x="908" y="96"/>
                  </a:lnTo>
                  <a:lnTo>
                    <a:pt x="922" y="109"/>
                  </a:lnTo>
                  <a:lnTo>
                    <a:pt x="937" y="121"/>
                  </a:lnTo>
                  <a:lnTo>
                    <a:pt x="949" y="132"/>
                  </a:lnTo>
                  <a:lnTo>
                    <a:pt x="962" y="144"/>
                  </a:lnTo>
                  <a:lnTo>
                    <a:pt x="972" y="155"/>
                  </a:lnTo>
                  <a:lnTo>
                    <a:pt x="981" y="167"/>
                  </a:lnTo>
                  <a:lnTo>
                    <a:pt x="991" y="178"/>
                  </a:lnTo>
                  <a:lnTo>
                    <a:pt x="999" y="188"/>
                  </a:lnTo>
                  <a:lnTo>
                    <a:pt x="1006" y="197"/>
                  </a:lnTo>
                  <a:lnTo>
                    <a:pt x="1012" y="209"/>
                  </a:lnTo>
                  <a:lnTo>
                    <a:pt x="1018" y="219"/>
                  </a:lnTo>
                  <a:lnTo>
                    <a:pt x="1022" y="228"/>
                  </a:lnTo>
                  <a:lnTo>
                    <a:pt x="1026" y="238"/>
                  </a:lnTo>
                  <a:lnTo>
                    <a:pt x="1027" y="247"/>
                  </a:lnTo>
                  <a:lnTo>
                    <a:pt x="1029" y="257"/>
                  </a:lnTo>
                  <a:lnTo>
                    <a:pt x="1029" y="265"/>
                  </a:lnTo>
                  <a:lnTo>
                    <a:pt x="1029" y="270"/>
                  </a:lnTo>
                  <a:lnTo>
                    <a:pt x="1027" y="278"/>
                  </a:lnTo>
                  <a:lnTo>
                    <a:pt x="1026" y="286"/>
                  </a:lnTo>
                  <a:lnTo>
                    <a:pt x="1024" y="293"/>
                  </a:lnTo>
                  <a:lnTo>
                    <a:pt x="1020" y="301"/>
                  </a:lnTo>
                  <a:lnTo>
                    <a:pt x="1016" y="311"/>
                  </a:lnTo>
                  <a:lnTo>
                    <a:pt x="1010" y="320"/>
                  </a:lnTo>
                  <a:lnTo>
                    <a:pt x="1006" y="332"/>
                  </a:lnTo>
                  <a:lnTo>
                    <a:pt x="999" y="343"/>
                  </a:lnTo>
                  <a:lnTo>
                    <a:pt x="993" y="355"/>
                  </a:lnTo>
                  <a:lnTo>
                    <a:pt x="985" y="366"/>
                  </a:lnTo>
                  <a:lnTo>
                    <a:pt x="978" y="380"/>
                  </a:lnTo>
                  <a:lnTo>
                    <a:pt x="970" y="391"/>
                  </a:lnTo>
                  <a:lnTo>
                    <a:pt x="960" y="407"/>
                  </a:lnTo>
                  <a:lnTo>
                    <a:pt x="951" y="420"/>
                  </a:lnTo>
                  <a:lnTo>
                    <a:pt x="939" y="435"/>
                  </a:lnTo>
                  <a:lnTo>
                    <a:pt x="930" y="449"/>
                  </a:lnTo>
                  <a:lnTo>
                    <a:pt x="918" y="462"/>
                  </a:lnTo>
                  <a:lnTo>
                    <a:pt x="908" y="478"/>
                  </a:lnTo>
                  <a:lnTo>
                    <a:pt x="897" y="493"/>
                  </a:lnTo>
                  <a:lnTo>
                    <a:pt x="885" y="510"/>
                  </a:lnTo>
                  <a:lnTo>
                    <a:pt x="874" y="526"/>
                  </a:lnTo>
                  <a:lnTo>
                    <a:pt x="860" y="543"/>
                  </a:lnTo>
                  <a:lnTo>
                    <a:pt x="849" y="562"/>
                  </a:lnTo>
                  <a:lnTo>
                    <a:pt x="835" y="579"/>
                  </a:lnTo>
                  <a:lnTo>
                    <a:pt x="822" y="599"/>
                  </a:lnTo>
                  <a:lnTo>
                    <a:pt x="809" y="618"/>
                  </a:lnTo>
                  <a:lnTo>
                    <a:pt x="795" y="639"/>
                  </a:lnTo>
                  <a:lnTo>
                    <a:pt x="782" y="658"/>
                  </a:lnTo>
                  <a:lnTo>
                    <a:pt x="766" y="679"/>
                  </a:lnTo>
                  <a:lnTo>
                    <a:pt x="753" y="702"/>
                  </a:lnTo>
                  <a:lnTo>
                    <a:pt x="738" y="723"/>
                  </a:lnTo>
                  <a:lnTo>
                    <a:pt x="722" y="746"/>
                  </a:lnTo>
                  <a:lnTo>
                    <a:pt x="705" y="769"/>
                  </a:lnTo>
                  <a:lnTo>
                    <a:pt x="690" y="794"/>
                  </a:lnTo>
                  <a:lnTo>
                    <a:pt x="674" y="817"/>
                  </a:lnTo>
                  <a:lnTo>
                    <a:pt x="657" y="842"/>
                  </a:lnTo>
                  <a:lnTo>
                    <a:pt x="640" y="867"/>
                  </a:lnTo>
                  <a:lnTo>
                    <a:pt x="622" y="894"/>
                  </a:lnTo>
                  <a:lnTo>
                    <a:pt x="605" y="921"/>
                  </a:lnTo>
                  <a:lnTo>
                    <a:pt x="588" y="948"/>
                  </a:lnTo>
                  <a:lnTo>
                    <a:pt x="569" y="977"/>
                  </a:lnTo>
                  <a:lnTo>
                    <a:pt x="551" y="1004"/>
                  </a:lnTo>
                  <a:lnTo>
                    <a:pt x="532" y="1032"/>
                  </a:lnTo>
                  <a:lnTo>
                    <a:pt x="513" y="1063"/>
                  </a:lnTo>
                  <a:lnTo>
                    <a:pt x="494" y="1092"/>
                  </a:lnTo>
                  <a:lnTo>
                    <a:pt x="475" y="1123"/>
                  </a:lnTo>
                  <a:lnTo>
                    <a:pt x="453" y="1153"/>
                  </a:lnTo>
                  <a:lnTo>
                    <a:pt x="446" y="1171"/>
                  </a:lnTo>
                  <a:lnTo>
                    <a:pt x="438" y="1188"/>
                  </a:lnTo>
                  <a:lnTo>
                    <a:pt x="430" y="1201"/>
                  </a:lnTo>
                  <a:lnTo>
                    <a:pt x="425" y="1215"/>
                  </a:lnTo>
                  <a:lnTo>
                    <a:pt x="421" y="1224"/>
                  </a:lnTo>
                  <a:lnTo>
                    <a:pt x="419" y="1234"/>
                  </a:lnTo>
                  <a:lnTo>
                    <a:pt x="417" y="1244"/>
                  </a:lnTo>
                  <a:lnTo>
                    <a:pt x="415" y="1251"/>
                  </a:lnTo>
                  <a:lnTo>
                    <a:pt x="417" y="1261"/>
                  </a:lnTo>
                  <a:lnTo>
                    <a:pt x="419" y="1270"/>
                  </a:lnTo>
                  <a:lnTo>
                    <a:pt x="421" y="1278"/>
                  </a:lnTo>
                  <a:lnTo>
                    <a:pt x="427" y="1284"/>
                  </a:lnTo>
                  <a:lnTo>
                    <a:pt x="432" y="1288"/>
                  </a:lnTo>
                  <a:lnTo>
                    <a:pt x="440" y="1292"/>
                  </a:lnTo>
                  <a:lnTo>
                    <a:pt x="450" y="1292"/>
                  </a:lnTo>
                  <a:lnTo>
                    <a:pt x="461" y="1294"/>
                  </a:lnTo>
                  <a:lnTo>
                    <a:pt x="465" y="1294"/>
                  </a:lnTo>
                  <a:lnTo>
                    <a:pt x="471" y="1294"/>
                  </a:lnTo>
                  <a:lnTo>
                    <a:pt x="476" y="1294"/>
                  </a:lnTo>
                  <a:lnTo>
                    <a:pt x="484" y="1294"/>
                  </a:lnTo>
                  <a:lnTo>
                    <a:pt x="494" y="1294"/>
                  </a:lnTo>
                  <a:lnTo>
                    <a:pt x="503" y="1294"/>
                  </a:lnTo>
                  <a:lnTo>
                    <a:pt x="515" y="1294"/>
                  </a:lnTo>
                  <a:lnTo>
                    <a:pt x="526" y="1292"/>
                  </a:lnTo>
                  <a:lnTo>
                    <a:pt x="540" y="1292"/>
                  </a:lnTo>
                  <a:lnTo>
                    <a:pt x="555" y="1292"/>
                  </a:lnTo>
                  <a:lnTo>
                    <a:pt x="571" y="1292"/>
                  </a:lnTo>
                  <a:lnTo>
                    <a:pt x="588" y="1292"/>
                  </a:lnTo>
                  <a:lnTo>
                    <a:pt x="605" y="1290"/>
                  </a:lnTo>
                  <a:lnTo>
                    <a:pt x="624" y="1290"/>
                  </a:lnTo>
                  <a:lnTo>
                    <a:pt x="644" y="1288"/>
                  </a:lnTo>
                  <a:lnTo>
                    <a:pt x="665" y="1288"/>
                  </a:lnTo>
                  <a:lnTo>
                    <a:pt x="688" y="1286"/>
                  </a:lnTo>
                  <a:lnTo>
                    <a:pt x="711" y="1286"/>
                  </a:lnTo>
                  <a:lnTo>
                    <a:pt x="732" y="1284"/>
                  </a:lnTo>
                  <a:lnTo>
                    <a:pt x="753" y="1284"/>
                  </a:lnTo>
                  <a:lnTo>
                    <a:pt x="774" y="1284"/>
                  </a:lnTo>
                  <a:lnTo>
                    <a:pt x="793" y="1282"/>
                  </a:lnTo>
                  <a:lnTo>
                    <a:pt x="811" y="1282"/>
                  </a:lnTo>
                  <a:lnTo>
                    <a:pt x="828" y="1282"/>
                  </a:lnTo>
                  <a:lnTo>
                    <a:pt x="845" y="1282"/>
                  </a:lnTo>
                  <a:lnTo>
                    <a:pt x="860" y="1282"/>
                  </a:lnTo>
                  <a:lnTo>
                    <a:pt x="874" y="1282"/>
                  </a:lnTo>
                  <a:lnTo>
                    <a:pt x="887" y="1282"/>
                  </a:lnTo>
                  <a:lnTo>
                    <a:pt x="901" y="1282"/>
                  </a:lnTo>
                  <a:lnTo>
                    <a:pt x="912" y="1282"/>
                  </a:lnTo>
                  <a:lnTo>
                    <a:pt x="924" y="1282"/>
                  </a:lnTo>
                  <a:lnTo>
                    <a:pt x="933" y="1282"/>
                  </a:lnTo>
                  <a:lnTo>
                    <a:pt x="943" y="1282"/>
                  </a:lnTo>
                  <a:lnTo>
                    <a:pt x="954" y="1282"/>
                  </a:lnTo>
                  <a:lnTo>
                    <a:pt x="962" y="1284"/>
                  </a:lnTo>
                  <a:lnTo>
                    <a:pt x="972" y="1284"/>
                  </a:lnTo>
                  <a:lnTo>
                    <a:pt x="979" y="1286"/>
                  </a:lnTo>
                  <a:lnTo>
                    <a:pt x="987" y="1288"/>
                  </a:lnTo>
                  <a:lnTo>
                    <a:pt x="993" y="1292"/>
                  </a:lnTo>
                  <a:lnTo>
                    <a:pt x="1001" y="1294"/>
                  </a:lnTo>
                  <a:lnTo>
                    <a:pt x="1004" y="1297"/>
                  </a:lnTo>
                  <a:lnTo>
                    <a:pt x="1010" y="1301"/>
                  </a:lnTo>
                  <a:lnTo>
                    <a:pt x="1014" y="1305"/>
                  </a:lnTo>
                  <a:lnTo>
                    <a:pt x="1016" y="1309"/>
                  </a:lnTo>
                  <a:lnTo>
                    <a:pt x="1020" y="1315"/>
                  </a:lnTo>
                  <a:lnTo>
                    <a:pt x="1022" y="1318"/>
                  </a:lnTo>
                  <a:lnTo>
                    <a:pt x="1022" y="1324"/>
                  </a:lnTo>
                  <a:lnTo>
                    <a:pt x="1024" y="1330"/>
                  </a:lnTo>
                  <a:lnTo>
                    <a:pt x="1022" y="1336"/>
                  </a:lnTo>
                  <a:lnTo>
                    <a:pt x="1022" y="1340"/>
                  </a:lnTo>
                  <a:lnTo>
                    <a:pt x="1020" y="1345"/>
                  </a:lnTo>
                  <a:lnTo>
                    <a:pt x="1016" y="1349"/>
                  </a:lnTo>
                  <a:lnTo>
                    <a:pt x="1014" y="1355"/>
                  </a:lnTo>
                  <a:lnTo>
                    <a:pt x="1008" y="1359"/>
                  </a:lnTo>
                  <a:lnTo>
                    <a:pt x="1004" y="1363"/>
                  </a:lnTo>
                  <a:lnTo>
                    <a:pt x="999" y="1366"/>
                  </a:lnTo>
                  <a:lnTo>
                    <a:pt x="991" y="1370"/>
                  </a:lnTo>
                  <a:lnTo>
                    <a:pt x="983" y="1374"/>
                  </a:lnTo>
                  <a:lnTo>
                    <a:pt x="976" y="1378"/>
                  </a:lnTo>
                  <a:lnTo>
                    <a:pt x="966" y="1382"/>
                  </a:lnTo>
                  <a:lnTo>
                    <a:pt x="956" y="1386"/>
                  </a:lnTo>
                  <a:lnTo>
                    <a:pt x="945" y="1389"/>
                  </a:lnTo>
                  <a:lnTo>
                    <a:pt x="933" y="1391"/>
                  </a:lnTo>
                  <a:lnTo>
                    <a:pt x="920" y="1395"/>
                  </a:lnTo>
                  <a:lnTo>
                    <a:pt x="895" y="1403"/>
                  </a:lnTo>
                  <a:lnTo>
                    <a:pt x="870" y="1409"/>
                  </a:lnTo>
                  <a:lnTo>
                    <a:pt x="847" y="1414"/>
                  </a:lnTo>
                  <a:lnTo>
                    <a:pt x="824" y="1420"/>
                  </a:lnTo>
                  <a:lnTo>
                    <a:pt x="801" y="1424"/>
                  </a:lnTo>
                  <a:lnTo>
                    <a:pt x="780" y="1430"/>
                  </a:lnTo>
                  <a:lnTo>
                    <a:pt x="759" y="1436"/>
                  </a:lnTo>
                  <a:lnTo>
                    <a:pt x="739" y="1439"/>
                  </a:lnTo>
                  <a:lnTo>
                    <a:pt x="720" y="1445"/>
                  </a:lnTo>
                  <a:lnTo>
                    <a:pt x="703" y="1449"/>
                  </a:lnTo>
                  <a:lnTo>
                    <a:pt x="686" y="1453"/>
                  </a:lnTo>
                  <a:lnTo>
                    <a:pt x="668" y="1457"/>
                  </a:lnTo>
                  <a:lnTo>
                    <a:pt x="653" y="1461"/>
                  </a:lnTo>
                  <a:lnTo>
                    <a:pt x="638" y="1464"/>
                  </a:lnTo>
                  <a:lnTo>
                    <a:pt x="622" y="1468"/>
                  </a:lnTo>
                  <a:lnTo>
                    <a:pt x="609" y="1470"/>
                  </a:lnTo>
                  <a:lnTo>
                    <a:pt x="597" y="1474"/>
                  </a:lnTo>
                  <a:lnTo>
                    <a:pt x="586" y="1476"/>
                  </a:lnTo>
                  <a:lnTo>
                    <a:pt x="574" y="1480"/>
                  </a:lnTo>
                  <a:lnTo>
                    <a:pt x="565" y="1482"/>
                  </a:lnTo>
                  <a:lnTo>
                    <a:pt x="555" y="1484"/>
                  </a:lnTo>
                  <a:lnTo>
                    <a:pt x="546" y="1485"/>
                  </a:lnTo>
                  <a:lnTo>
                    <a:pt x="538" y="1487"/>
                  </a:lnTo>
                  <a:lnTo>
                    <a:pt x="530" y="1489"/>
                  </a:lnTo>
                  <a:lnTo>
                    <a:pt x="524" y="1491"/>
                  </a:lnTo>
                  <a:lnTo>
                    <a:pt x="519" y="1493"/>
                  </a:lnTo>
                  <a:lnTo>
                    <a:pt x="515" y="1495"/>
                  </a:lnTo>
                  <a:lnTo>
                    <a:pt x="511" y="1495"/>
                  </a:lnTo>
                  <a:lnTo>
                    <a:pt x="509" y="1497"/>
                  </a:lnTo>
                  <a:lnTo>
                    <a:pt x="507" y="1497"/>
                  </a:lnTo>
                  <a:lnTo>
                    <a:pt x="505" y="1499"/>
                  </a:lnTo>
                  <a:lnTo>
                    <a:pt x="475" y="1507"/>
                  </a:lnTo>
                  <a:lnTo>
                    <a:pt x="446" y="1512"/>
                  </a:lnTo>
                  <a:lnTo>
                    <a:pt x="417" y="1520"/>
                  </a:lnTo>
                  <a:lnTo>
                    <a:pt x="390" y="1528"/>
                  </a:lnTo>
                  <a:lnTo>
                    <a:pt x="363" y="1535"/>
                  </a:lnTo>
                  <a:lnTo>
                    <a:pt x="340" y="1545"/>
                  </a:lnTo>
                  <a:lnTo>
                    <a:pt x="317" y="1555"/>
                  </a:lnTo>
                  <a:lnTo>
                    <a:pt x="294" y="1566"/>
                  </a:lnTo>
                  <a:lnTo>
                    <a:pt x="279" y="1572"/>
                  </a:lnTo>
                  <a:lnTo>
                    <a:pt x="263" y="1578"/>
                  </a:lnTo>
                  <a:lnTo>
                    <a:pt x="248" y="1583"/>
                  </a:lnTo>
                  <a:lnTo>
                    <a:pt x="235" y="1587"/>
                  </a:lnTo>
                  <a:lnTo>
                    <a:pt x="221" y="1591"/>
                  </a:lnTo>
                  <a:lnTo>
                    <a:pt x="210" y="1593"/>
                  </a:lnTo>
                  <a:lnTo>
                    <a:pt x="198" y="1595"/>
                  </a:lnTo>
                  <a:lnTo>
                    <a:pt x="185" y="1595"/>
                  </a:lnTo>
                  <a:lnTo>
                    <a:pt x="177" y="1595"/>
                  </a:lnTo>
                  <a:lnTo>
                    <a:pt x="169" y="1593"/>
                  </a:lnTo>
                  <a:lnTo>
                    <a:pt x="160" y="1591"/>
                  </a:lnTo>
                  <a:lnTo>
                    <a:pt x="152" y="1589"/>
                  </a:lnTo>
                  <a:lnTo>
                    <a:pt x="144" y="1585"/>
                  </a:lnTo>
                  <a:lnTo>
                    <a:pt x="137" y="1581"/>
                  </a:lnTo>
                  <a:lnTo>
                    <a:pt x="129" y="1576"/>
                  </a:lnTo>
                  <a:lnTo>
                    <a:pt x="121" y="1570"/>
                  </a:lnTo>
                  <a:lnTo>
                    <a:pt x="114" y="1562"/>
                  </a:lnTo>
                  <a:lnTo>
                    <a:pt x="108" y="1555"/>
                  </a:lnTo>
                  <a:lnTo>
                    <a:pt x="100" y="1547"/>
                  </a:lnTo>
                  <a:lnTo>
                    <a:pt x="93" y="1537"/>
                  </a:lnTo>
                  <a:lnTo>
                    <a:pt x="85" y="1528"/>
                  </a:lnTo>
                  <a:lnTo>
                    <a:pt x="79" y="1516"/>
                  </a:lnTo>
                  <a:lnTo>
                    <a:pt x="71" y="1505"/>
                  </a:lnTo>
                  <a:lnTo>
                    <a:pt x="64" y="1493"/>
                  </a:lnTo>
                  <a:lnTo>
                    <a:pt x="56" y="1480"/>
                  </a:lnTo>
                  <a:lnTo>
                    <a:pt x="48" y="1468"/>
                  </a:lnTo>
                  <a:lnTo>
                    <a:pt x="43" y="1457"/>
                  </a:lnTo>
                  <a:lnTo>
                    <a:pt x="35" y="1445"/>
                  </a:lnTo>
                  <a:lnTo>
                    <a:pt x="29" y="1434"/>
                  </a:lnTo>
                  <a:lnTo>
                    <a:pt x="25" y="1422"/>
                  </a:lnTo>
                  <a:lnTo>
                    <a:pt x="20" y="1413"/>
                  </a:lnTo>
                  <a:lnTo>
                    <a:pt x="16" y="1401"/>
                  </a:lnTo>
                  <a:lnTo>
                    <a:pt x="12" y="1391"/>
                  </a:lnTo>
                  <a:lnTo>
                    <a:pt x="8" y="1382"/>
                  </a:lnTo>
                  <a:lnTo>
                    <a:pt x="6" y="1372"/>
                  </a:lnTo>
                  <a:lnTo>
                    <a:pt x="4" y="1363"/>
                  </a:lnTo>
                  <a:lnTo>
                    <a:pt x="2" y="1355"/>
                  </a:lnTo>
                  <a:lnTo>
                    <a:pt x="0" y="1345"/>
                  </a:lnTo>
                  <a:lnTo>
                    <a:pt x="0" y="1338"/>
                  </a:lnTo>
                  <a:lnTo>
                    <a:pt x="0" y="1330"/>
                  </a:lnTo>
                  <a:lnTo>
                    <a:pt x="0" y="1324"/>
                  </a:lnTo>
                  <a:lnTo>
                    <a:pt x="0" y="1318"/>
                  </a:lnTo>
                  <a:lnTo>
                    <a:pt x="2" y="1313"/>
                  </a:lnTo>
                  <a:lnTo>
                    <a:pt x="4" y="1305"/>
                  </a:lnTo>
                  <a:lnTo>
                    <a:pt x="8" y="1299"/>
                  </a:lnTo>
                  <a:lnTo>
                    <a:pt x="10" y="1294"/>
                  </a:lnTo>
                  <a:lnTo>
                    <a:pt x="14" y="1288"/>
                  </a:lnTo>
                  <a:lnTo>
                    <a:pt x="18" y="1282"/>
                  </a:lnTo>
                  <a:lnTo>
                    <a:pt x="23" y="1274"/>
                  </a:lnTo>
                  <a:lnTo>
                    <a:pt x="29" y="1269"/>
                  </a:lnTo>
                  <a:lnTo>
                    <a:pt x="35" y="1263"/>
                  </a:lnTo>
                  <a:lnTo>
                    <a:pt x="41" y="1257"/>
                  </a:lnTo>
                  <a:lnTo>
                    <a:pt x="46" y="1251"/>
                  </a:lnTo>
                  <a:lnTo>
                    <a:pt x="54" y="1244"/>
                  </a:lnTo>
                  <a:lnTo>
                    <a:pt x="71" y="1232"/>
                  </a:lnTo>
                  <a:lnTo>
                    <a:pt x="79" y="1226"/>
                  </a:lnTo>
                  <a:lnTo>
                    <a:pt x="89" y="1217"/>
                  </a:lnTo>
                  <a:lnTo>
                    <a:pt x="98" y="1209"/>
                  </a:lnTo>
                  <a:lnTo>
                    <a:pt x="108" y="1199"/>
                  </a:lnTo>
                  <a:lnTo>
                    <a:pt x="118" y="1192"/>
                  </a:lnTo>
                  <a:lnTo>
                    <a:pt x="127" y="1180"/>
                  </a:lnTo>
                  <a:lnTo>
                    <a:pt x="139" y="1171"/>
                  </a:lnTo>
                  <a:lnTo>
                    <a:pt x="148" y="1159"/>
                  </a:lnTo>
                  <a:lnTo>
                    <a:pt x="158" y="1148"/>
                  </a:lnTo>
                  <a:lnTo>
                    <a:pt x="169" y="1134"/>
                  </a:lnTo>
                  <a:lnTo>
                    <a:pt x="181" y="1121"/>
                  </a:lnTo>
                  <a:lnTo>
                    <a:pt x="190" y="1107"/>
                  </a:lnTo>
                  <a:lnTo>
                    <a:pt x="202" y="1094"/>
                  </a:lnTo>
                  <a:lnTo>
                    <a:pt x="214" y="1079"/>
                  </a:lnTo>
                  <a:lnTo>
                    <a:pt x="225" y="1063"/>
                  </a:lnTo>
                  <a:lnTo>
                    <a:pt x="237" y="1046"/>
                  </a:lnTo>
                  <a:lnTo>
                    <a:pt x="250" y="1031"/>
                  </a:lnTo>
                  <a:lnTo>
                    <a:pt x="261" y="1013"/>
                  </a:lnTo>
                  <a:lnTo>
                    <a:pt x="273" y="994"/>
                  </a:lnTo>
                  <a:lnTo>
                    <a:pt x="285" y="977"/>
                  </a:lnTo>
                  <a:lnTo>
                    <a:pt x="298" y="958"/>
                  </a:lnTo>
                  <a:lnTo>
                    <a:pt x="309" y="938"/>
                  </a:lnTo>
                  <a:lnTo>
                    <a:pt x="323" y="917"/>
                  </a:lnTo>
                  <a:lnTo>
                    <a:pt x="336" y="896"/>
                  </a:lnTo>
                  <a:lnTo>
                    <a:pt x="348" y="875"/>
                  </a:lnTo>
                  <a:lnTo>
                    <a:pt x="361" y="852"/>
                  </a:lnTo>
                  <a:lnTo>
                    <a:pt x="375" y="829"/>
                  </a:lnTo>
                  <a:lnTo>
                    <a:pt x="388" y="806"/>
                  </a:lnTo>
                  <a:lnTo>
                    <a:pt x="402" y="783"/>
                  </a:lnTo>
                  <a:lnTo>
                    <a:pt x="413" y="758"/>
                  </a:lnTo>
                  <a:lnTo>
                    <a:pt x="427" y="733"/>
                  </a:lnTo>
                  <a:lnTo>
                    <a:pt x="442" y="706"/>
                  </a:lnTo>
                  <a:lnTo>
                    <a:pt x="461" y="664"/>
                  </a:lnTo>
                  <a:lnTo>
                    <a:pt x="478" y="624"/>
                  </a:lnTo>
                  <a:lnTo>
                    <a:pt x="498" y="583"/>
                  </a:lnTo>
                  <a:lnTo>
                    <a:pt x="513" y="543"/>
                  </a:lnTo>
                  <a:lnTo>
                    <a:pt x="530" y="505"/>
                  </a:lnTo>
                  <a:lnTo>
                    <a:pt x="544" y="464"/>
                  </a:lnTo>
                  <a:lnTo>
                    <a:pt x="557" y="426"/>
                  </a:lnTo>
                  <a:lnTo>
                    <a:pt x="571" y="389"/>
                  </a:lnTo>
                  <a:lnTo>
                    <a:pt x="582" y="351"/>
                  </a:lnTo>
                  <a:lnTo>
                    <a:pt x="594" y="315"/>
                  </a:lnTo>
                  <a:lnTo>
                    <a:pt x="603" y="280"/>
                  </a:lnTo>
                  <a:lnTo>
                    <a:pt x="613" y="243"/>
                  </a:lnTo>
                  <a:lnTo>
                    <a:pt x="620" y="209"/>
                  </a:lnTo>
                  <a:lnTo>
                    <a:pt x="628" y="174"/>
                  </a:lnTo>
                  <a:lnTo>
                    <a:pt x="634" y="142"/>
                  </a:lnTo>
                  <a:lnTo>
                    <a:pt x="640" y="109"/>
                  </a:lnTo>
                  <a:lnTo>
                    <a:pt x="642" y="96"/>
                  </a:lnTo>
                  <a:lnTo>
                    <a:pt x="642" y="82"/>
                  </a:lnTo>
                  <a:lnTo>
                    <a:pt x="645" y="71"/>
                  </a:lnTo>
                  <a:lnTo>
                    <a:pt x="647" y="61"/>
                  </a:lnTo>
                  <a:lnTo>
                    <a:pt x="651" y="52"/>
                  </a:lnTo>
                  <a:lnTo>
                    <a:pt x="655" y="42"/>
                  </a:lnTo>
                  <a:lnTo>
                    <a:pt x="659" y="34"/>
                  </a:lnTo>
                  <a:lnTo>
                    <a:pt x="663" y="27"/>
                  </a:lnTo>
                  <a:lnTo>
                    <a:pt x="668" y="21"/>
                  </a:lnTo>
                  <a:lnTo>
                    <a:pt x="674" y="15"/>
                  </a:lnTo>
                  <a:lnTo>
                    <a:pt x="680" y="9"/>
                  </a:lnTo>
                  <a:lnTo>
                    <a:pt x="686" y="5"/>
                  </a:lnTo>
                  <a:lnTo>
                    <a:pt x="693" y="4"/>
                  </a:lnTo>
                  <a:lnTo>
                    <a:pt x="701" y="2"/>
                  </a:lnTo>
                  <a:lnTo>
                    <a:pt x="709" y="0"/>
                  </a:lnTo>
                  <a:lnTo>
                    <a:pt x="7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3"/>
            <p:cNvSpPr>
              <a:spLocks/>
            </p:cNvSpPr>
            <p:nvPr/>
          </p:nvSpPr>
          <p:spPr bwMode="auto">
            <a:xfrm>
              <a:off x="4521002" y="3009900"/>
              <a:ext cx="684609" cy="801007"/>
            </a:xfrm>
            <a:custGeom>
              <a:avLst/>
              <a:gdLst>
                <a:gd name="T0" fmla="*/ 2147483647 w 1381"/>
                <a:gd name="T1" fmla="*/ 2147483647 h 1766"/>
                <a:gd name="T2" fmla="*/ 2147483647 w 1381"/>
                <a:gd name="T3" fmla="*/ 2147483647 h 1766"/>
                <a:gd name="T4" fmla="*/ 2147483647 w 1381"/>
                <a:gd name="T5" fmla="*/ 2147483647 h 1766"/>
                <a:gd name="T6" fmla="*/ 2147483647 w 1381"/>
                <a:gd name="T7" fmla="*/ 2147483647 h 1766"/>
                <a:gd name="T8" fmla="*/ 2147483647 w 1381"/>
                <a:gd name="T9" fmla="*/ 2147483647 h 1766"/>
                <a:gd name="T10" fmla="*/ 2147483647 w 1381"/>
                <a:gd name="T11" fmla="*/ 2147483647 h 1766"/>
                <a:gd name="T12" fmla="*/ 2147483647 w 1381"/>
                <a:gd name="T13" fmla="*/ 2147483647 h 1766"/>
                <a:gd name="T14" fmla="*/ 2147483647 w 1381"/>
                <a:gd name="T15" fmla="*/ 2147483647 h 1766"/>
                <a:gd name="T16" fmla="*/ 2147483647 w 1381"/>
                <a:gd name="T17" fmla="*/ 2147483647 h 1766"/>
                <a:gd name="T18" fmla="*/ 2147483647 w 1381"/>
                <a:gd name="T19" fmla="*/ 2147483647 h 1766"/>
                <a:gd name="T20" fmla="*/ 2147483647 w 1381"/>
                <a:gd name="T21" fmla="*/ 2147483647 h 1766"/>
                <a:gd name="T22" fmla="*/ 2147483647 w 1381"/>
                <a:gd name="T23" fmla="*/ 2147483647 h 1766"/>
                <a:gd name="T24" fmla="*/ 2147483647 w 1381"/>
                <a:gd name="T25" fmla="*/ 2147483647 h 1766"/>
                <a:gd name="T26" fmla="*/ 2147483647 w 1381"/>
                <a:gd name="T27" fmla="*/ 2147483647 h 1766"/>
                <a:gd name="T28" fmla="*/ 2147483647 w 1381"/>
                <a:gd name="T29" fmla="*/ 2147483647 h 1766"/>
                <a:gd name="T30" fmla="*/ 2147483647 w 1381"/>
                <a:gd name="T31" fmla="*/ 2147483647 h 1766"/>
                <a:gd name="T32" fmla="*/ 2147483647 w 1381"/>
                <a:gd name="T33" fmla="*/ 2147483647 h 1766"/>
                <a:gd name="T34" fmla="*/ 2147483647 w 1381"/>
                <a:gd name="T35" fmla="*/ 2147483647 h 1766"/>
                <a:gd name="T36" fmla="*/ 2147483647 w 1381"/>
                <a:gd name="T37" fmla="*/ 2147483647 h 1766"/>
                <a:gd name="T38" fmla="*/ 2147483647 w 1381"/>
                <a:gd name="T39" fmla="*/ 2147483647 h 1766"/>
                <a:gd name="T40" fmla="*/ 2147483647 w 1381"/>
                <a:gd name="T41" fmla="*/ 2147483647 h 1766"/>
                <a:gd name="T42" fmla="*/ 2147483647 w 1381"/>
                <a:gd name="T43" fmla="*/ 2147483647 h 1766"/>
                <a:gd name="T44" fmla="*/ 2147483647 w 1381"/>
                <a:gd name="T45" fmla="*/ 2147483647 h 1766"/>
                <a:gd name="T46" fmla="*/ 2147483647 w 1381"/>
                <a:gd name="T47" fmla="*/ 2147483647 h 1766"/>
                <a:gd name="T48" fmla="*/ 2147483647 w 1381"/>
                <a:gd name="T49" fmla="*/ 2147483647 h 1766"/>
                <a:gd name="T50" fmla="*/ 2147483647 w 1381"/>
                <a:gd name="T51" fmla="*/ 2147483647 h 1766"/>
                <a:gd name="T52" fmla="*/ 2147483647 w 1381"/>
                <a:gd name="T53" fmla="*/ 2147483647 h 1766"/>
                <a:gd name="T54" fmla="*/ 2147483647 w 1381"/>
                <a:gd name="T55" fmla="*/ 2147483647 h 1766"/>
                <a:gd name="T56" fmla="*/ 2147483647 w 1381"/>
                <a:gd name="T57" fmla="*/ 2147483647 h 1766"/>
                <a:gd name="T58" fmla="*/ 2147483647 w 1381"/>
                <a:gd name="T59" fmla="*/ 2147483647 h 1766"/>
                <a:gd name="T60" fmla="*/ 2147483647 w 1381"/>
                <a:gd name="T61" fmla="*/ 2147483647 h 1766"/>
                <a:gd name="T62" fmla="*/ 2147483647 w 1381"/>
                <a:gd name="T63" fmla="*/ 2147483647 h 1766"/>
                <a:gd name="T64" fmla="*/ 2147483647 w 1381"/>
                <a:gd name="T65" fmla="*/ 2147483647 h 1766"/>
                <a:gd name="T66" fmla="*/ 2147483647 w 1381"/>
                <a:gd name="T67" fmla="*/ 2147483647 h 1766"/>
                <a:gd name="T68" fmla="*/ 2147483647 w 1381"/>
                <a:gd name="T69" fmla="*/ 2147483647 h 1766"/>
                <a:gd name="T70" fmla="*/ 2147483647 w 1381"/>
                <a:gd name="T71" fmla="*/ 2147483647 h 1766"/>
                <a:gd name="T72" fmla="*/ 2147483647 w 1381"/>
                <a:gd name="T73" fmla="*/ 2147483647 h 1766"/>
                <a:gd name="T74" fmla="*/ 2147483647 w 1381"/>
                <a:gd name="T75" fmla="*/ 2147483647 h 1766"/>
                <a:gd name="T76" fmla="*/ 2147483647 w 1381"/>
                <a:gd name="T77" fmla="*/ 2147483647 h 1766"/>
                <a:gd name="T78" fmla="*/ 2147483647 w 1381"/>
                <a:gd name="T79" fmla="*/ 2147483647 h 1766"/>
                <a:gd name="T80" fmla="*/ 2147483647 w 1381"/>
                <a:gd name="T81" fmla="*/ 2147483647 h 1766"/>
                <a:gd name="T82" fmla="*/ 2147483647 w 1381"/>
                <a:gd name="T83" fmla="*/ 2147483647 h 1766"/>
                <a:gd name="T84" fmla="*/ 2147483647 w 1381"/>
                <a:gd name="T85" fmla="*/ 2147483647 h 1766"/>
                <a:gd name="T86" fmla="*/ 2147483647 w 1381"/>
                <a:gd name="T87" fmla="*/ 2147483647 h 1766"/>
                <a:gd name="T88" fmla="*/ 2147483647 w 1381"/>
                <a:gd name="T89" fmla="*/ 2147483647 h 1766"/>
                <a:gd name="T90" fmla="*/ 2147483647 w 1381"/>
                <a:gd name="T91" fmla="*/ 2147483647 h 1766"/>
                <a:gd name="T92" fmla="*/ 2147483647 w 1381"/>
                <a:gd name="T93" fmla="*/ 2147483647 h 1766"/>
                <a:gd name="T94" fmla="*/ 2147483647 w 1381"/>
                <a:gd name="T95" fmla="*/ 2147483647 h 1766"/>
                <a:gd name="T96" fmla="*/ 2147483647 w 1381"/>
                <a:gd name="T97" fmla="*/ 2147483647 h 1766"/>
                <a:gd name="T98" fmla="*/ 2147483647 w 1381"/>
                <a:gd name="T99" fmla="*/ 2147483647 h 1766"/>
                <a:gd name="T100" fmla="*/ 2147483647 w 1381"/>
                <a:gd name="T101" fmla="*/ 2147483647 h 1766"/>
                <a:gd name="T102" fmla="*/ 2147483647 w 1381"/>
                <a:gd name="T103" fmla="*/ 2147483647 h 1766"/>
                <a:gd name="T104" fmla="*/ 2147483647 w 1381"/>
                <a:gd name="T105" fmla="*/ 2147483647 h 1766"/>
                <a:gd name="T106" fmla="*/ 2147483647 w 1381"/>
                <a:gd name="T107" fmla="*/ 2147483647 h 1766"/>
                <a:gd name="T108" fmla="*/ 2147483647 w 1381"/>
                <a:gd name="T109" fmla="*/ 0 h 176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81"/>
                <a:gd name="T166" fmla="*/ 0 h 1766"/>
                <a:gd name="T167" fmla="*/ 1381 w 1381"/>
                <a:gd name="T168" fmla="*/ 1766 h 176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81" h="1766">
                  <a:moveTo>
                    <a:pt x="1125" y="0"/>
                  </a:moveTo>
                  <a:lnTo>
                    <a:pt x="1133" y="2"/>
                  </a:lnTo>
                  <a:lnTo>
                    <a:pt x="1141" y="2"/>
                  </a:lnTo>
                  <a:lnTo>
                    <a:pt x="1148" y="6"/>
                  </a:lnTo>
                  <a:lnTo>
                    <a:pt x="1156" y="8"/>
                  </a:lnTo>
                  <a:lnTo>
                    <a:pt x="1166" y="14"/>
                  </a:lnTo>
                  <a:lnTo>
                    <a:pt x="1175" y="18"/>
                  </a:lnTo>
                  <a:lnTo>
                    <a:pt x="1185" y="25"/>
                  </a:lnTo>
                  <a:lnTo>
                    <a:pt x="1194" y="31"/>
                  </a:lnTo>
                  <a:lnTo>
                    <a:pt x="1204" y="41"/>
                  </a:lnTo>
                  <a:lnTo>
                    <a:pt x="1214" y="48"/>
                  </a:lnTo>
                  <a:lnTo>
                    <a:pt x="1225" y="58"/>
                  </a:lnTo>
                  <a:lnTo>
                    <a:pt x="1237" y="69"/>
                  </a:lnTo>
                  <a:lnTo>
                    <a:pt x="1248" y="81"/>
                  </a:lnTo>
                  <a:lnTo>
                    <a:pt x="1260" y="94"/>
                  </a:lnTo>
                  <a:lnTo>
                    <a:pt x="1273" y="108"/>
                  </a:lnTo>
                  <a:lnTo>
                    <a:pt x="1285" y="121"/>
                  </a:lnTo>
                  <a:lnTo>
                    <a:pt x="1296" y="135"/>
                  </a:lnTo>
                  <a:lnTo>
                    <a:pt x="1306" y="148"/>
                  </a:lnTo>
                  <a:lnTo>
                    <a:pt x="1315" y="162"/>
                  </a:lnTo>
                  <a:lnTo>
                    <a:pt x="1323" y="175"/>
                  </a:lnTo>
                  <a:lnTo>
                    <a:pt x="1331" y="187"/>
                  </a:lnTo>
                  <a:lnTo>
                    <a:pt x="1338" y="198"/>
                  </a:lnTo>
                  <a:lnTo>
                    <a:pt x="1346" y="210"/>
                  </a:lnTo>
                  <a:lnTo>
                    <a:pt x="1352" y="221"/>
                  </a:lnTo>
                  <a:lnTo>
                    <a:pt x="1358" y="233"/>
                  </a:lnTo>
                  <a:lnTo>
                    <a:pt x="1363" y="244"/>
                  </a:lnTo>
                  <a:lnTo>
                    <a:pt x="1367" y="254"/>
                  </a:lnTo>
                  <a:lnTo>
                    <a:pt x="1371" y="265"/>
                  </a:lnTo>
                  <a:lnTo>
                    <a:pt x="1375" y="275"/>
                  </a:lnTo>
                  <a:lnTo>
                    <a:pt x="1377" y="284"/>
                  </a:lnTo>
                  <a:lnTo>
                    <a:pt x="1381" y="294"/>
                  </a:lnTo>
                  <a:lnTo>
                    <a:pt x="1381" y="304"/>
                  </a:lnTo>
                  <a:lnTo>
                    <a:pt x="1381" y="313"/>
                  </a:lnTo>
                  <a:lnTo>
                    <a:pt x="1381" y="323"/>
                  </a:lnTo>
                  <a:lnTo>
                    <a:pt x="1379" y="332"/>
                  </a:lnTo>
                  <a:lnTo>
                    <a:pt x="1377" y="342"/>
                  </a:lnTo>
                  <a:lnTo>
                    <a:pt x="1373" y="352"/>
                  </a:lnTo>
                  <a:lnTo>
                    <a:pt x="1369" y="361"/>
                  </a:lnTo>
                  <a:lnTo>
                    <a:pt x="1365" y="371"/>
                  </a:lnTo>
                  <a:lnTo>
                    <a:pt x="1361" y="380"/>
                  </a:lnTo>
                  <a:lnTo>
                    <a:pt x="1356" y="390"/>
                  </a:lnTo>
                  <a:lnTo>
                    <a:pt x="1350" y="398"/>
                  </a:lnTo>
                  <a:lnTo>
                    <a:pt x="1342" y="407"/>
                  </a:lnTo>
                  <a:lnTo>
                    <a:pt x="1335" y="415"/>
                  </a:lnTo>
                  <a:lnTo>
                    <a:pt x="1327" y="425"/>
                  </a:lnTo>
                  <a:lnTo>
                    <a:pt x="1317" y="432"/>
                  </a:lnTo>
                  <a:lnTo>
                    <a:pt x="1308" y="440"/>
                  </a:lnTo>
                  <a:lnTo>
                    <a:pt x="1298" y="450"/>
                  </a:lnTo>
                  <a:lnTo>
                    <a:pt x="1271" y="476"/>
                  </a:lnTo>
                  <a:lnTo>
                    <a:pt x="1244" y="505"/>
                  </a:lnTo>
                  <a:lnTo>
                    <a:pt x="1219" y="532"/>
                  </a:lnTo>
                  <a:lnTo>
                    <a:pt x="1192" y="559"/>
                  </a:lnTo>
                  <a:lnTo>
                    <a:pt x="1143" y="613"/>
                  </a:lnTo>
                  <a:lnTo>
                    <a:pt x="1095" y="663"/>
                  </a:lnTo>
                  <a:lnTo>
                    <a:pt x="1048" y="714"/>
                  </a:lnTo>
                  <a:lnTo>
                    <a:pt x="1004" y="762"/>
                  </a:lnTo>
                  <a:lnTo>
                    <a:pt x="962" y="810"/>
                  </a:lnTo>
                  <a:lnTo>
                    <a:pt x="922" y="860"/>
                  </a:lnTo>
                  <a:lnTo>
                    <a:pt x="893" y="891"/>
                  </a:lnTo>
                  <a:lnTo>
                    <a:pt x="866" y="920"/>
                  </a:lnTo>
                  <a:lnTo>
                    <a:pt x="841" y="949"/>
                  </a:lnTo>
                  <a:lnTo>
                    <a:pt x="816" y="977"/>
                  </a:lnTo>
                  <a:lnTo>
                    <a:pt x="791" y="1004"/>
                  </a:lnTo>
                  <a:lnTo>
                    <a:pt x="768" y="1031"/>
                  </a:lnTo>
                  <a:lnTo>
                    <a:pt x="747" y="1056"/>
                  </a:lnTo>
                  <a:lnTo>
                    <a:pt x="724" y="1079"/>
                  </a:lnTo>
                  <a:lnTo>
                    <a:pt x="705" y="1102"/>
                  </a:lnTo>
                  <a:lnTo>
                    <a:pt x="684" y="1125"/>
                  </a:lnTo>
                  <a:lnTo>
                    <a:pt x="665" y="1146"/>
                  </a:lnTo>
                  <a:lnTo>
                    <a:pt x="647" y="1166"/>
                  </a:lnTo>
                  <a:lnTo>
                    <a:pt x="630" y="1185"/>
                  </a:lnTo>
                  <a:lnTo>
                    <a:pt x="613" y="1204"/>
                  </a:lnTo>
                  <a:lnTo>
                    <a:pt x="597" y="1221"/>
                  </a:lnTo>
                  <a:lnTo>
                    <a:pt x="582" y="1239"/>
                  </a:lnTo>
                  <a:lnTo>
                    <a:pt x="569" y="1254"/>
                  </a:lnTo>
                  <a:lnTo>
                    <a:pt x="555" y="1267"/>
                  </a:lnTo>
                  <a:lnTo>
                    <a:pt x="544" y="1281"/>
                  </a:lnTo>
                  <a:lnTo>
                    <a:pt x="532" y="1294"/>
                  </a:lnTo>
                  <a:lnTo>
                    <a:pt x="523" y="1306"/>
                  </a:lnTo>
                  <a:lnTo>
                    <a:pt x="513" y="1317"/>
                  </a:lnTo>
                  <a:lnTo>
                    <a:pt x="503" y="1327"/>
                  </a:lnTo>
                  <a:lnTo>
                    <a:pt x="496" y="1334"/>
                  </a:lnTo>
                  <a:lnTo>
                    <a:pt x="490" y="1344"/>
                  </a:lnTo>
                  <a:lnTo>
                    <a:pt x="484" y="1350"/>
                  </a:lnTo>
                  <a:lnTo>
                    <a:pt x="478" y="1356"/>
                  </a:lnTo>
                  <a:lnTo>
                    <a:pt x="475" y="1361"/>
                  </a:lnTo>
                  <a:lnTo>
                    <a:pt x="471" y="1365"/>
                  </a:lnTo>
                  <a:lnTo>
                    <a:pt x="469" y="1369"/>
                  </a:lnTo>
                  <a:lnTo>
                    <a:pt x="469" y="1371"/>
                  </a:lnTo>
                  <a:lnTo>
                    <a:pt x="467" y="1373"/>
                  </a:lnTo>
                  <a:lnTo>
                    <a:pt x="469" y="1381"/>
                  </a:lnTo>
                  <a:lnTo>
                    <a:pt x="471" y="1384"/>
                  </a:lnTo>
                  <a:lnTo>
                    <a:pt x="473" y="1388"/>
                  </a:lnTo>
                  <a:lnTo>
                    <a:pt x="478" y="1392"/>
                  </a:lnTo>
                  <a:lnTo>
                    <a:pt x="484" y="1394"/>
                  </a:lnTo>
                  <a:lnTo>
                    <a:pt x="492" y="1396"/>
                  </a:lnTo>
                  <a:lnTo>
                    <a:pt x="501" y="1398"/>
                  </a:lnTo>
                  <a:lnTo>
                    <a:pt x="513" y="1398"/>
                  </a:lnTo>
                  <a:lnTo>
                    <a:pt x="517" y="1398"/>
                  </a:lnTo>
                  <a:lnTo>
                    <a:pt x="521" y="1398"/>
                  </a:lnTo>
                  <a:lnTo>
                    <a:pt x="524" y="1396"/>
                  </a:lnTo>
                  <a:lnTo>
                    <a:pt x="530" y="1396"/>
                  </a:lnTo>
                  <a:lnTo>
                    <a:pt x="538" y="1396"/>
                  </a:lnTo>
                  <a:lnTo>
                    <a:pt x="546" y="1394"/>
                  </a:lnTo>
                  <a:lnTo>
                    <a:pt x="553" y="1394"/>
                  </a:lnTo>
                  <a:lnTo>
                    <a:pt x="565" y="1392"/>
                  </a:lnTo>
                  <a:lnTo>
                    <a:pt x="574" y="1390"/>
                  </a:lnTo>
                  <a:lnTo>
                    <a:pt x="586" y="1390"/>
                  </a:lnTo>
                  <a:lnTo>
                    <a:pt x="599" y="1388"/>
                  </a:lnTo>
                  <a:lnTo>
                    <a:pt x="613" y="1386"/>
                  </a:lnTo>
                  <a:lnTo>
                    <a:pt x="628" y="1384"/>
                  </a:lnTo>
                  <a:lnTo>
                    <a:pt x="645" y="1382"/>
                  </a:lnTo>
                  <a:lnTo>
                    <a:pt x="661" y="1381"/>
                  </a:lnTo>
                  <a:lnTo>
                    <a:pt x="680" y="1377"/>
                  </a:lnTo>
                  <a:lnTo>
                    <a:pt x="699" y="1375"/>
                  </a:lnTo>
                  <a:lnTo>
                    <a:pt x="718" y="1373"/>
                  </a:lnTo>
                  <a:lnTo>
                    <a:pt x="739" y="1369"/>
                  </a:lnTo>
                  <a:lnTo>
                    <a:pt x="762" y="1367"/>
                  </a:lnTo>
                  <a:lnTo>
                    <a:pt x="786" y="1363"/>
                  </a:lnTo>
                  <a:lnTo>
                    <a:pt x="809" y="1361"/>
                  </a:lnTo>
                  <a:lnTo>
                    <a:pt x="835" y="1358"/>
                  </a:lnTo>
                  <a:lnTo>
                    <a:pt x="860" y="1354"/>
                  </a:lnTo>
                  <a:lnTo>
                    <a:pt x="889" y="1350"/>
                  </a:lnTo>
                  <a:lnTo>
                    <a:pt x="916" y="1346"/>
                  </a:lnTo>
                  <a:lnTo>
                    <a:pt x="947" y="1342"/>
                  </a:lnTo>
                  <a:lnTo>
                    <a:pt x="977" y="1338"/>
                  </a:lnTo>
                  <a:lnTo>
                    <a:pt x="1008" y="1334"/>
                  </a:lnTo>
                  <a:lnTo>
                    <a:pt x="1041" y="1329"/>
                  </a:lnTo>
                  <a:lnTo>
                    <a:pt x="1075" y="1325"/>
                  </a:lnTo>
                  <a:lnTo>
                    <a:pt x="1100" y="1321"/>
                  </a:lnTo>
                  <a:lnTo>
                    <a:pt x="1125" y="1317"/>
                  </a:lnTo>
                  <a:lnTo>
                    <a:pt x="1150" y="1313"/>
                  </a:lnTo>
                  <a:lnTo>
                    <a:pt x="1173" y="1311"/>
                  </a:lnTo>
                  <a:lnTo>
                    <a:pt x="1196" y="1310"/>
                  </a:lnTo>
                  <a:lnTo>
                    <a:pt x="1217" y="1308"/>
                  </a:lnTo>
                  <a:lnTo>
                    <a:pt x="1237" y="1308"/>
                  </a:lnTo>
                  <a:lnTo>
                    <a:pt x="1254" y="1308"/>
                  </a:lnTo>
                  <a:lnTo>
                    <a:pt x="1263" y="1308"/>
                  </a:lnTo>
                  <a:lnTo>
                    <a:pt x="1271" y="1308"/>
                  </a:lnTo>
                  <a:lnTo>
                    <a:pt x="1279" y="1310"/>
                  </a:lnTo>
                  <a:lnTo>
                    <a:pt x="1287" y="1310"/>
                  </a:lnTo>
                  <a:lnTo>
                    <a:pt x="1294" y="1311"/>
                  </a:lnTo>
                  <a:lnTo>
                    <a:pt x="1300" y="1315"/>
                  </a:lnTo>
                  <a:lnTo>
                    <a:pt x="1306" y="1317"/>
                  </a:lnTo>
                  <a:lnTo>
                    <a:pt x="1311" y="1319"/>
                  </a:lnTo>
                  <a:lnTo>
                    <a:pt x="1315" y="1323"/>
                  </a:lnTo>
                  <a:lnTo>
                    <a:pt x="1319" y="1327"/>
                  </a:lnTo>
                  <a:lnTo>
                    <a:pt x="1323" y="1331"/>
                  </a:lnTo>
                  <a:lnTo>
                    <a:pt x="1325" y="1334"/>
                  </a:lnTo>
                  <a:lnTo>
                    <a:pt x="1327" y="1340"/>
                  </a:lnTo>
                  <a:lnTo>
                    <a:pt x="1329" y="1344"/>
                  </a:lnTo>
                  <a:lnTo>
                    <a:pt x="1331" y="1350"/>
                  </a:lnTo>
                  <a:lnTo>
                    <a:pt x="1331" y="1356"/>
                  </a:lnTo>
                  <a:lnTo>
                    <a:pt x="1329" y="1361"/>
                  </a:lnTo>
                  <a:lnTo>
                    <a:pt x="1327" y="1369"/>
                  </a:lnTo>
                  <a:lnTo>
                    <a:pt x="1325" y="1375"/>
                  </a:lnTo>
                  <a:lnTo>
                    <a:pt x="1319" y="1381"/>
                  </a:lnTo>
                  <a:lnTo>
                    <a:pt x="1313" y="1388"/>
                  </a:lnTo>
                  <a:lnTo>
                    <a:pt x="1306" y="1394"/>
                  </a:lnTo>
                  <a:lnTo>
                    <a:pt x="1298" y="1400"/>
                  </a:lnTo>
                  <a:lnTo>
                    <a:pt x="1288" y="1406"/>
                  </a:lnTo>
                  <a:lnTo>
                    <a:pt x="1277" y="1411"/>
                  </a:lnTo>
                  <a:lnTo>
                    <a:pt x="1263" y="1415"/>
                  </a:lnTo>
                  <a:lnTo>
                    <a:pt x="1250" y="1421"/>
                  </a:lnTo>
                  <a:lnTo>
                    <a:pt x="1237" y="1427"/>
                  </a:lnTo>
                  <a:lnTo>
                    <a:pt x="1219" y="1432"/>
                  </a:lnTo>
                  <a:lnTo>
                    <a:pt x="1202" y="1436"/>
                  </a:lnTo>
                  <a:lnTo>
                    <a:pt x="1183" y="1442"/>
                  </a:lnTo>
                  <a:lnTo>
                    <a:pt x="1164" y="1446"/>
                  </a:lnTo>
                  <a:lnTo>
                    <a:pt x="1123" y="1457"/>
                  </a:lnTo>
                  <a:lnTo>
                    <a:pt x="1083" y="1469"/>
                  </a:lnTo>
                  <a:lnTo>
                    <a:pt x="1045" y="1482"/>
                  </a:lnTo>
                  <a:lnTo>
                    <a:pt x="1006" y="1492"/>
                  </a:lnTo>
                  <a:lnTo>
                    <a:pt x="970" y="1503"/>
                  </a:lnTo>
                  <a:lnTo>
                    <a:pt x="933" y="1515"/>
                  </a:lnTo>
                  <a:lnTo>
                    <a:pt x="897" y="1526"/>
                  </a:lnTo>
                  <a:lnTo>
                    <a:pt x="864" y="1536"/>
                  </a:lnTo>
                  <a:lnTo>
                    <a:pt x="830" y="1548"/>
                  </a:lnTo>
                  <a:lnTo>
                    <a:pt x="797" y="1557"/>
                  </a:lnTo>
                  <a:lnTo>
                    <a:pt x="766" y="1567"/>
                  </a:lnTo>
                  <a:lnTo>
                    <a:pt x="736" y="1576"/>
                  </a:lnTo>
                  <a:lnTo>
                    <a:pt x="707" y="1586"/>
                  </a:lnTo>
                  <a:lnTo>
                    <a:pt x="678" y="1596"/>
                  </a:lnTo>
                  <a:lnTo>
                    <a:pt x="649" y="1605"/>
                  </a:lnTo>
                  <a:lnTo>
                    <a:pt x="622" y="1615"/>
                  </a:lnTo>
                  <a:lnTo>
                    <a:pt x="597" y="1622"/>
                  </a:lnTo>
                  <a:lnTo>
                    <a:pt x="572" y="1632"/>
                  </a:lnTo>
                  <a:lnTo>
                    <a:pt x="549" y="1640"/>
                  </a:lnTo>
                  <a:lnTo>
                    <a:pt x="526" y="1649"/>
                  </a:lnTo>
                  <a:lnTo>
                    <a:pt x="503" y="1657"/>
                  </a:lnTo>
                  <a:lnTo>
                    <a:pt x="482" y="1665"/>
                  </a:lnTo>
                  <a:lnTo>
                    <a:pt x="463" y="1672"/>
                  </a:lnTo>
                  <a:lnTo>
                    <a:pt x="444" y="1680"/>
                  </a:lnTo>
                  <a:lnTo>
                    <a:pt x="427" y="1688"/>
                  </a:lnTo>
                  <a:lnTo>
                    <a:pt x="409" y="1695"/>
                  </a:lnTo>
                  <a:lnTo>
                    <a:pt x="392" y="1703"/>
                  </a:lnTo>
                  <a:lnTo>
                    <a:pt x="377" y="1709"/>
                  </a:lnTo>
                  <a:lnTo>
                    <a:pt x="363" y="1716"/>
                  </a:lnTo>
                  <a:lnTo>
                    <a:pt x="350" y="1724"/>
                  </a:lnTo>
                  <a:lnTo>
                    <a:pt x="338" y="1730"/>
                  </a:lnTo>
                  <a:lnTo>
                    <a:pt x="327" y="1736"/>
                  </a:lnTo>
                  <a:lnTo>
                    <a:pt x="315" y="1743"/>
                  </a:lnTo>
                  <a:lnTo>
                    <a:pt x="306" y="1749"/>
                  </a:lnTo>
                  <a:lnTo>
                    <a:pt x="296" y="1755"/>
                  </a:lnTo>
                  <a:lnTo>
                    <a:pt x="286" y="1759"/>
                  </a:lnTo>
                  <a:lnTo>
                    <a:pt x="279" y="1763"/>
                  </a:lnTo>
                  <a:lnTo>
                    <a:pt x="271" y="1764"/>
                  </a:lnTo>
                  <a:lnTo>
                    <a:pt x="263" y="1766"/>
                  </a:lnTo>
                  <a:lnTo>
                    <a:pt x="256" y="1766"/>
                  </a:lnTo>
                  <a:lnTo>
                    <a:pt x="248" y="1766"/>
                  </a:lnTo>
                  <a:lnTo>
                    <a:pt x="238" y="1764"/>
                  </a:lnTo>
                  <a:lnTo>
                    <a:pt x="231" y="1764"/>
                  </a:lnTo>
                  <a:lnTo>
                    <a:pt x="221" y="1763"/>
                  </a:lnTo>
                  <a:lnTo>
                    <a:pt x="213" y="1759"/>
                  </a:lnTo>
                  <a:lnTo>
                    <a:pt x="204" y="1757"/>
                  </a:lnTo>
                  <a:lnTo>
                    <a:pt x="194" y="1753"/>
                  </a:lnTo>
                  <a:lnTo>
                    <a:pt x="185" y="1749"/>
                  </a:lnTo>
                  <a:lnTo>
                    <a:pt x="175" y="1743"/>
                  </a:lnTo>
                  <a:lnTo>
                    <a:pt x="165" y="1738"/>
                  </a:lnTo>
                  <a:lnTo>
                    <a:pt x="156" y="1732"/>
                  </a:lnTo>
                  <a:lnTo>
                    <a:pt x="148" y="1726"/>
                  </a:lnTo>
                  <a:lnTo>
                    <a:pt x="139" y="1718"/>
                  </a:lnTo>
                  <a:lnTo>
                    <a:pt x="129" y="1711"/>
                  </a:lnTo>
                  <a:lnTo>
                    <a:pt x="119" y="1703"/>
                  </a:lnTo>
                  <a:lnTo>
                    <a:pt x="110" y="1693"/>
                  </a:lnTo>
                  <a:lnTo>
                    <a:pt x="96" y="1680"/>
                  </a:lnTo>
                  <a:lnTo>
                    <a:pt x="85" y="1665"/>
                  </a:lnTo>
                  <a:lnTo>
                    <a:pt x="73" y="1651"/>
                  </a:lnTo>
                  <a:lnTo>
                    <a:pt x="64" y="1638"/>
                  </a:lnTo>
                  <a:lnTo>
                    <a:pt x="54" y="1624"/>
                  </a:lnTo>
                  <a:lnTo>
                    <a:pt x="45" y="1611"/>
                  </a:lnTo>
                  <a:lnTo>
                    <a:pt x="37" y="1597"/>
                  </a:lnTo>
                  <a:lnTo>
                    <a:pt x="29" y="1586"/>
                  </a:lnTo>
                  <a:lnTo>
                    <a:pt x="23" y="1574"/>
                  </a:lnTo>
                  <a:lnTo>
                    <a:pt x="18" y="1563"/>
                  </a:lnTo>
                  <a:lnTo>
                    <a:pt x="12" y="1551"/>
                  </a:lnTo>
                  <a:lnTo>
                    <a:pt x="8" y="1540"/>
                  </a:lnTo>
                  <a:lnTo>
                    <a:pt x="4" y="1530"/>
                  </a:lnTo>
                  <a:lnTo>
                    <a:pt x="2" y="1519"/>
                  </a:lnTo>
                  <a:lnTo>
                    <a:pt x="2" y="1509"/>
                  </a:lnTo>
                  <a:lnTo>
                    <a:pt x="0" y="1501"/>
                  </a:lnTo>
                  <a:lnTo>
                    <a:pt x="2" y="1490"/>
                  </a:lnTo>
                  <a:lnTo>
                    <a:pt x="4" y="1478"/>
                  </a:lnTo>
                  <a:lnTo>
                    <a:pt x="8" y="1469"/>
                  </a:lnTo>
                  <a:lnTo>
                    <a:pt x="16" y="1459"/>
                  </a:lnTo>
                  <a:lnTo>
                    <a:pt x="23" y="1452"/>
                  </a:lnTo>
                  <a:lnTo>
                    <a:pt x="33" y="1442"/>
                  </a:lnTo>
                  <a:lnTo>
                    <a:pt x="45" y="1434"/>
                  </a:lnTo>
                  <a:lnTo>
                    <a:pt x="58" y="1429"/>
                  </a:lnTo>
                  <a:lnTo>
                    <a:pt x="73" y="1421"/>
                  </a:lnTo>
                  <a:lnTo>
                    <a:pt x="89" y="1413"/>
                  </a:lnTo>
                  <a:lnTo>
                    <a:pt x="104" y="1404"/>
                  </a:lnTo>
                  <a:lnTo>
                    <a:pt x="121" y="1392"/>
                  </a:lnTo>
                  <a:lnTo>
                    <a:pt x="139" y="1379"/>
                  </a:lnTo>
                  <a:lnTo>
                    <a:pt x="156" y="1363"/>
                  </a:lnTo>
                  <a:lnTo>
                    <a:pt x="173" y="1348"/>
                  </a:lnTo>
                  <a:lnTo>
                    <a:pt x="192" y="1329"/>
                  </a:lnTo>
                  <a:lnTo>
                    <a:pt x="212" y="1310"/>
                  </a:lnTo>
                  <a:lnTo>
                    <a:pt x="231" y="1288"/>
                  </a:lnTo>
                  <a:lnTo>
                    <a:pt x="252" y="1265"/>
                  </a:lnTo>
                  <a:lnTo>
                    <a:pt x="271" y="1240"/>
                  </a:lnTo>
                  <a:lnTo>
                    <a:pt x="292" y="1214"/>
                  </a:lnTo>
                  <a:lnTo>
                    <a:pt x="315" y="1187"/>
                  </a:lnTo>
                  <a:lnTo>
                    <a:pt x="336" y="1156"/>
                  </a:lnTo>
                  <a:lnTo>
                    <a:pt x="359" y="1125"/>
                  </a:lnTo>
                  <a:lnTo>
                    <a:pt x="361" y="1123"/>
                  </a:lnTo>
                  <a:lnTo>
                    <a:pt x="365" y="1121"/>
                  </a:lnTo>
                  <a:lnTo>
                    <a:pt x="369" y="1118"/>
                  </a:lnTo>
                  <a:lnTo>
                    <a:pt x="373" y="1112"/>
                  </a:lnTo>
                  <a:lnTo>
                    <a:pt x="379" y="1106"/>
                  </a:lnTo>
                  <a:lnTo>
                    <a:pt x="384" y="1098"/>
                  </a:lnTo>
                  <a:lnTo>
                    <a:pt x="392" y="1091"/>
                  </a:lnTo>
                  <a:lnTo>
                    <a:pt x="402" y="1081"/>
                  </a:lnTo>
                  <a:lnTo>
                    <a:pt x="409" y="1070"/>
                  </a:lnTo>
                  <a:lnTo>
                    <a:pt x="421" y="1058"/>
                  </a:lnTo>
                  <a:lnTo>
                    <a:pt x="430" y="1045"/>
                  </a:lnTo>
                  <a:lnTo>
                    <a:pt x="444" y="1031"/>
                  </a:lnTo>
                  <a:lnTo>
                    <a:pt x="455" y="1016"/>
                  </a:lnTo>
                  <a:lnTo>
                    <a:pt x="469" y="999"/>
                  </a:lnTo>
                  <a:lnTo>
                    <a:pt x="484" y="981"/>
                  </a:lnTo>
                  <a:lnTo>
                    <a:pt x="499" y="962"/>
                  </a:lnTo>
                  <a:lnTo>
                    <a:pt x="515" y="943"/>
                  </a:lnTo>
                  <a:lnTo>
                    <a:pt x="532" y="922"/>
                  </a:lnTo>
                  <a:lnTo>
                    <a:pt x="551" y="899"/>
                  </a:lnTo>
                  <a:lnTo>
                    <a:pt x="569" y="876"/>
                  </a:lnTo>
                  <a:lnTo>
                    <a:pt x="590" y="851"/>
                  </a:lnTo>
                  <a:lnTo>
                    <a:pt x="609" y="826"/>
                  </a:lnTo>
                  <a:lnTo>
                    <a:pt x="630" y="799"/>
                  </a:lnTo>
                  <a:lnTo>
                    <a:pt x="653" y="770"/>
                  </a:lnTo>
                  <a:lnTo>
                    <a:pt x="676" y="741"/>
                  </a:lnTo>
                  <a:lnTo>
                    <a:pt x="699" y="711"/>
                  </a:lnTo>
                  <a:lnTo>
                    <a:pt x="724" y="678"/>
                  </a:lnTo>
                  <a:lnTo>
                    <a:pt x="751" y="645"/>
                  </a:lnTo>
                  <a:lnTo>
                    <a:pt x="776" y="611"/>
                  </a:lnTo>
                  <a:lnTo>
                    <a:pt x="803" y="576"/>
                  </a:lnTo>
                  <a:lnTo>
                    <a:pt x="832" y="540"/>
                  </a:lnTo>
                  <a:lnTo>
                    <a:pt x="849" y="515"/>
                  </a:lnTo>
                  <a:lnTo>
                    <a:pt x="866" y="488"/>
                  </a:lnTo>
                  <a:lnTo>
                    <a:pt x="881" y="463"/>
                  </a:lnTo>
                  <a:lnTo>
                    <a:pt x="899" y="436"/>
                  </a:lnTo>
                  <a:lnTo>
                    <a:pt x="914" y="409"/>
                  </a:lnTo>
                  <a:lnTo>
                    <a:pt x="928" y="382"/>
                  </a:lnTo>
                  <a:lnTo>
                    <a:pt x="943" y="354"/>
                  </a:lnTo>
                  <a:lnTo>
                    <a:pt x="956" y="327"/>
                  </a:lnTo>
                  <a:lnTo>
                    <a:pt x="970" y="298"/>
                  </a:lnTo>
                  <a:lnTo>
                    <a:pt x="981" y="269"/>
                  </a:lnTo>
                  <a:lnTo>
                    <a:pt x="993" y="238"/>
                  </a:lnTo>
                  <a:lnTo>
                    <a:pt x="1004" y="210"/>
                  </a:lnTo>
                  <a:lnTo>
                    <a:pt x="1014" y="179"/>
                  </a:lnTo>
                  <a:lnTo>
                    <a:pt x="1025" y="148"/>
                  </a:lnTo>
                  <a:lnTo>
                    <a:pt x="1033" y="117"/>
                  </a:lnTo>
                  <a:lnTo>
                    <a:pt x="1043" y="87"/>
                  </a:lnTo>
                  <a:lnTo>
                    <a:pt x="1045" y="75"/>
                  </a:lnTo>
                  <a:lnTo>
                    <a:pt x="1048" y="66"/>
                  </a:lnTo>
                  <a:lnTo>
                    <a:pt x="1050" y="58"/>
                  </a:lnTo>
                  <a:lnTo>
                    <a:pt x="1054" y="50"/>
                  </a:lnTo>
                  <a:lnTo>
                    <a:pt x="1058" y="43"/>
                  </a:lnTo>
                  <a:lnTo>
                    <a:pt x="1062" y="35"/>
                  </a:lnTo>
                  <a:lnTo>
                    <a:pt x="1068" y="29"/>
                  </a:lnTo>
                  <a:lnTo>
                    <a:pt x="1072" y="23"/>
                  </a:lnTo>
                  <a:lnTo>
                    <a:pt x="1077" y="18"/>
                  </a:lnTo>
                  <a:lnTo>
                    <a:pt x="1083" y="14"/>
                  </a:lnTo>
                  <a:lnTo>
                    <a:pt x="1089" y="10"/>
                  </a:lnTo>
                  <a:lnTo>
                    <a:pt x="1095" y="6"/>
                  </a:lnTo>
                  <a:lnTo>
                    <a:pt x="1102" y="4"/>
                  </a:lnTo>
                  <a:lnTo>
                    <a:pt x="1110" y="2"/>
                  </a:lnTo>
                  <a:lnTo>
                    <a:pt x="1118" y="0"/>
                  </a:lnTo>
                  <a:lnTo>
                    <a:pt x="11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4"/>
            <p:cNvSpPr>
              <a:spLocks/>
            </p:cNvSpPr>
            <p:nvPr/>
          </p:nvSpPr>
          <p:spPr bwMode="auto">
            <a:xfrm>
              <a:off x="4962525" y="3481614"/>
              <a:ext cx="326430" cy="295729"/>
            </a:xfrm>
            <a:custGeom>
              <a:avLst/>
              <a:gdLst>
                <a:gd name="T0" fmla="*/ 2147483647 w 659"/>
                <a:gd name="T1" fmla="*/ 0 h 652"/>
                <a:gd name="T2" fmla="*/ 2147483647 w 659"/>
                <a:gd name="T3" fmla="*/ 2147483647 h 652"/>
                <a:gd name="T4" fmla="*/ 2147483647 w 659"/>
                <a:gd name="T5" fmla="*/ 2147483647 h 652"/>
                <a:gd name="T6" fmla="*/ 2147483647 w 659"/>
                <a:gd name="T7" fmla="*/ 2147483647 h 652"/>
                <a:gd name="T8" fmla="*/ 2147483647 w 659"/>
                <a:gd name="T9" fmla="*/ 2147483647 h 652"/>
                <a:gd name="T10" fmla="*/ 2147483647 w 659"/>
                <a:gd name="T11" fmla="*/ 2147483647 h 652"/>
                <a:gd name="T12" fmla="*/ 2147483647 w 659"/>
                <a:gd name="T13" fmla="*/ 2147483647 h 652"/>
                <a:gd name="T14" fmla="*/ 2147483647 w 659"/>
                <a:gd name="T15" fmla="*/ 2147483647 h 652"/>
                <a:gd name="T16" fmla="*/ 2147483647 w 659"/>
                <a:gd name="T17" fmla="*/ 2147483647 h 652"/>
                <a:gd name="T18" fmla="*/ 2147483647 w 659"/>
                <a:gd name="T19" fmla="*/ 2147483647 h 652"/>
                <a:gd name="T20" fmla="*/ 2147483647 w 659"/>
                <a:gd name="T21" fmla="*/ 2147483647 h 652"/>
                <a:gd name="T22" fmla="*/ 2147483647 w 659"/>
                <a:gd name="T23" fmla="*/ 2147483647 h 652"/>
                <a:gd name="T24" fmla="*/ 2147483647 w 659"/>
                <a:gd name="T25" fmla="*/ 2147483647 h 652"/>
                <a:gd name="T26" fmla="*/ 2147483647 w 659"/>
                <a:gd name="T27" fmla="*/ 2147483647 h 652"/>
                <a:gd name="T28" fmla="*/ 2147483647 w 659"/>
                <a:gd name="T29" fmla="*/ 2147483647 h 652"/>
                <a:gd name="T30" fmla="*/ 2147483647 w 659"/>
                <a:gd name="T31" fmla="*/ 2147483647 h 652"/>
                <a:gd name="T32" fmla="*/ 2147483647 w 659"/>
                <a:gd name="T33" fmla="*/ 2147483647 h 652"/>
                <a:gd name="T34" fmla="*/ 2147483647 w 659"/>
                <a:gd name="T35" fmla="*/ 2147483647 h 652"/>
                <a:gd name="T36" fmla="*/ 2147483647 w 659"/>
                <a:gd name="T37" fmla="*/ 2147483647 h 652"/>
                <a:gd name="T38" fmla="*/ 2147483647 w 659"/>
                <a:gd name="T39" fmla="*/ 2147483647 h 652"/>
                <a:gd name="T40" fmla="*/ 2147483647 w 659"/>
                <a:gd name="T41" fmla="*/ 2147483647 h 652"/>
                <a:gd name="T42" fmla="*/ 2147483647 w 659"/>
                <a:gd name="T43" fmla="*/ 2147483647 h 652"/>
                <a:gd name="T44" fmla="*/ 2147483647 w 659"/>
                <a:gd name="T45" fmla="*/ 2147483647 h 652"/>
                <a:gd name="T46" fmla="*/ 2147483647 w 659"/>
                <a:gd name="T47" fmla="*/ 2147483647 h 652"/>
                <a:gd name="T48" fmla="*/ 2147483647 w 659"/>
                <a:gd name="T49" fmla="*/ 2147483647 h 652"/>
                <a:gd name="T50" fmla="*/ 2147483647 w 659"/>
                <a:gd name="T51" fmla="*/ 2147483647 h 652"/>
                <a:gd name="T52" fmla="*/ 2147483647 w 659"/>
                <a:gd name="T53" fmla="*/ 2147483647 h 652"/>
                <a:gd name="T54" fmla="*/ 2147483647 w 659"/>
                <a:gd name="T55" fmla="*/ 2147483647 h 652"/>
                <a:gd name="T56" fmla="*/ 2147483647 w 659"/>
                <a:gd name="T57" fmla="*/ 2147483647 h 652"/>
                <a:gd name="T58" fmla="*/ 2147483647 w 659"/>
                <a:gd name="T59" fmla="*/ 2147483647 h 652"/>
                <a:gd name="T60" fmla="*/ 2147483647 w 659"/>
                <a:gd name="T61" fmla="*/ 2147483647 h 652"/>
                <a:gd name="T62" fmla="*/ 2147483647 w 659"/>
                <a:gd name="T63" fmla="*/ 2147483647 h 652"/>
                <a:gd name="T64" fmla="*/ 2147483647 w 659"/>
                <a:gd name="T65" fmla="*/ 2147483647 h 652"/>
                <a:gd name="T66" fmla="*/ 2147483647 w 659"/>
                <a:gd name="T67" fmla="*/ 2147483647 h 652"/>
                <a:gd name="T68" fmla="*/ 2147483647 w 659"/>
                <a:gd name="T69" fmla="*/ 2147483647 h 652"/>
                <a:gd name="T70" fmla="*/ 2147483647 w 659"/>
                <a:gd name="T71" fmla="*/ 2147483647 h 652"/>
                <a:gd name="T72" fmla="*/ 2147483647 w 659"/>
                <a:gd name="T73" fmla="*/ 2147483647 h 652"/>
                <a:gd name="T74" fmla="*/ 2147483647 w 659"/>
                <a:gd name="T75" fmla="*/ 2147483647 h 652"/>
                <a:gd name="T76" fmla="*/ 2147483647 w 659"/>
                <a:gd name="T77" fmla="*/ 2147483647 h 652"/>
                <a:gd name="T78" fmla="*/ 2147483647 w 659"/>
                <a:gd name="T79" fmla="*/ 2147483647 h 652"/>
                <a:gd name="T80" fmla="*/ 2147483647 w 659"/>
                <a:gd name="T81" fmla="*/ 2147483647 h 652"/>
                <a:gd name="T82" fmla="*/ 2147483647 w 659"/>
                <a:gd name="T83" fmla="*/ 2147483647 h 652"/>
                <a:gd name="T84" fmla="*/ 2147483647 w 659"/>
                <a:gd name="T85" fmla="*/ 2147483647 h 652"/>
                <a:gd name="T86" fmla="*/ 2147483647 w 659"/>
                <a:gd name="T87" fmla="*/ 2147483647 h 652"/>
                <a:gd name="T88" fmla="*/ 2147483647 w 659"/>
                <a:gd name="T89" fmla="*/ 2147483647 h 652"/>
                <a:gd name="T90" fmla="*/ 2147483647 w 659"/>
                <a:gd name="T91" fmla="*/ 2147483647 h 652"/>
                <a:gd name="T92" fmla="*/ 2147483647 w 659"/>
                <a:gd name="T93" fmla="*/ 2147483647 h 652"/>
                <a:gd name="T94" fmla="*/ 2147483647 w 659"/>
                <a:gd name="T95" fmla="*/ 2147483647 h 652"/>
                <a:gd name="T96" fmla="*/ 2147483647 w 659"/>
                <a:gd name="T97" fmla="*/ 2147483647 h 652"/>
                <a:gd name="T98" fmla="*/ 2147483647 w 659"/>
                <a:gd name="T99" fmla="*/ 2147483647 h 652"/>
                <a:gd name="T100" fmla="*/ 2147483647 w 659"/>
                <a:gd name="T101" fmla="*/ 2147483647 h 652"/>
                <a:gd name="T102" fmla="*/ 0 w 659"/>
                <a:gd name="T103" fmla="*/ 2147483647 h 652"/>
                <a:gd name="T104" fmla="*/ 2147483647 w 659"/>
                <a:gd name="T105" fmla="*/ 2147483647 h 652"/>
                <a:gd name="T106" fmla="*/ 2147483647 w 659"/>
                <a:gd name="T107" fmla="*/ 2147483647 h 652"/>
                <a:gd name="T108" fmla="*/ 2147483647 w 659"/>
                <a:gd name="T109" fmla="*/ 2147483647 h 652"/>
                <a:gd name="T110" fmla="*/ 2147483647 w 659"/>
                <a:gd name="T111" fmla="*/ 0 h 652"/>
                <a:gd name="T112" fmla="*/ 2147483647 w 659"/>
                <a:gd name="T113" fmla="*/ 0 h 65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59"/>
                <a:gd name="T172" fmla="*/ 0 h 652"/>
                <a:gd name="T173" fmla="*/ 659 w 659"/>
                <a:gd name="T174" fmla="*/ 652 h 65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59" h="652">
                  <a:moveTo>
                    <a:pt x="58" y="0"/>
                  </a:moveTo>
                  <a:lnTo>
                    <a:pt x="77" y="0"/>
                  </a:lnTo>
                  <a:lnTo>
                    <a:pt x="96" y="2"/>
                  </a:lnTo>
                  <a:lnTo>
                    <a:pt x="117" y="6"/>
                  </a:lnTo>
                  <a:lnTo>
                    <a:pt x="138" y="9"/>
                  </a:lnTo>
                  <a:lnTo>
                    <a:pt x="159" y="13"/>
                  </a:lnTo>
                  <a:lnTo>
                    <a:pt x="181" y="21"/>
                  </a:lnTo>
                  <a:lnTo>
                    <a:pt x="202" y="29"/>
                  </a:lnTo>
                  <a:lnTo>
                    <a:pt x="225" y="36"/>
                  </a:lnTo>
                  <a:lnTo>
                    <a:pt x="252" y="46"/>
                  </a:lnTo>
                  <a:lnTo>
                    <a:pt x="277" y="55"/>
                  </a:lnTo>
                  <a:lnTo>
                    <a:pt x="303" y="65"/>
                  </a:lnTo>
                  <a:lnTo>
                    <a:pt x="328" y="75"/>
                  </a:lnTo>
                  <a:lnTo>
                    <a:pt x="351" y="84"/>
                  </a:lnTo>
                  <a:lnTo>
                    <a:pt x="374" y="94"/>
                  </a:lnTo>
                  <a:lnTo>
                    <a:pt x="398" y="103"/>
                  </a:lnTo>
                  <a:lnTo>
                    <a:pt x="419" y="113"/>
                  </a:lnTo>
                  <a:lnTo>
                    <a:pt x="440" y="123"/>
                  </a:lnTo>
                  <a:lnTo>
                    <a:pt x="459" y="132"/>
                  </a:lnTo>
                  <a:lnTo>
                    <a:pt x="478" y="142"/>
                  </a:lnTo>
                  <a:lnTo>
                    <a:pt x="495" y="153"/>
                  </a:lnTo>
                  <a:lnTo>
                    <a:pt x="513" y="163"/>
                  </a:lnTo>
                  <a:lnTo>
                    <a:pt x="528" y="173"/>
                  </a:lnTo>
                  <a:lnTo>
                    <a:pt x="542" y="182"/>
                  </a:lnTo>
                  <a:lnTo>
                    <a:pt x="557" y="194"/>
                  </a:lnTo>
                  <a:lnTo>
                    <a:pt x="568" y="205"/>
                  </a:lnTo>
                  <a:lnTo>
                    <a:pt x="580" y="219"/>
                  </a:lnTo>
                  <a:lnTo>
                    <a:pt x="591" y="234"/>
                  </a:lnTo>
                  <a:lnTo>
                    <a:pt x="601" y="247"/>
                  </a:lnTo>
                  <a:lnTo>
                    <a:pt x="611" y="263"/>
                  </a:lnTo>
                  <a:lnTo>
                    <a:pt x="618" y="278"/>
                  </a:lnTo>
                  <a:lnTo>
                    <a:pt x="626" y="295"/>
                  </a:lnTo>
                  <a:lnTo>
                    <a:pt x="634" y="311"/>
                  </a:lnTo>
                  <a:lnTo>
                    <a:pt x="639" y="328"/>
                  </a:lnTo>
                  <a:lnTo>
                    <a:pt x="643" y="347"/>
                  </a:lnTo>
                  <a:lnTo>
                    <a:pt x="649" y="365"/>
                  </a:lnTo>
                  <a:lnTo>
                    <a:pt x="653" y="384"/>
                  </a:lnTo>
                  <a:lnTo>
                    <a:pt x="655" y="403"/>
                  </a:lnTo>
                  <a:lnTo>
                    <a:pt x="657" y="424"/>
                  </a:lnTo>
                  <a:lnTo>
                    <a:pt x="659" y="443"/>
                  </a:lnTo>
                  <a:lnTo>
                    <a:pt x="659" y="466"/>
                  </a:lnTo>
                  <a:lnTo>
                    <a:pt x="657" y="489"/>
                  </a:lnTo>
                  <a:lnTo>
                    <a:pt x="655" y="510"/>
                  </a:lnTo>
                  <a:lnTo>
                    <a:pt x="653" y="530"/>
                  </a:lnTo>
                  <a:lnTo>
                    <a:pt x="647" y="549"/>
                  </a:lnTo>
                  <a:lnTo>
                    <a:pt x="641" y="566"/>
                  </a:lnTo>
                  <a:lnTo>
                    <a:pt x="634" y="581"/>
                  </a:lnTo>
                  <a:lnTo>
                    <a:pt x="626" y="595"/>
                  </a:lnTo>
                  <a:lnTo>
                    <a:pt x="616" y="606"/>
                  </a:lnTo>
                  <a:lnTo>
                    <a:pt x="605" y="618"/>
                  </a:lnTo>
                  <a:lnTo>
                    <a:pt x="593" y="628"/>
                  </a:lnTo>
                  <a:lnTo>
                    <a:pt x="578" y="635"/>
                  </a:lnTo>
                  <a:lnTo>
                    <a:pt x="565" y="641"/>
                  </a:lnTo>
                  <a:lnTo>
                    <a:pt x="547" y="647"/>
                  </a:lnTo>
                  <a:lnTo>
                    <a:pt x="530" y="651"/>
                  </a:lnTo>
                  <a:lnTo>
                    <a:pt x="513" y="652"/>
                  </a:lnTo>
                  <a:lnTo>
                    <a:pt x="492" y="652"/>
                  </a:lnTo>
                  <a:lnTo>
                    <a:pt x="478" y="652"/>
                  </a:lnTo>
                  <a:lnTo>
                    <a:pt x="463" y="649"/>
                  </a:lnTo>
                  <a:lnTo>
                    <a:pt x="449" y="645"/>
                  </a:lnTo>
                  <a:lnTo>
                    <a:pt x="442" y="643"/>
                  </a:lnTo>
                  <a:lnTo>
                    <a:pt x="434" y="639"/>
                  </a:lnTo>
                  <a:lnTo>
                    <a:pt x="426" y="635"/>
                  </a:lnTo>
                  <a:lnTo>
                    <a:pt x="419" y="631"/>
                  </a:lnTo>
                  <a:lnTo>
                    <a:pt x="411" y="626"/>
                  </a:lnTo>
                  <a:lnTo>
                    <a:pt x="403" y="620"/>
                  </a:lnTo>
                  <a:lnTo>
                    <a:pt x="396" y="614"/>
                  </a:lnTo>
                  <a:lnTo>
                    <a:pt x="388" y="608"/>
                  </a:lnTo>
                  <a:lnTo>
                    <a:pt x="378" y="601"/>
                  </a:lnTo>
                  <a:lnTo>
                    <a:pt x="371" y="593"/>
                  </a:lnTo>
                  <a:lnTo>
                    <a:pt x="355" y="578"/>
                  </a:lnTo>
                  <a:lnTo>
                    <a:pt x="338" y="558"/>
                  </a:lnTo>
                  <a:lnTo>
                    <a:pt x="321" y="539"/>
                  </a:lnTo>
                  <a:lnTo>
                    <a:pt x="303" y="518"/>
                  </a:lnTo>
                  <a:lnTo>
                    <a:pt x="284" y="495"/>
                  </a:lnTo>
                  <a:lnTo>
                    <a:pt x="275" y="484"/>
                  </a:lnTo>
                  <a:lnTo>
                    <a:pt x="265" y="470"/>
                  </a:lnTo>
                  <a:lnTo>
                    <a:pt x="255" y="457"/>
                  </a:lnTo>
                  <a:lnTo>
                    <a:pt x="246" y="443"/>
                  </a:lnTo>
                  <a:lnTo>
                    <a:pt x="236" y="430"/>
                  </a:lnTo>
                  <a:lnTo>
                    <a:pt x="225" y="414"/>
                  </a:lnTo>
                  <a:lnTo>
                    <a:pt x="215" y="399"/>
                  </a:lnTo>
                  <a:lnTo>
                    <a:pt x="204" y="384"/>
                  </a:lnTo>
                  <a:lnTo>
                    <a:pt x="192" y="366"/>
                  </a:lnTo>
                  <a:lnTo>
                    <a:pt x="181" y="351"/>
                  </a:lnTo>
                  <a:lnTo>
                    <a:pt x="169" y="334"/>
                  </a:lnTo>
                  <a:lnTo>
                    <a:pt x="158" y="315"/>
                  </a:lnTo>
                  <a:lnTo>
                    <a:pt x="146" y="297"/>
                  </a:lnTo>
                  <a:lnTo>
                    <a:pt x="135" y="278"/>
                  </a:lnTo>
                  <a:lnTo>
                    <a:pt x="123" y="259"/>
                  </a:lnTo>
                  <a:lnTo>
                    <a:pt x="110" y="240"/>
                  </a:lnTo>
                  <a:lnTo>
                    <a:pt x="98" y="219"/>
                  </a:lnTo>
                  <a:lnTo>
                    <a:pt x="85" y="198"/>
                  </a:lnTo>
                  <a:lnTo>
                    <a:pt x="71" y="176"/>
                  </a:lnTo>
                  <a:lnTo>
                    <a:pt x="58" y="155"/>
                  </a:lnTo>
                  <a:lnTo>
                    <a:pt x="46" y="132"/>
                  </a:lnTo>
                  <a:lnTo>
                    <a:pt x="33" y="109"/>
                  </a:lnTo>
                  <a:lnTo>
                    <a:pt x="25" y="98"/>
                  </a:lnTo>
                  <a:lnTo>
                    <a:pt x="19" y="88"/>
                  </a:lnTo>
                  <a:lnTo>
                    <a:pt x="14" y="80"/>
                  </a:lnTo>
                  <a:lnTo>
                    <a:pt x="10" y="71"/>
                  </a:lnTo>
                  <a:lnTo>
                    <a:pt x="6" y="65"/>
                  </a:lnTo>
                  <a:lnTo>
                    <a:pt x="2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4" y="38"/>
                  </a:lnTo>
                  <a:lnTo>
                    <a:pt x="8" y="29"/>
                  </a:lnTo>
                  <a:lnTo>
                    <a:pt x="14" y="19"/>
                  </a:lnTo>
                  <a:lnTo>
                    <a:pt x="19" y="13"/>
                  </a:lnTo>
                  <a:lnTo>
                    <a:pt x="27" y="7"/>
                  </a:lnTo>
                  <a:lnTo>
                    <a:pt x="37" y="4"/>
                  </a:lnTo>
                  <a:lnTo>
                    <a:pt x="46" y="0"/>
                  </a:lnTo>
                  <a:lnTo>
                    <a:pt x="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30" name="Picture 6" descr="C:\Users\Meishing\Dropbox\meizhouhuayu\pics\樂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58852" y="3766284"/>
            <a:ext cx="5486400" cy="1190232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2209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相形字：藥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7203992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像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0" y="25908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不像話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43400" y="26670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像話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41910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想像力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33800" y="3962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想像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53200" y="3962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畫像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1676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不像樣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77000" y="55626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人像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6800" y="54864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物像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1400" y="1447800"/>
            <a:ext cx="18288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石像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52800" y="5486400"/>
            <a:ext cx="2438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長得太像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77000" y="1143000"/>
            <a:ext cx="24384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長得好像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0" y="2819400"/>
            <a:ext cx="2895600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長得非常像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7465099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90800" y="58674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樂不可言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41148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樂土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3200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同樂會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32004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樂高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36576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熱門音樂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0292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和樂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0" y="5791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音樂卡片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58674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可樂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4191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樂天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2514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音樂家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音樂卡片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pic>
        <p:nvPicPr>
          <p:cNvPr id="26" name="Picture 4" descr="C:\Users\Meishing\Dropbox\meizhouhuayu\pics\37.39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33400" y="1371600"/>
            <a:ext cx="1676400" cy="9144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7" name="Picture 5" descr="C:\Users\Meishing\Dropbox\meizhouhuayu\pics\37.4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791200" y="1371600"/>
            <a:ext cx="1609725" cy="8096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5293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14167" r="72500"/>
          <a:stretch>
            <a:fillRect/>
          </a:stretch>
        </p:blipFill>
        <p:spPr bwMode="auto">
          <a:xfrm>
            <a:off x="304800" y="1143000"/>
            <a:ext cx="1752600" cy="1534106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133600" y="838200"/>
            <a:ext cx="827995" cy="1981200"/>
            <a:chOff x="2974607" y="3305175"/>
            <a:chExt cx="980395" cy="2397664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083124" y="3953471"/>
              <a:ext cx="871878" cy="247905"/>
            </a:xfrm>
            <a:custGeom>
              <a:avLst/>
              <a:gdLst>
                <a:gd name="T0" fmla="*/ 2147483647 w 1864"/>
                <a:gd name="T1" fmla="*/ 2147483647 h 529"/>
                <a:gd name="T2" fmla="*/ 2147483647 w 1864"/>
                <a:gd name="T3" fmla="*/ 2147483647 h 529"/>
                <a:gd name="T4" fmla="*/ 2147483647 w 1864"/>
                <a:gd name="T5" fmla="*/ 2147483647 h 529"/>
                <a:gd name="T6" fmla="*/ 2147483647 w 1864"/>
                <a:gd name="T7" fmla="*/ 2147483647 h 529"/>
                <a:gd name="T8" fmla="*/ 2147483647 w 1864"/>
                <a:gd name="T9" fmla="*/ 2147483647 h 529"/>
                <a:gd name="T10" fmla="*/ 2147483647 w 1864"/>
                <a:gd name="T11" fmla="*/ 2147483647 h 529"/>
                <a:gd name="T12" fmla="*/ 2147483647 w 1864"/>
                <a:gd name="T13" fmla="*/ 2147483647 h 529"/>
                <a:gd name="T14" fmla="*/ 2147483647 w 1864"/>
                <a:gd name="T15" fmla="*/ 2147483647 h 529"/>
                <a:gd name="T16" fmla="*/ 2147483647 w 1864"/>
                <a:gd name="T17" fmla="*/ 2147483647 h 529"/>
                <a:gd name="T18" fmla="*/ 2147483647 w 1864"/>
                <a:gd name="T19" fmla="*/ 2147483647 h 529"/>
                <a:gd name="T20" fmla="*/ 2147483647 w 1864"/>
                <a:gd name="T21" fmla="*/ 2147483647 h 529"/>
                <a:gd name="T22" fmla="*/ 2147483647 w 1864"/>
                <a:gd name="T23" fmla="*/ 2147483647 h 529"/>
                <a:gd name="T24" fmla="*/ 2147483647 w 1864"/>
                <a:gd name="T25" fmla="*/ 2147483647 h 529"/>
                <a:gd name="T26" fmla="*/ 2147483647 w 1864"/>
                <a:gd name="T27" fmla="*/ 2147483647 h 529"/>
                <a:gd name="T28" fmla="*/ 2147483647 w 1864"/>
                <a:gd name="T29" fmla="*/ 2147483647 h 529"/>
                <a:gd name="T30" fmla="*/ 2147483647 w 1864"/>
                <a:gd name="T31" fmla="*/ 2147483647 h 529"/>
                <a:gd name="T32" fmla="*/ 2147483647 w 1864"/>
                <a:gd name="T33" fmla="*/ 2147483647 h 529"/>
                <a:gd name="T34" fmla="*/ 2147483647 w 1864"/>
                <a:gd name="T35" fmla="*/ 2147483647 h 529"/>
                <a:gd name="T36" fmla="*/ 2147483647 w 1864"/>
                <a:gd name="T37" fmla="*/ 2147483647 h 529"/>
                <a:gd name="T38" fmla="*/ 2147483647 w 1864"/>
                <a:gd name="T39" fmla="*/ 2147483647 h 529"/>
                <a:gd name="T40" fmla="*/ 2147483647 w 1864"/>
                <a:gd name="T41" fmla="*/ 2147483647 h 529"/>
                <a:gd name="T42" fmla="*/ 2147483647 w 1864"/>
                <a:gd name="T43" fmla="*/ 2147483647 h 529"/>
                <a:gd name="T44" fmla="*/ 2147483647 w 1864"/>
                <a:gd name="T45" fmla="*/ 2147483647 h 529"/>
                <a:gd name="T46" fmla="*/ 2147483647 w 1864"/>
                <a:gd name="T47" fmla="*/ 2147483647 h 529"/>
                <a:gd name="T48" fmla="*/ 2147483647 w 1864"/>
                <a:gd name="T49" fmla="*/ 2147483647 h 529"/>
                <a:gd name="T50" fmla="*/ 2147483647 w 1864"/>
                <a:gd name="T51" fmla="*/ 2147483647 h 529"/>
                <a:gd name="T52" fmla="*/ 2147483647 w 1864"/>
                <a:gd name="T53" fmla="*/ 2147483647 h 529"/>
                <a:gd name="T54" fmla="*/ 2147483647 w 1864"/>
                <a:gd name="T55" fmla="*/ 2147483647 h 529"/>
                <a:gd name="T56" fmla="*/ 2147483647 w 1864"/>
                <a:gd name="T57" fmla="*/ 2147483647 h 529"/>
                <a:gd name="T58" fmla="*/ 2147483647 w 1864"/>
                <a:gd name="T59" fmla="*/ 2147483647 h 529"/>
                <a:gd name="T60" fmla="*/ 2147483647 w 1864"/>
                <a:gd name="T61" fmla="*/ 2147483647 h 529"/>
                <a:gd name="T62" fmla="*/ 2147483647 w 1864"/>
                <a:gd name="T63" fmla="*/ 2147483647 h 529"/>
                <a:gd name="T64" fmla="*/ 2147483647 w 1864"/>
                <a:gd name="T65" fmla="*/ 2147483647 h 529"/>
                <a:gd name="T66" fmla="*/ 2147483647 w 1864"/>
                <a:gd name="T67" fmla="*/ 2147483647 h 529"/>
                <a:gd name="T68" fmla="*/ 2147483647 w 1864"/>
                <a:gd name="T69" fmla="*/ 2147483647 h 529"/>
                <a:gd name="T70" fmla="*/ 0 w 1864"/>
                <a:gd name="T71" fmla="*/ 2147483647 h 529"/>
                <a:gd name="T72" fmla="*/ 2147483647 w 1864"/>
                <a:gd name="T73" fmla="*/ 2147483647 h 529"/>
                <a:gd name="T74" fmla="*/ 2147483647 w 1864"/>
                <a:gd name="T75" fmla="*/ 2147483647 h 529"/>
                <a:gd name="T76" fmla="*/ 2147483647 w 1864"/>
                <a:gd name="T77" fmla="*/ 2147483647 h 529"/>
                <a:gd name="T78" fmla="*/ 2147483647 w 1864"/>
                <a:gd name="T79" fmla="*/ 2147483647 h 529"/>
                <a:gd name="T80" fmla="*/ 2147483647 w 1864"/>
                <a:gd name="T81" fmla="*/ 2147483647 h 529"/>
                <a:gd name="T82" fmla="*/ 2147483647 w 1864"/>
                <a:gd name="T83" fmla="*/ 2147483647 h 529"/>
                <a:gd name="T84" fmla="*/ 2147483647 w 1864"/>
                <a:gd name="T85" fmla="*/ 2147483647 h 529"/>
                <a:gd name="T86" fmla="*/ 2147483647 w 1864"/>
                <a:gd name="T87" fmla="*/ 2147483647 h 529"/>
                <a:gd name="T88" fmla="*/ 2147483647 w 1864"/>
                <a:gd name="T89" fmla="*/ 2147483647 h 529"/>
                <a:gd name="T90" fmla="*/ 2147483647 w 1864"/>
                <a:gd name="T91" fmla="*/ 2147483647 h 529"/>
                <a:gd name="T92" fmla="*/ 2147483647 w 1864"/>
                <a:gd name="T93" fmla="*/ 2147483647 h 529"/>
                <a:gd name="T94" fmla="*/ 2147483647 w 1864"/>
                <a:gd name="T95" fmla="*/ 2147483647 h 529"/>
                <a:gd name="T96" fmla="*/ 2147483647 w 1864"/>
                <a:gd name="T97" fmla="*/ 2147483647 h 529"/>
                <a:gd name="T98" fmla="*/ 2147483647 w 1864"/>
                <a:gd name="T99" fmla="*/ 0 h 52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64"/>
                <a:gd name="T151" fmla="*/ 0 h 529"/>
                <a:gd name="T152" fmla="*/ 1864 w 1864"/>
                <a:gd name="T153" fmla="*/ 529 h 52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64" h="529">
                  <a:moveTo>
                    <a:pt x="1534" y="0"/>
                  </a:moveTo>
                  <a:lnTo>
                    <a:pt x="1545" y="0"/>
                  </a:lnTo>
                  <a:lnTo>
                    <a:pt x="1559" y="0"/>
                  </a:lnTo>
                  <a:lnTo>
                    <a:pt x="1570" y="1"/>
                  </a:lnTo>
                  <a:lnTo>
                    <a:pt x="1584" y="3"/>
                  </a:lnTo>
                  <a:lnTo>
                    <a:pt x="1597" y="5"/>
                  </a:lnTo>
                  <a:lnTo>
                    <a:pt x="1611" y="9"/>
                  </a:lnTo>
                  <a:lnTo>
                    <a:pt x="1624" y="13"/>
                  </a:lnTo>
                  <a:lnTo>
                    <a:pt x="1638" y="17"/>
                  </a:lnTo>
                  <a:lnTo>
                    <a:pt x="1653" y="21"/>
                  </a:lnTo>
                  <a:lnTo>
                    <a:pt x="1668" y="26"/>
                  </a:lnTo>
                  <a:lnTo>
                    <a:pt x="1684" y="32"/>
                  </a:lnTo>
                  <a:lnTo>
                    <a:pt x="1699" y="40"/>
                  </a:lnTo>
                  <a:lnTo>
                    <a:pt x="1714" y="46"/>
                  </a:lnTo>
                  <a:lnTo>
                    <a:pt x="1732" y="53"/>
                  </a:lnTo>
                  <a:lnTo>
                    <a:pt x="1749" y="63"/>
                  </a:lnTo>
                  <a:lnTo>
                    <a:pt x="1768" y="73"/>
                  </a:lnTo>
                  <a:lnTo>
                    <a:pt x="1778" y="78"/>
                  </a:lnTo>
                  <a:lnTo>
                    <a:pt x="1789" y="84"/>
                  </a:lnTo>
                  <a:lnTo>
                    <a:pt x="1799" y="90"/>
                  </a:lnTo>
                  <a:lnTo>
                    <a:pt x="1808" y="97"/>
                  </a:lnTo>
                  <a:lnTo>
                    <a:pt x="1818" y="103"/>
                  </a:lnTo>
                  <a:lnTo>
                    <a:pt x="1826" y="111"/>
                  </a:lnTo>
                  <a:lnTo>
                    <a:pt x="1831" y="119"/>
                  </a:lnTo>
                  <a:lnTo>
                    <a:pt x="1839" y="126"/>
                  </a:lnTo>
                  <a:lnTo>
                    <a:pt x="1845" y="132"/>
                  </a:lnTo>
                  <a:lnTo>
                    <a:pt x="1849" y="140"/>
                  </a:lnTo>
                  <a:lnTo>
                    <a:pt x="1854" y="147"/>
                  </a:lnTo>
                  <a:lnTo>
                    <a:pt x="1856" y="155"/>
                  </a:lnTo>
                  <a:lnTo>
                    <a:pt x="1860" y="165"/>
                  </a:lnTo>
                  <a:lnTo>
                    <a:pt x="1862" y="172"/>
                  </a:lnTo>
                  <a:lnTo>
                    <a:pt x="1864" y="180"/>
                  </a:lnTo>
                  <a:lnTo>
                    <a:pt x="1864" y="188"/>
                  </a:lnTo>
                  <a:lnTo>
                    <a:pt x="1864" y="195"/>
                  </a:lnTo>
                  <a:lnTo>
                    <a:pt x="1862" y="201"/>
                  </a:lnTo>
                  <a:lnTo>
                    <a:pt x="1860" y="207"/>
                  </a:lnTo>
                  <a:lnTo>
                    <a:pt x="1856" y="215"/>
                  </a:lnTo>
                  <a:lnTo>
                    <a:pt x="1853" y="220"/>
                  </a:lnTo>
                  <a:lnTo>
                    <a:pt x="1849" y="226"/>
                  </a:lnTo>
                  <a:lnTo>
                    <a:pt x="1843" y="232"/>
                  </a:lnTo>
                  <a:lnTo>
                    <a:pt x="1837" y="238"/>
                  </a:lnTo>
                  <a:lnTo>
                    <a:pt x="1829" y="243"/>
                  </a:lnTo>
                  <a:lnTo>
                    <a:pt x="1822" y="247"/>
                  </a:lnTo>
                  <a:lnTo>
                    <a:pt x="1814" y="253"/>
                  </a:lnTo>
                  <a:lnTo>
                    <a:pt x="1805" y="257"/>
                  </a:lnTo>
                  <a:lnTo>
                    <a:pt x="1793" y="261"/>
                  </a:lnTo>
                  <a:lnTo>
                    <a:pt x="1781" y="266"/>
                  </a:lnTo>
                  <a:lnTo>
                    <a:pt x="1768" y="270"/>
                  </a:lnTo>
                  <a:lnTo>
                    <a:pt x="1757" y="274"/>
                  </a:lnTo>
                  <a:lnTo>
                    <a:pt x="1747" y="276"/>
                  </a:lnTo>
                  <a:lnTo>
                    <a:pt x="1739" y="280"/>
                  </a:lnTo>
                  <a:lnTo>
                    <a:pt x="1730" y="284"/>
                  </a:lnTo>
                  <a:lnTo>
                    <a:pt x="1720" y="288"/>
                  </a:lnTo>
                  <a:lnTo>
                    <a:pt x="1709" y="291"/>
                  </a:lnTo>
                  <a:lnTo>
                    <a:pt x="1697" y="295"/>
                  </a:lnTo>
                  <a:lnTo>
                    <a:pt x="1685" y="299"/>
                  </a:lnTo>
                  <a:lnTo>
                    <a:pt x="1674" y="303"/>
                  </a:lnTo>
                  <a:lnTo>
                    <a:pt x="1661" y="307"/>
                  </a:lnTo>
                  <a:lnTo>
                    <a:pt x="1647" y="311"/>
                  </a:lnTo>
                  <a:lnTo>
                    <a:pt x="1634" y="314"/>
                  </a:lnTo>
                  <a:lnTo>
                    <a:pt x="1618" y="320"/>
                  </a:lnTo>
                  <a:lnTo>
                    <a:pt x="1605" y="324"/>
                  </a:lnTo>
                  <a:lnTo>
                    <a:pt x="1588" y="328"/>
                  </a:lnTo>
                  <a:lnTo>
                    <a:pt x="1572" y="332"/>
                  </a:lnTo>
                  <a:lnTo>
                    <a:pt x="1555" y="336"/>
                  </a:lnTo>
                  <a:lnTo>
                    <a:pt x="1538" y="341"/>
                  </a:lnTo>
                  <a:lnTo>
                    <a:pt x="1520" y="345"/>
                  </a:lnTo>
                  <a:lnTo>
                    <a:pt x="1501" y="349"/>
                  </a:lnTo>
                  <a:lnTo>
                    <a:pt x="1482" y="355"/>
                  </a:lnTo>
                  <a:lnTo>
                    <a:pt x="1463" y="359"/>
                  </a:lnTo>
                  <a:lnTo>
                    <a:pt x="1444" y="364"/>
                  </a:lnTo>
                  <a:lnTo>
                    <a:pt x="1423" y="368"/>
                  </a:lnTo>
                  <a:lnTo>
                    <a:pt x="1401" y="374"/>
                  </a:lnTo>
                  <a:lnTo>
                    <a:pt x="1378" y="378"/>
                  </a:lnTo>
                  <a:lnTo>
                    <a:pt x="1357" y="383"/>
                  </a:lnTo>
                  <a:lnTo>
                    <a:pt x="1334" y="387"/>
                  </a:lnTo>
                  <a:lnTo>
                    <a:pt x="1309" y="393"/>
                  </a:lnTo>
                  <a:lnTo>
                    <a:pt x="1286" y="397"/>
                  </a:lnTo>
                  <a:lnTo>
                    <a:pt x="1261" y="403"/>
                  </a:lnTo>
                  <a:lnTo>
                    <a:pt x="1236" y="408"/>
                  </a:lnTo>
                  <a:lnTo>
                    <a:pt x="1211" y="414"/>
                  </a:lnTo>
                  <a:lnTo>
                    <a:pt x="1171" y="420"/>
                  </a:lnTo>
                  <a:lnTo>
                    <a:pt x="1133" y="428"/>
                  </a:lnTo>
                  <a:lnTo>
                    <a:pt x="1094" y="435"/>
                  </a:lnTo>
                  <a:lnTo>
                    <a:pt x="1058" y="441"/>
                  </a:lnTo>
                  <a:lnTo>
                    <a:pt x="1021" y="449"/>
                  </a:lnTo>
                  <a:lnTo>
                    <a:pt x="987" y="455"/>
                  </a:lnTo>
                  <a:lnTo>
                    <a:pt x="952" y="460"/>
                  </a:lnTo>
                  <a:lnTo>
                    <a:pt x="918" y="466"/>
                  </a:lnTo>
                  <a:lnTo>
                    <a:pt x="885" y="472"/>
                  </a:lnTo>
                  <a:lnTo>
                    <a:pt x="854" y="476"/>
                  </a:lnTo>
                  <a:lnTo>
                    <a:pt x="824" y="481"/>
                  </a:lnTo>
                  <a:lnTo>
                    <a:pt x="793" y="485"/>
                  </a:lnTo>
                  <a:lnTo>
                    <a:pt x="764" y="491"/>
                  </a:lnTo>
                  <a:lnTo>
                    <a:pt x="735" y="495"/>
                  </a:lnTo>
                  <a:lnTo>
                    <a:pt x="708" y="499"/>
                  </a:lnTo>
                  <a:lnTo>
                    <a:pt x="682" y="503"/>
                  </a:lnTo>
                  <a:lnTo>
                    <a:pt x="657" y="504"/>
                  </a:lnTo>
                  <a:lnTo>
                    <a:pt x="632" y="508"/>
                  </a:lnTo>
                  <a:lnTo>
                    <a:pt x="607" y="512"/>
                  </a:lnTo>
                  <a:lnTo>
                    <a:pt x="584" y="514"/>
                  </a:lnTo>
                  <a:lnTo>
                    <a:pt x="562" y="516"/>
                  </a:lnTo>
                  <a:lnTo>
                    <a:pt x="541" y="518"/>
                  </a:lnTo>
                  <a:lnTo>
                    <a:pt x="520" y="522"/>
                  </a:lnTo>
                  <a:lnTo>
                    <a:pt x="501" y="524"/>
                  </a:lnTo>
                  <a:lnTo>
                    <a:pt x="482" y="524"/>
                  </a:lnTo>
                  <a:lnTo>
                    <a:pt x="465" y="526"/>
                  </a:lnTo>
                  <a:lnTo>
                    <a:pt x="447" y="527"/>
                  </a:lnTo>
                  <a:lnTo>
                    <a:pt x="430" y="527"/>
                  </a:lnTo>
                  <a:lnTo>
                    <a:pt x="415" y="529"/>
                  </a:lnTo>
                  <a:lnTo>
                    <a:pt x="401" y="529"/>
                  </a:lnTo>
                  <a:lnTo>
                    <a:pt x="388" y="529"/>
                  </a:lnTo>
                  <a:lnTo>
                    <a:pt x="374" y="529"/>
                  </a:lnTo>
                  <a:lnTo>
                    <a:pt x="349" y="529"/>
                  </a:lnTo>
                  <a:lnTo>
                    <a:pt x="324" y="529"/>
                  </a:lnTo>
                  <a:lnTo>
                    <a:pt x="300" y="527"/>
                  </a:lnTo>
                  <a:lnTo>
                    <a:pt x="276" y="526"/>
                  </a:lnTo>
                  <a:lnTo>
                    <a:pt x="255" y="524"/>
                  </a:lnTo>
                  <a:lnTo>
                    <a:pt x="234" y="522"/>
                  </a:lnTo>
                  <a:lnTo>
                    <a:pt x="213" y="520"/>
                  </a:lnTo>
                  <a:lnTo>
                    <a:pt x="196" y="516"/>
                  </a:lnTo>
                  <a:lnTo>
                    <a:pt x="177" y="514"/>
                  </a:lnTo>
                  <a:lnTo>
                    <a:pt x="161" y="510"/>
                  </a:lnTo>
                  <a:lnTo>
                    <a:pt x="144" y="506"/>
                  </a:lnTo>
                  <a:lnTo>
                    <a:pt x="129" y="501"/>
                  </a:lnTo>
                  <a:lnTo>
                    <a:pt x="115" y="497"/>
                  </a:lnTo>
                  <a:lnTo>
                    <a:pt x="102" y="491"/>
                  </a:lnTo>
                  <a:lnTo>
                    <a:pt x="90" y="485"/>
                  </a:lnTo>
                  <a:lnTo>
                    <a:pt x="81" y="481"/>
                  </a:lnTo>
                  <a:lnTo>
                    <a:pt x="71" y="472"/>
                  </a:lnTo>
                  <a:lnTo>
                    <a:pt x="61" y="464"/>
                  </a:lnTo>
                  <a:lnTo>
                    <a:pt x="54" y="456"/>
                  </a:lnTo>
                  <a:lnTo>
                    <a:pt x="46" y="449"/>
                  </a:lnTo>
                  <a:lnTo>
                    <a:pt x="38" y="441"/>
                  </a:lnTo>
                  <a:lnTo>
                    <a:pt x="33" y="435"/>
                  </a:lnTo>
                  <a:lnTo>
                    <a:pt x="27" y="428"/>
                  </a:lnTo>
                  <a:lnTo>
                    <a:pt x="21" y="420"/>
                  </a:lnTo>
                  <a:lnTo>
                    <a:pt x="15" y="414"/>
                  </a:lnTo>
                  <a:lnTo>
                    <a:pt x="12" y="407"/>
                  </a:lnTo>
                  <a:lnTo>
                    <a:pt x="8" y="401"/>
                  </a:lnTo>
                  <a:lnTo>
                    <a:pt x="6" y="395"/>
                  </a:lnTo>
                  <a:lnTo>
                    <a:pt x="4" y="389"/>
                  </a:lnTo>
                  <a:lnTo>
                    <a:pt x="2" y="382"/>
                  </a:lnTo>
                  <a:lnTo>
                    <a:pt x="0" y="376"/>
                  </a:lnTo>
                  <a:lnTo>
                    <a:pt x="0" y="370"/>
                  </a:lnTo>
                  <a:lnTo>
                    <a:pt x="0" y="364"/>
                  </a:lnTo>
                  <a:lnTo>
                    <a:pt x="2" y="360"/>
                  </a:lnTo>
                  <a:lnTo>
                    <a:pt x="6" y="355"/>
                  </a:lnTo>
                  <a:lnTo>
                    <a:pt x="10" y="351"/>
                  </a:lnTo>
                  <a:lnTo>
                    <a:pt x="15" y="347"/>
                  </a:lnTo>
                  <a:lnTo>
                    <a:pt x="21" y="343"/>
                  </a:lnTo>
                  <a:lnTo>
                    <a:pt x="29" y="341"/>
                  </a:lnTo>
                  <a:lnTo>
                    <a:pt x="38" y="337"/>
                  </a:lnTo>
                  <a:lnTo>
                    <a:pt x="48" y="336"/>
                  </a:lnTo>
                  <a:lnTo>
                    <a:pt x="60" y="332"/>
                  </a:lnTo>
                  <a:lnTo>
                    <a:pt x="73" y="330"/>
                  </a:lnTo>
                  <a:lnTo>
                    <a:pt x="86" y="328"/>
                  </a:lnTo>
                  <a:lnTo>
                    <a:pt x="102" y="326"/>
                  </a:lnTo>
                  <a:lnTo>
                    <a:pt x="117" y="324"/>
                  </a:lnTo>
                  <a:lnTo>
                    <a:pt x="134" y="324"/>
                  </a:lnTo>
                  <a:lnTo>
                    <a:pt x="154" y="322"/>
                  </a:lnTo>
                  <a:lnTo>
                    <a:pt x="200" y="316"/>
                  </a:lnTo>
                  <a:lnTo>
                    <a:pt x="246" y="309"/>
                  </a:lnTo>
                  <a:lnTo>
                    <a:pt x="294" y="303"/>
                  </a:lnTo>
                  <a:lnTo>
                    <a:pt x="340" y="295"/>
                  </a:lnTo>
                  <a:lnTo>
                    <a:pt x="390" y="288"/>
                  </a:lnTo>
                  <a:lnTo>
                    <a:pt x="438" y="278"/>
                  </a:lnTo>
                  <a:lnTo>
                    <a:pt x="488" y="268"/>
                  </a:lnTo>
                  <a:lnTo>
                    <a:pt x="538" y="259"/>
                  </a:lnTo>
                  <a:lnTo>
                    <a:pt x="587" y="249"/>
                  </a:lnTo>
                  <a:lnTo>
                    <a:pt x="637" y="240"/>
                  </a:lnTo>
                  <a:lnTo>
                    <a:pt x="689" y="228"/>
                  </a:lnTo>
                  <a:lnTo>
                    <a:pt x="741" y="218"/>
                  </a:lnTo>
                  <a:lnTo>
                    <a:pt x="795" y="207"/>
                  </a:lnTo>
                  <a:lnTo>
                    <a:pt x="847" y="193"/>
                  </a:lnTo>
                  <a:lnTo>
                    <a:pt x="900" y="182"/>
                  </a:lnTo>
                  <a:lnTo>
                    <a:pt x="954" y="170"/>
                  </a:lnTo>
                  <a:lnTo>
                    <a:pt x="991" y="161"/>
                  </a:lnTo>
                  <a:lnTo>
                    <a:pt x="1027" y="153"/>
                  </a:lnTo>
                  <a:lnTo>
                    <a:pt x="1064" y="145"/>
                  </a:lnTo>
                  <a:lnTo>
                    <a:pt x="1098" y="136"/>
                  </a:lnTo>
                  <a:lnTo>
                    <a:pt x="1131" y="128"/>
                  </a:lnTo>
                  <a:lnTo>
                    <a:pt x="1163" y="119"/>
                  </a:lnTo>
                  <a:lnTo>
                    <a:pt x="1196" y="111"/>
                  </a:lnTo>
                  <a:lnTo>
                    <a:pt x="1227" y="101"/>
                  </a:lnTo>
                  <a:lnTo>
                    <a:pt x="1257" y="94"/>
                  </a:lnTo>
                  <a:lnTo>
                    <a:pt x="1286" y="84"/>
                  </a:lnTo>
                  <a:lnTo>
                    <a:pt x="1315" y="74"/>
                  </a:lnTo>
                  <a:lnTo>
                    <a:pt x="1342" y="67"/>
                  </a:lnTo>
                  <a:lnTo>
                    <a:pt x="1369" y="57"/>
                  </a:lnTo>
                  <a:lnTo>
                    <a:pt x="1394" y="48"/>
                  </a:lnTo>
                  <a:lnTo>
                    <a:pt x="1419" y="38"/>
                  </a:lnTo>
                  <a:lnTo>
                    <a:pt x="1444" y="30"/>
                  </a:lnTo>
                  <a:lnTo>
                    <a:pt x="1459" y="23"/>
                  </a:lnTo>
                  <a:lnTo>
                    <a:pt x="1474" y="17"/>
                  </a:lnTo>
                  <a:lnTo>
                    <a:pt x="1488" y="11"/>
                  </a:lnTo>
                  <a:lnTo>
                    <a:pt x="1499" y="7"/>
                  </a:lnTo>
                  <a:lnTo>
                    <a:pt x="1509" y="3"/>
                  </a:lnTo>
                  <a:lnTo>
                    <a:pt x="1518" y="1"/>
                  </a:lnTo>
                  <a:lnTo>
                    <a:pt x="1526" y="0"/>
                  </a:lnTo>
                  <a:lnTo>
                    <a:pt x="15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450771" y="3305175"/>
              <a:ext cx="254454" cy="2397664"/>
            </a:xfrm>
            <a:custGeom>
              <a:avLst/>
              <a:gdLst>
                <a:gd name="T0" fmla="*/ 2147483647 w 545"/>
                <a:gd name="T1" fmla="*/ 2147483647 h 5125"/>
                <a:gd name="T2" fmla="*/ 2147483647 w 545"/>
                <a:gd name="T3" fmla="*/ 2147483647 h 5125"/>
                <a:gd name="T4" fmla="*/ 2147483647 w 545"/>
                <a:gd name="T5" fmla="*/ 2147483647 h 5125"/>
                <a:gd name="T6" fmla="*/ 2147483647 w 545"/>
                <a:gd name="T7" fmla="*/ 2147483647 h 5125"/>
                <a:gd name="T8" fmla="*/ 2147483647 w 545"/>
                <a:gd name="T9" fmla="*/ 2147483647 h 5125"/>
                <a:gd name="T10" fmla="*/ 2147483647 w 545"/>
                <a:gd name="T11" fmla="*/ 2147483647 h 5125"/>
                <a:gd name="T12" fmla="*/ 2147483647 w 545"/>
                <a:gd name="T13" fmla="*/ 2147483647 h 5125"/>
                <a:gd name="T14" fmla="*/ 2147483647 w 545"/>
                <a:gd name="T15" fmla="*/ 2147483647 h 5125"/>
                <a:gd name="T16" fmla="*/ 2147483647 w 545"/>
                <a:gd name="T17" fmla="*/ 2147483647 h 5125"/>
                <a:gd name="T18" fmla="*/ 2147483647 w 545"/>
                <a:gd name="T19" fmla="*/ 2147483647 h 5125"/>
                <a:gd name="T20" fmla="*/ 2147483647 w 545"/>
                <a:gd name="T21" fmla="*/ 2147483647 h 5125"/>
                <a:gd name="T22" fmla="*/ 2147483647 w 545"/>
                <a:gd name="T23" fmla="*/ 2147483647 h 5125"/>
                <a:gd name="T24" fmla="*/ 2147483647 w 545"/>
                <a:gd name="T25" fmla="*/ 2147483647 h 5125"/>
                <a:gd name="T26" fmla="*/ 2147483647 w 545"/>
                <a:gd name="T27" fmla="*/ 2147483647 h 5125"/>
                <a:gd name="T28" fmla="*/ 2147483647 w 545"/>
                <a:gd name="T29" fmla="*/ 2147483647 h 5125"/>
                <a:gd name="T30" fmla="*/ 2147483647 w 545"/>
                <a:gd name="T31" fmla="*/ 2147483647 h 5125"/>
                <a:gd name="T32" fmla="*/ 2147483647 w 545"/>
                <a:gd name="T33" fmla="*/ 2147483647 h 5125"/>
                <a:gd name="T34" fmla="*/ 2147483647 w 545"/>
                <a:gd name="T35" fmla="*/ 2147483647 h 5125"/>
                <a:gd name="T36" fmla="*/ 2147483647 w 545"/>
                <a:gd name="T37" fmla="*/ 2147483647 h 5125"/>
                <a:gd name="T38" fmla="*/ 2147483647 w 545"/>
                <a:gd name="T39" fmla="*/ 2147483647 h 5125"/>
                <a:gd name="T40" fmla="*/ 2147483647 w 545"/>
                <a:gd name="T41" fmla="*/ 2147483647 h 5125"/>
                <a:gd name="T42" fmla="*/ 2147483647 w 545"/>
                <a:gd name="T43" fmla="*/ 2147483647 h 5125"/>
                <a:gd name="T44" fmla="*/ 2147483647 w 545"/>
                <a:gd name="T45" fmla="*/ 2147483647 h 5125"/>
                <a:gd name="T46" fmla="*/ 2147483647 w 545"/>
                <a:gd name="T47" fmla="*/ 2147483647 h 5125"/>
                <a:gd name="T48" fmla="*/ 2147483647 w 545"/>
                <a:gd name="T49" fmla="*/ 2147483647 h 5125"/>
                <a:gd name="T50" fmla="*/ 2147483647 w 545"/>
                <a:gd name="T51" fmla="*/ 2147483647 h 5125"/>
                <a:gd name="T52" fmla="*/ 2147483647 w 545"/>
                <a:gd name="T53" fmla="*/ 2147483647 h 5125"/>
                <a:gd name="T54" fmla="*/ 2147483647 w 545"/>
                <a:gd name="T55" fmla="*/ 2147483647 h 5125"/>
                <a:gd name="T56" fmla="*/ 2147483647 w 545"/>
                <a:gd name="T57" fmla="*/ 2147483647 h 5125"/>
                <a:gd name="T58" fmla="*/ 2147483647 w 545"/>
                <a:gd name="T59" fmla="*/ 2147483647 h 5125"/>
                <a:gd name="T60" fmla="*/ 0 w 545"/>
                <a:gd name="T61" fmla="*/ 2147483647 h 5125"/>
                <a:gd name="T62" fmla="*/ 2147483647 w 545"/>
                <a:gd name="T63" fmla="*/ 2147483647 h 5125"/>
                <a:gd name="T64" fmla="*/ 2147483647 w 545"/>
                <a:gd name="T65" fmla="*/ 2147483647 h 5125"/>
                <a:gd name="T66" fmla="*/ 2147483647 w 545"/>
                <a:gd name="T67" fmla="*/ 2147483647 h 5125"/>
                <a:gd name="T68" fmla="*/ 2147483647 w 545"/>
                <a:gd name="T69" fmla="*/ 2147483647 h 5125"/>
                <a:gd name="T70" fmla="*/ 2147483647 w 545"/>
                <a:gd name="T71" fmla="*/ 2147483647 h 5125"/>
                <a:gd name="T72" fmla="*/ 2147483647 w 545"/>
                <a:gd name="T73" fmla="*/ 2147483647 h 5125"/>
                <a:gd name="T74" fmla="*/ 2147483647 w 545"/>
                <a:gd name="T75" fmla="*/ 2147483647 h 5125"/>
                <a:gd name="T76" fmla="*/ 2147483647 w 545"/>
                <a:gd name="T77" fmla="*/ 2147483647 h 5125"/>
                <a:gd name="T78" fmla="*/ 2147483647 w 545"/>
                <a:gd name="T79" fmla="*/ 2147483647 h 5125"/>
                <a:gd name="T80" fmla="*/ 2147483647 w 545"/>
                <a:gd name="T81" fmla="*/ 2147483647 h 5125"/>
                <a:gd name="T82" fmla="*/ 2147483647 w 545"/>
                <a:gd name="T83" fmla="*/ 2147483647 h 5125"/>
                <a:gd name="T84" fmla="*/ 2147483647 w 545"/>
                <a:gd name="T85" fmla="*/ 2147483647 h 5125"/>
                <a:gd name="T86" fmla="*/ 2147483647 w 545"/>
                <a:gd name="T87" fmla="*/ 2147483647 h 5125"/>
                <a:gd name="T88" fmla="*/ 2147483647 w 545"/>
                <a:gd name="T89" fmla="*/ 2147483647 h 5125"/>
                <a:gd name="T90" fmla="*/ 2147483647 w 545"/>
                <a:gd name="T91" fmla="*/ 2147483647 h 5125"/>
                <a:gd name="T92" fmla="*/ 2147483647 w 545"/>
                <a:gd name="T93" fmla="*/ 2147483647 h 5125"/>
                <a:gd name="T94" fmla="*/ 2147483647 w 545"/>
                <a:gd name="T95" fmla="*/ 2147483647 h 5125"/>
                <a:gd name="T96" fmla="*/ 2147483647 w 545"/>
                <a:gd name="T97" fmla="*/ 2147483647 h 5125"/>
                <a:gd name="T98" fmla="*/ 2147483647 w 545"/>
                <a:gd name="T99" fmla="*/ 2147483647 h 5125"/>
                <a:gd name="T100" fmla="*/ 2147483647 w 545"/>
                <a:gd name="T101" fmla="*/ 2147483647 h 5125"/>
                <a:gd name="T102" fmla="*/ 2147483647 w 545"/>
                <a:gd name="T103" fmla="*/ 2147483647 h 5125"/>
                <a:gd name="T104" fmla="*/ 2147483647 w 545"/>
                <a:gd name="T105" fmla="*/ 0 h 51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45"/>
                <a:gd name="T160" fmla="*/ 0 h 5125"/>
                <a:gd name="T161" fmla="*/ 545 w 545"/>
                <a:gd name="T162" fmla="*/ 5125 h 51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45" h="5125">
                  <a:moveTo>
                    <a:pt x="142" y="0"/>
                  </a:moveTo>
                  <a:lnTo>
                    <a:pt x="150" y="0"/>
                  </a:lnTo>
                  <a:lnTo>
                    <a:pt x="158" y="2"/>
                  </a:lnTo>
                  <a:lnTo>
                    <a:pt x="169" y="3"/>
                  </a:lnTo>
                  <a:lnTo>
                    <a:pt x="179" y="7"/>
                  </a:lnTo>
                  <a:lnTo>
                    <a:pt x="192" y="11"/>
                  </a:lnTo>
                  <a:lnTo>
                    <a:pt x="206" y="17"/>
                  </a:lnTo>
                  <a:lnTo>
                    <a:pt x="219" y="23"/>
                  </a:lnTo>
                  <a:lnTo>
                    <a:pt x="234" y="30"/>
                  </a:lnTo>
                  <a:lnTo>
                    <a:pt x="252" y="38"/>
                  </a:lnTo>
                  <a:lnTo>
                    <a:pt x="269" y="48"/>
                  </a:lnTo>
                  <a:lnTo>
                    <a:pt x="288" y="57"/>
                  </a:lnTo>
                  <a:lnTo>
                    <a:pt x="307" y="69"/>
                  </a:lnTo>
                  <a:lnTo>
                    <a:pt x="328" y="80"/>
                  </a:lnTo>
                  <a:lnTo>
                    <a:pt x="350" y="94"/>
                  </a:lnTo>
                  <a:lnTo>
                    <a:pt x="373" y="107"/>
                  </a:lnTo>
                  <a:lnTo>
                    <a:pt x="398" y="122"/>
                  </a:lnTo>
                  <a:lnTo>
                    <a:pt x="415" y="134"/>
                  </a:lnTo>
                  <a:lnTo>
                    <a:pt x="430" y="147"/>
                  </a:lnTo>
                  <a:lnTo>
                    <a:pt x="446" y="159"/>
                  </a:lnTo>
                  <a:lnTo>
                    <a:pt x="461" y="172"/>
                  </a:lnTo>
                  <a:lnTo>
                    <a:pt x="474" y="186"/>
                  </a:lnTo>
                  <a:lnTo>
                    <a:pt x="486" y="197"/>
                  </a:lnTo>
                  <a:lnTo>
                    <a:pt x="497" y="211"/>
                  </a:lnTo>
                  <a:lnTo>
                    <a:pt x="507" y="222"/>
                  </a:lnTo>
                  <a:lnTo>
                    <a:pt x="515" y="236"/>
                  </a:lnTo>
                  <a:lnTo>
                    <a:pt x="522" y="247"/>
                  </a:lnTo>
                  <a:lnTo>
                    <a:pt x="530" y="261"/>
                  </a:lnTo>
                  <a:lnTo>
                    <a:pt x="536" y="272"/>
                  </a:lnTo>
                  <a:lnTo>
                    <a:pt x="540" y="286"/>
                  </a:lnTo>
                  <a:lnTo>
                    <a:pt x="542" y="297"/>
                  </a:lnTo>
                  <a:lnTo>
                    <a:pt x="543" y="311"/>
                  </a:lnTo>
                  <a:lnTo>
                    <a:pt x="545" y="324"/>
                  </a:lnTo>
                  <a:lnTo>
                    <a:pt x="543" y="332"/>
                  </a:lnTo>
                  <a:lnTo>
                    <a:pt x="543" y="339"/>
                  </a:lnTo>
                  <a:lnTo>
                    <a:pt x="542" y="351"/>
                  </a:lnTo>
                  <a:lnTo>
                    <a:pt x="540" y="362"/>
                  </a:lnTo>
                  <a:lnTo>
                    <a:pt x="536" y="376"/>
                  </a:lnTo>
                  <a:lnTo>
                    <a:pt x="532" y="389"/>
                  </a:lnTo>
                  <a:lnTo>
                    <a:pt x="528" y="405"/>
                  </a:lnTo>
                  <a:lnTo>
                    <a:pt x="522" y="420"/>
                  </a:lnTo>
                  <a:lnTo>
                    <a:pt x="520" y="432"/>
                  </a:lnTo>
                  <a:lnTo>
                    <a:pt x="518" y="443"/>
                  </a:lnTo>
                  <a:lnTo>
                    <a:pt x="515" y="456"/>
                  </a:lnTo>
                  <a:lnTo>
                    <a:pt x="513" y="468"/>
                  </a:lnTo>
                  <a:lnTo>
                    <a:pt x="511" y="481"/>
                  </a:lnTo>
                  <a:lnTo>
                    <a:pt x="509" y="495"/>
                  </a:lnTo>
                  <a:lnTo>
                    <a:pt x="507" y="510"/>
                  </a:lnTo>
                  <a:lnTo>
                    <a:pt x="505" y="526"/>
                  </a:lnTo>
                  <a:lnTo>
                    <a:pt x="503" y="541"/>
                  </a:lnTo>
                  <a:lnTo>
                    <a:pt x="501" y="556"/>
                  </a:lnTo>
                  <a:lnTo>
                    <a:pt x="499" y="574"/>
                  </a:lnTo>
                  <a:lnTo>
                    <a:pt x="497" y="589"/>
                  </a:lnTo>
                  <a:lnTo>
                    <a:pt x="494" y="608"/>
                  </a:lnTo>
                  <a:lnTo>
                    <a:pt x="492" y="625"/>
                  </a:lnTo>
                  <a:lnTo>
                    <a:pt x="490" y="645"/>
                  </a:lnTo>
                  <a:lnTo>
                    <a:pt x="488" y="664"/>
                  </a:lnTo>
                  <a:lnTo>
                    <a:pt x="486" y="683"/>
                  </a:lnTo>
                  <a:lnTo>
                    <a:pt x="484" y="702"/>
                  </a:lnTo>
                  <a:lnTo>
                    <a:pt x="482" y="723"/>
                  </a:lnTo>
                  <a:lnTo>
                    <a:pt x="480" y="744"/>
                  </a:lnTo>
                  <a:lnTo>
                    <a:pt x="478" y="767"/>
                  </a:lnTo>
                  <a:lnTo>
                    <a:pt x="476" y="789"/>
                  </a:lnTo>
                  <a:lnTo>
                    <a:pt x="474" y="812"/>
                  </a:lnTo>
                  <a:lnTo>
                    <a:pt x="472" y="837"/>
                  </a:lnTo>
                  <a:lnTo>
                    <a:pt x="470" y="860"/>
                  </a:lnTo>
                  <a:lnTo>
                    <a:pt x="469" y="885"/>
                  </a:lnTo>
                  <a:lnTo>
                    <a:pt x="469" y="910"/>
                  </a:lnTo>
                  <a:lnTo>
                    <a:pt x="467" y="934"/>
                  </a:lnTo>
                  <a:lnTo>
                    <a:pt x="465" y="961"/>
                  </a:lnTo>
                  <a:lnTo>
                    <a:pt x="463" y="988"/>
                  </a:lnTo>
                  <a:lnTo>
                    <a:pt x="461" y="1015"/>
                  </a:lnTo>
                  <a:lnTo>
                    <a:pt x="459" y="1044"/>
                  </a:lnTo>
                  <a:lnTo>
                    <a:pt x="453" y="1176"/>
                  </a:lnTo>
                  <a:lnTo>
                    <a:pt x="446" y="1307"/>
                  </a:lnTo>
                  <a:lnTo>
                    <a:pt x="440" y="1432"/>
                  </a:lnTo>
                  <a:lnTo>
                    <a:pt x="434" y="1553"/>
                  </a:lnTo>
                  <a:lnTo>
                    <a:pt x="428" y="1668"/>
                  </a:lnTo>
                  <a:lnTo>
                    <a:pt x="423" y="1779"/>
                  </a:lnTo>
                  <a:lnTo>
                    <a:pt x="417" y="1887"/>
                  </a:lnTo>
                  <a:lnTo>
                    <a:pt x="413" y="1988"/>
                  </a:lnTo>
                  <a:lnTo>
                    <a:pt x="409" y="2088"/>
                  </a:lnTo>
                  <a:lnTo>
                    <a:pt x="405" y="2180"/>
                  </a:lnTo>
                  <a:lnTo>
                    <a:pt x="403" y="2271"/>
                  </a:lnTo>
                  <a:lnTo>
                    <a:pt x="401" y="2355"/>
                  </a:lnTo>
                  <a:lnTo>
                    <a:pt x="399" y="2434"/>
                  </a:lnTo>
                  <a:lnTo>
                    <a:pt x="398" y="2510"/>
                  </a:lnTo>
                  <a:lnTo>
                    <a:pt x="398" y="2581"/>
                  </a:lnTo>
                  <a:lnTo>
                    <a:pt x="398" y="2647"/>
                  </a:lnTo>
                  <a:lnTo>
                    <a:pt x="398" y="2649"/>
                  </a:lnTo>
                  <a:lnTo>
                    <a:pt x="396" y="2654"/>
                  </a:lnTo>
                  <a:lnTo>
                    <a:pt x="396" y="2666"/>
                  </a:lnTo>
                  <a:lnTo>
                    <a:pt x="396" y="2679"/>
                  </a:lnTo>
                  <a:lnTo>
                    <a:pt x="396" y="2699"/>
                  </a:lnTo>
                  <a:lnTo>
                    <a:pt x="396" y="2720"/>
                  </a:lnTo>
                  <a:lnTo>
                    <a:pt x="396" y="2747"/>
                  </a:lnTo>
                  <a:lnTo>
                    <a:pt x="396" y="2777"/>
                  </a:lnTo>
                  <a:lnTo>
                    <a:pt x="396" y="2810"/>
                  </a:lnTo>
                  <a:lnTo>
                    <a:pt x="396" y="2848"/>
                  </a:lnTo>
                  <a:lnTo>
                    <a:pt x="396" y="2891"/>
                  </a:lnTo>
                  <a:lnTo>
                    <a:pt x="394" y="2939"/>
                  </a:lnTo>
                  <a:lnTo>
                    <a:pt x="394" y="2988"/>
                  </a:lnTo>
                  <a:lnTo>
                    <a:pt x="394" y="3042"/>
                  </a:lnTo>
                  <a:lnTo>
                    <a:pt x="394" y="3102"/>
                  </a:lnTo>
                  <a:lnTo>
                    <a:pt x="394" y="3163"/>
                  </a:lnTo>
                  <a:lnTo>
                    <a:pt x="392" y="3230"/>
                  </a:lnTo>
                  <a:lnTo>
                    <a:pt x="392" y="3301"/>
                  </a:lnTo>
                  <a:lnTo>
                    <a:pt x="392" y="3374"/>
                  </a:lnTo>
                  <a:lnTo>
                    <a:pt x="392" y="3453"/>
                  </a:lnTo>
                  <a:lnTo>
                    <a:pt x="392" y="3536"/>
                  </a:lnTo>
                  <a:lnTo>
                    <a:pt x="390" y="3624"/>
                  </a:lnTo>
                  <a:lnTo>
                    <a:pt x="390" y="3714"/>
                  </a:lnTo>
                  <a:lnTo>
                    <a:pt x="390" y="3808"/>
                  </a:lnTo>
                  <a:lnTo>
                    <a:pt x="390" y="3906"/>
                  </a:lnTo>
                  <a:lnTo>
                    <a:pt x="388" y="4010"/>
                  </a:lnTo>
                  <a:lnTo>
                    <a:pt x="388" y="4115"/>
                  </a:lnTo>
                  <a:lnTo>
                    <a:pt x="388" y="4227"/>
                  </a:lnTo>
                  <a:lnTo>
                    <a:pt x="388" y="4342"/>
                  </a:lnTo>
                  <a:lnTo>
                    <a:pt x="386" y="4461"/>
                  </a:lnTo>
                  <a:lnTo>
                    <a:pt x="386" y="4584"/>
                  </a:lnTo>
                  <a:lnTo>
                    <a:pt x="386" y="4710"/>
                  </a:lnTo>
                  <a:lnTo>
                    <a:pt x="386" y="4726"/>
                  </a:lnTo>
                  <a:lnTo>
                    <a:pt x="384" y="4743"/>
                  </a:lnTo>
                  <a:lnTo>
                    <a:pt x="382" y="4760"/>
                  </a:lnTo>
                  <a:lnTo>
                    <a:pt x="380" y="4778"/>
                  </a:lnTo>
                  <a:lnTo>
                    <a:pt x="378" y="4795"/>
                  </a:lnTo>
                  <a:lnTo>
                    <a:pt x="376" y="4814"/>
                  </a:lnTo>
                  <a:lnTo>
                    <a:pt x="373" y="4831"/>
                  </a:lnTo>
                  <a:lnTo>
                    <a:pt x="367" y="4849"/>
                  </a:lnTo>
                  <a:lnTo>
                    <a:pt x="363" y="4866"/>
                  </a:lnTo>
                  <a:lnTo>
                    <a:pt x="357" y="4883"/>
                  </a:lnTo>
                  <a:lnTo>
                    <a:pt x="351" y="4902"/>
                  </a:lnTo>
                  <a:lnTo>
                    <a:pt x="344" y="4920"/>
                  </a:lnTo>
                  <a:lnTo>
                    <a:pt x="338" y="4939"/>
                  </a:lnTo>
                  <a:lnTo>
                    <a:pt x="328" y="4958"/>
                  </a:lnTo>
                  <a:lnTo>
                    <a:pt x="321" y="4977"/>
                  </a:lnTo>
                  <a:lnTo>
                    <a:pt x="311" y="4996"/>
                  </a:lnTo>
                  <a:lnTo>
                    <a:pt x="305" y="5012"/>
                  </a:lnTo>
                  <a:lnTo>
                    <a:pt x="300" y="5027"/>
                  </a:lnTo>
                  <a:lnTo>
                    <a:pt x="292" y="5041"/>
                  </a:lnTo>
                  <a:lnTo>
                    <a:pt x="286" y="5052"/>
                  </a:lnTo>
                  <a:lnTo>
                    <a:pt x="279" y="5064"/>
                  </a:lnTo>
                  <a:lnTo>
                    <a:pt x="271" y="5075"/>
                  </a:lnTo>
                  <a:lnTo>
                    <a:pt x="265" y="5085"/>
                  </a:lnTo>
                  <a:lnTo>
                    <a:pt x="257" y="5092"/>
                  </a:lnTo>
                  <a:lnTo>
                    <a:pt x="250" y="5100"/>
                  </a:lnTo>
                  <a:lnTo>
                    <a:pt x="242" y="5106"/>
                  </a:lnTo>
                  <a:lnTo>
                    <a:pt x="234" y="5112"/>
                  </a:lnTo>
                  <a:lnTo>
                    <a:pt x="229" y="5117"/>
                  </a:lnTo>
                  <a:lnTo>
                    <a:pt x="221" y="5119"/>
                  </a:lnTo>
                  <a:lnTo>
                    <a:pt x="213" y="5123"/>
                  </a:lnTo>
                  <a:lnTo>
                    <a:pt x="206" y="5125"/>
                  </a:lnTo>
                  <a:lnTo>
                    <a:pt x="198" y="5125"/>
                  </a:lnTo>
                  <a:lnTo>
                    <a:pt x="194" y="5125"/>
                  </a:lnTo>
                  <a:lnTo>
                    <a:pt x="188" y="5123"/>
                  </a:lnTo>
                  <a:lnTo>
                    <a:pt x="184" y="5119"/>
                  </a:lnTo>
                  <a:lnTo>
                    <a:pt x="179" y="5117"/>
                  </a:lnTo>
                  <a:lnTo>
                    <a:pt x="173" y="5112"/>
                  </a:lnTo>
                  <a:lnTo>
                    <a:pt x="167" y="5106"/>
                  </a:lnTo>
                  <a:lnTo>
                    <a:pt x="161" y="5100"/>
                  </a:lnTo>
                  <a:lnTo>
                    <a:pt x="156" y="5092"/>
                  </a:lnTo>
                  <a:lnTo>
                    <a:pt x="148" y="5083"/>
                  </a:lnTo>
                  <a:lnTo>
                    <a:pt x="142" y="5073"/>
                  </a:lnTo>
                  <a:lnTo>
                    <a:pt x="135" y="5062"/>
                  </a:lnTo>
                  <a:lnTo>
                    <a:pt x="127" y="5050"/>
                  </a:lnTo>
                  <a:lnTo>
                    <a:pt x="119" y="5037"/>
                  </a:lnTo>
                  <a:lnTo>
                    <a:pt x="112" y="5023"/>
                  </a:lnTo>
                  <a:lnTo>
                    <a:pt x="104" y="5006"/>
                  </a:lnTo>
                  <a:lnTo>
                    <a:pt x="96" y="4991"/>
                  </a:lnTo>
                  <a:lnTo>
                    <a:pt x="85" y="4962"/>
                  </a:lnTo>
                  <a:lnTo>
                    <a:pt x="73" y="4935"/>
                  </a:lnTo>
                  <a:lnTo>
                    <a:pt x="64" y="4908"/>
                  </a:lnTo>
                  <a:lnTo>
                    <a:pt x="54" y="4883"/>
                  </a:lnTo>
                  <a:lnTo>
                    <a:pt x="46" y="4858"/>
                  </a:lnTo>
                  <a:lnTo>
                    <a:pt x="39" y="4833"/>
                  </a:lnTo>
                  <a:lnTo>
                    <a:pt x="31" y="4810"/>
                  </a:lnTo>
                  <a:lnTo>
                    <a:pt x="25" y="4789"/>
                  </a:lnTo>
                  <a:lnTo>
                    <a:pt x="19" y="4768"/>
                  </a:lnTo>
                  <a:lnTo>
                    <a:pt x="14" y="4747"/>
                  </a:lnTo>
                  <a:lnTo>
                    <a:pt x="10" y="4728"/>
                  </a:lnTo>
                  <a:lnTo>
                    <a:pt x="6" y="4708"/>
                  </a:lnTo>
                  <a:lnTo>
                    <a:pt x="2" y="4691"/>
                  </a:lnTo>
                  <a:lnTo>
                    <a:pt x="0" y="4674"/>
                  </a:lnTo>
                  <a:lnTo>
                    <a:pt x="0" y="4659"/>
                  </a:lnTo>
                  <a:lnTo>
                    <a:pt x="0" y="4643"/>
                  </a:lnTo>
                  <a:lnTo>
                    <a:pt x="0" y="4630"/>
                  </a:lnTo>
                  <a:lnTo>
                    <a:pt x="0" y="4616"/>
                  </a:lnTo>
                  <a:lnTo>
                    <a:pt x="0" y="4603"/>
                  </a:lnTo>
                  <a:lnTo>
                    <a:pt x="2" y="4588"/>
                  </a:lnTo>
                  <a:lnTo>
                    <a:pt x="2" y="4572"/>
                  </a:lnTo>
                  <a:lnTo>
                    <a:pt x="4" y="4557"/>
                  </a:lnTo>
                  <a:lnTo>
                    <a:pt x="6" y="4541"/>
                  </a:lnTo>
                  <a:lnTo>
                    <a:pt x="8" y="4524"/>
                  </a:lnTo>
                  <a:lnTo>
                    <a:pt x="10" y="4507"/>
                  </a:lnTo>
                  <a:lnTo>
                    <a:pt x="12" y="4488"/>
                  </a:lnTo>
                  <a:lnTo>
                    <a:pt x="16" y="4470"/>
                  </a:lnTo>
                  <a:lnTo>
                    <a:pt x="19" y="4451"/>
                  </a:lnTo>
                  <a:lnTo>
                    <a:pt x="21" y="4430"/>
                  </a:lnTo>
                  <a:lnTo>
                    <a:pt x="25" y="4411"/>
                  </a:lnTo>
                  <a:lnTo>
                    <a:pt x="29" y="4390"/>
                  </a:lnTo>
                  <a:lnTo>
                    <a:pt x="33" y="4369"/>
                  </a:lnTo>
                  <a:lnTo>
                    <a:pt x="37" y="4353"/>
                  </a:lnTo>
                  <a:lnTo>
                    <a:pt x="39" y="4338"/>
                  </a:lnTo>
                  <a:lnTo>
                    <a:pt x="40" y="4323"/>
                  </a:lnTo>
                  <a:lnTo>
                    <a:pt x="44" y="4307"/>
                  </a:lnTo>
                  <a:lnTo>
                    <a:pt x="46" y="4290"/>
                  </a:lnTo>
                  <a:lnTo>
                    <a:pt x="48" y="4273"/>
                  </a:lnTo>
                  <a:lnTo>
                    <a:pt x="52" y="4253"/>
                  </a:lnTo>
                  <a:lnTo>
                    <a:pt x="54" y="4234"/>
                  </a:lnTo>
                  <a:lnTo>
                    <a:pt x="58" y="4213"/>
                  </a:lnTo>
                  <a:lnTo>
                    <a:pt x="60" y="4192"/>
                  </a:lnTo>
                  <a:lnTo>
                    <a:pt x="62" y="4171"/>
                  </a:lnTo>
                  <a:lnTo>
                    <a:pt x="65" y="4150"/>
                  </a:lnTo>
                  <a:lnTo>
                    <a:pt x="67" y="4127"/>
                  </a:lnTo>
                  <a:lnTo>
                    <a:pt x="71" y="4102"/>
                  </a:lnTo>
                  <a:lnTo>
                    <a:pt x="73" y="4077"/>
                  </a:lnTo>
                  <a:lnTo>
                    <a:pt x="75" y="4052"/>
                  </a:lnTo>
                  <a:lnTo>
                    <a:pt x="79" y="4025"/>
                  </a:lnTo>
                  <a:lnTo>
                    <a:pt x="81" y="3998"/>
                  </a:lnTo>
                  <a:lnTo>
                    <a:pt x="85" y="3971"/>
                  </a:lnTo>
                  <a:lnTo>
                    <a:pt x="87" y="3943"/>
                  </a:lnTo>
                  <a:lnTo>
                    <a:pt x="88" y="3914"/>
                  </a:lnTo>
                  <a:lnTo>
                    <a:pt x="92" y="3885"/>
                  </a:lnTo>
                  <a:lnTo>
                    <a:pt x="94" y="3854"/>
                  </a:lnTo>
                  <a:lnTo>
                    <a:pt x="98" y="3822"/>
                  </a:lnTo>
                  <a:lnTo>
                    <a:pt x="100" y="3791"/>
                  </a:lnTo>
                  <a:lnTo>
                    <a:pt x="102" y="3756"/>
                  </a:lnTo>
                  <a:lnTo>
                    <a:pt x="106" y="3724"/>
                  </a:lnTo>
                  <a:lnTo>
                    <a:pt x="108" y="3689"/>
                  </a:lnTo>
                  <a:lnTo>
                    <a:pt x="110" y="3655"/>
                  </a:lnTo>
                  <a:lnTo>
                    <a:pt x="113" y="3618"/>
                  </a:lnTo>
                  <a:lnTo>
                    <a:pt x="115" y="3582"/>
                  </a:lnTo>
                  <a:lnTo>
                    <a:pt x="119" y="3545"/>
                  </a:lnTo>
                  <a:lnTo>
                    <a:pt x="127" y="3436"/>
                  </a:lnTo>
                  <a:lnTo>
                    <a:pt x="135" y="3326"/>
                  </a:lnTo>
                  <a:lnTo>
                    <a:pt x="140" y="3213"/>
                  </a:lnTo>
                  <a:lnTo>
                    <a:pt x="148" y="3096"/>
                  </a:lnTo>
                  <a:lnTo>
                    <a:pt x="154" y="2979"/>
                  </a:lnTo>
                  <a:lnTo>
                    <a:pt x="160" y="2856"/>
                  </a:lnTo>
                  <a:lnTo>
                    <a:pt x="165" y="2731"/>
                  </a:lnTo>
                  <a:lnTo>
                    <a:pt x="169" y="2605"/>
                  </a:lnTo>
                  <a:lnTo>
                    <a:pt x="173" y="2474"/>
                  </a:lnTo>
                  <a:lnTo>
                    <a:pt x="177" y="2342"/>
                  </a:lnTo>
                  <a:lnTo>
                    <a:pt x="179" y="2205"/>
                  </a:lnTo>
                  <a:lnTo>
                    <a:pt x="183" y="2067"/>
                  </a:lnTo>
                  <a:lnTo>
                    <a:pt x="184" y="1925"/>
                  </a:lnTo>
                  <a:lnTo>
                    <a:pt x="184" y="1781"/>
                  </a:lnTo>
                  <a:lnTo>
                    <a:pt x="186" y="1633"/>
                  </a:lnTo>
                  <a:lnTo>
                    <a:pt x="186" y="1482"/>
                  </a:lnTo>
                  <a:lnTo>
                    <a:pt x="186" y="1439"/>
                  </a:lnTo>
                  <a:lnTo>
                    <a:pt x="186" y="1395"/>
                  </a:lnTo>
                  <a:lnTo>
                    <a:pt x="186" y="1355"/>
                  </a:lnTo>
                  <a:lnTo>
                    <a:pt x="186" y="1313"/>
                  </a:lnTo>
                  <a:lnTo>
                    <a:pt x="186" y="1274"/>
                  </a:lnTo>
                  <a:lnTo>
                    <a:pt x="184" y="1234"/>
                  </a:lnTo>
                  <a:lnTo>
                    <a:pt x="184" y="1196"/>
                  </a:lnTo>
                  <a:lnTo>
                    <a:pt x="184" y="1159"/>
                  </a:lnTo>
                  <a:lnTo>
                    <a:pt x="184" y="1123"/>
                  </a:lnTo>
                  <a:lnTo>
                    <a:pt x="183" y="1088"/>
                  </a:lnTo>
                  <a:lnTo>
                    <a:pt x="183" y="1053"/>
                  </a:lnTo>
                  <a:lnTo>
                    <a:pt x="183" y="1019"/>
                  </a:lnTo>
                  <a:lnTo>
                    <a:pt x="181" y="988"/>
                  </a:lnTo>
                  <a:lnTo>
                    <a:pt x="181" y="956"/>
                  </a:lnTo>
                  <a:lnTo>
                    <a:pt x="179" y="925"/>
                  </a:lnTo>
                  <a:lnTo>
                    <a:pt x="179" y="894"/>
                  </a:lnTo>
                  <a:lnTo>
                    <a:pt x="177" y="865"/>
                  </a:lnTo>
                  <a:lnTo>
                    <a:pt x="175" y="838"/>
                  </a:lnTo>
                  <a:lnTo>
                    <a:pt x="175" y="810"/>
                  </a:lnTo>
                  <a:lnTo>
                    <a:pt x="173" y="785"/>
                  </a:lnTo>
                  <a:lnTo>
                    <a:pt x="171" y="758"/>
                  </a:lnTo>
                  <a:lnTo>
                    <a:pt x="171" y="735"/>
                  </a:lnTo>
                  <a:lnTo>
                    <a:pt x="169" y="710"/>
                  </a:lnTo>
                  <a:lnTo>
                    <a:pt x="167" y="687"/>
                  </a:lnTo>
                  <a:lnTo>
                    <a:pt x="165" y="666"/>
                  </a:lnTo>
                  <a:lnTo>
                    <a:pt x="163" y="645"/>
                  </a:lnTo>
                  <a:lnTo>
                    <a:pt x="161" y="625"/>
                  </a:lnTo>
                  <a:lnTo>
                    <a:pt x="160" y="606"/>
                  </a:lnTo>
                  <a:lnTo>
                    <a:pt x="158" y="587"/>
                  </a:lnTo>
                  <a:lnTo>
                    <a:pt x="156" y="570"/>
                  </a:lnTo>
                  <a:lnTo>
                    <a:pt x="154" y="552"/>
                  </a:lnTo>
                  <a:lnTo>
                    <a:pt x="152" y="537"/>
                  </a:lnTo>
                  <a:lnTo>
                    <a:pt x="150" y="510"/>
                  </a:lnTo>
                  <a:lnTo>
                    <a:pt x="146" y="485"/>
                  </a:lnTo>
                  <a:lnTo>
                    <a:pt x="142" y="460"/>
                  </a:lnTo>
                  <a:lnTo>
                    <a:pt x="140" y="437"/>
                  </a:lnTo>
                  <a:lnTo>
                    <a:pt x="136" y="414"/>
                  </a:lnTo>
                  <a:lnTo>
                    <a:pt x="133" y="393"/>
                  </a:lnTo>
                  <a:lnTo>
                    <a:pt x="129" y="370"/>
                  </a:lnTo>
                  <a:lnTo>
                    <a:pt x="125" y="351"/>
                  </a:lnTo>
                  <a:lnTo>
                    <a:pt x="121" y="332"/>
                  </a:lnTo>
                  <a:lnTo>
                    <a:pt x="117" y="312"/>
                  </a:lnTo>
                  <a:lnTo>
                    <a:pt x="113" y="295"/>
                  </a:lnTo>
                  <a:lnTo>
                    <a:pt x="110" y="278"/>
                  </a:lnTo>
                  <a:lnTo>
                    <a:pt x="104" y="261"/>
                  </a:lnTo>
                  <a:lnTo>
                    <a:pt x="100" y="247"/>
                  </a:lnTo>
                  <a:lnTo>
                    <a:pt x="94" y="232"/>
                  </a:lnTo>
                  <a:lnTo>
                    <a:pt x="90" y="220"/>
                  </a:lnTo>
                  <a:lnTo>
                    <a:pt x="79" y="188"/>
                  </a:lnTo>
                  <a:lnTo>
                    <a:pt x="67" y="155"/>
                  </a:lnTo>
                  <a:lnTo>
                    <a:pt x="58" y="126"/>
                  </a:lnTo>
                  <a:lnTo>
                    <a:pt x="54" y="111"/>
                  </a:lnTo>
                  <a:lnTo>
                    <a:pt x="50" y="97"/>
                  </a:lnTo>
                  <a:lnTo>
                    <a:pt x="50" y="86"/>
                  </a:lnTo>
                  <a:lnTo>
                    <a:pt x="52" y="74"/>
                  </a:lnTo>
                  <a:lnTo>
                    <a:pt x="54" y="63"/>
                  </a:lnTo>
                  <a:lnTo>
                    <a:pt x="56" y="53"/>
                  </a:lnTo>
                  <a:lnTo>
                    <a:pt x="58" y="46"/>
                  </a:lnTo>
                  <a:lnTo>
                    <a:pt x="62" y="38"/>
                  </a:lnTo>
                  <a:lnTo>
                    <a:pt x="67" y="30"/>
                  </a:lnTo>
                  <a:lnTo>
                    <a:pt x="71" y="23"/>
                  </a:lnTo>
                  <a:lnTo>
                    <a:pt x="79" y="17"/>
                  </a:lnTo>
                  <a:lnTo>
                    <a:pt x="85" y="13"/>
                  </a:lnTo>
                  <a:lnTo>
                    <a:pt x="92" y="9"/>
                  </a:lnTo>
                  <a:lnTo>
                    <a:pt x="100" y="5"/>
                  </a:lnTo>
                  <a:lnTo>
                    <a:pt x="110" y="3"/>
                  </a:lnTo>
                  <a:lnTo>
                    <a:pt x="119" y="2"/>
                  </a:lnTo>
                  <a:lnTo>
                    <a:pt x="131" y="0"/>
                  </a:lnTo>
                  <a:lnTo>
                    <a:pt x="14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974607" y="4105020"/>
              <a:ext cx="648295" cy="970104"/>
            </a:xfrm>
            <a:custGeom>
              <a:avLst/>
              <a:gdLst>
                <a:gd name="T0" fmla="*/ 2147483647 w 1386"/>
                <a:gd name="T1" fmla="*/ 2147483647 h 2075"/>
                <a:gd name="T2" fmla="*/ 2147483647 w 1386"/>
                <a:gd name="T3" fmla="*/ 2147483647 h 2075"/>
                <a:gd name="T4" fmla="*/ 2147483647 w 1386"/>
                <a:gd name="T5" fmla="*/ 2147483647 h 2075"/>
                <a:gd name="T6" fmla="*/ 2147483647 w 1386"/>
                <a:gd name="T7" fmla="*/ 2147483647 h 2075"/>
                <a:gd name="T8" fmla="*/ 2147483647 w 1386"/>
                <a:gd name="T9" fmla="*/ 2147483647 h 2075"/>
                <a:gd name="T10" fmla="*/ 2147483647 w 1386"/>
                <a:gd name="T11" fmla="*/ 2147483647 h 2075"/>
                <a:gd name="T12" fmla="*/ 2147483647 w 1386"/>
                <a:gd name="T13" fmla="*/ 2147483647 h 2075"/>
                <a:gd name="T14" fmla="*/ 2147483647 w 1386"/>
                <a:gd name="T15" fmla="*/ 2147483647 h 2075"/>
                <a:gd name="T16" fmla="*/ 2147483647 w 1386"/>
                <a:gd name="T17" fmla="*/ 2147483647 h 2075"/>
                <a:gd name="T18" fmla="*/ 2147483647 w 1386"/>
                <a:gd name="T19" fmla="*/ 2147483647 h 2075"/>
                <a:gd name="T20" fmla="*/ 2147483647 w 1386"/>
                <a:gd name="T21" fmla="*/ 2147483647 h 2075"/>
                <a:gd name="T22" fmla="*/ 2147483647 w 1386"/>
                <a:gd name="T23" fmla="*/ 2147483647 h 2075"/>
                <a:gd name="T24" fmla="*/ 2147483647 w 1386"/>
                <a:gd name="T25" fmla="*/ 2147483647 h 2075"/>
                <a:gd name="T26" fmla="*/ 2147483647 w 1386"/>
                <a:gd name="T27" fmla="*/ 2147483647 h 2075"/>
                <a:gd name="T28" fmla="*/ 2147483647 w 1386"/>
                <a:gd name="T29" fmla="*/ 2147483647 h 2075"/>
                <a:gd name="T30" fmla="*/ 2147483647 w 1386"/>
                <a:gd name="T31" fmla="*/ 2147483647 h 2075"/>
                <a:gd name="T32" fmla="*/ 2147483647 w 1386"/>
                <a:gd name="T33" fmla="*/ 2147483647 h 2075"/>
                <a:gd name="T34" fmla="*/ 2147483647 w 1386"/>
                <a:gd name="T35" fmla="*/ 2147483647 h 2075"/>
                <a:gd name="T36" fmla="*/ 2147483647 w 1386"/>
                <a:gd name="T37" fmla="*/ 2147483647 h 2075"/>
                <a:gd name="T38" fmla="*/ 2147483647 w 1386"/>
                <a:gd name="T39" fmla="*/ 2147483647 h 2075"/>
                <a:gd name="T40" fmla="*/ 2147483647 w 1386"/>
                <a:gd name="T41" fmla="*/ 2147483647 h 2075"/>
                <a:gd name="T42" fmla="*/ 2147483647 w 1386"/>
                <a:gd name="T43" fmla="*/ 2147483647 h 2075"/>
                <a:gd name="T44" fmla="*/ 2147483647 w 1386"/>
                <a:gd name="T45" fmla="*/ 2147483647 h 2075"/>
                <a:gd name="T46" fmla="*/ 2147483647 w 1386"/>
                <a:gd name="T47" fmla="*/ 2147483647 h 2075"/>
                <a:gd name="T48" fmla="*/ 2147483647 w 1386"/>
                <a:gd name="T49" fmla="*/ 2147483647 h 2075"/>
                <a:gd name="T50" fmla="*/ 2147483647 w 1386"/>
                <a:gd name="T51" fmla="*/ 2147483647 h 2075"/>
                <a:gd name="T52" fmla="*/ 2147483647 w 1386"/>
                <a:gd name="T53" fmla="*/ 2147483647 h 2075"/>
                <a:gd name="T54" fmla="*/ 2147483647 w 1386"/>
                <a:gd name="T55" fmla="*/ 2147483647 h 2075"/>
                <a:gd name="T56" fmla="*/ 2147483647 w 1386"/>
                <a:gd name="T57" fmla="*/ 2147483647 h 2075"/>
                <a:gd name="T58" fmla="*/ 2147483647 w 1386"/>
                <a:gd name="T59" fmla="*/ 2147483647 h 2075"/>
                <a:gd name="T60" fmla="*/ 2147483647 w 1386"/>
                <a:gd name="T61" fmla="*/ 2147483647 h 2075"/>
                <a:gd name="T62" fmla="*/ 2147483647 w 1386"/>
                <a:gd name="T63" fmla="*/ 2147483647 h 2075"/>
                <a:gd name="T64" fmla="*/ 2147483647 w 1386"/>
                <a:gd name="T65" fmla="*/ 2147483647 h 2075"/>
                <a:gd name="T66" fmla="*/ 2147483647 w 1386"/>
                <a:gd name="T67" fmla="*/ 2147483647 h 2075"/>
                <a:gd name="T68" fmla="*/ 0 w 1386"/>
                <a:gd name="T69" fmla="*/ 2147483647 h 2075"/>
                <a:gd name="T70" fmla="*/ 2147483647 w 1386"/>
                <a:gd name="T71" fmla="*/ 2147483647 h 2075"/>
                <a:gd name="T72" fmla="*/ 2147483647 w 1386"/>
                <a:gd name="T73" fmla="*/ 2147483647 h 2075"/>
                <a:gd name="T74" fmla="*/ 2147483647 w 1386"/>
                <a:gd name="T75" fmla="*/ 2147483647 h 2075"/>
                <a:gd name="T76" fmla="*/ 2147483647 w 1386"/>
                <a:gd name="T77" fmla="*/ 2147483647 h 2075"/>
                <a:gd name="T78" fmla="*/ 2147483647 w 1386"/>
                <a:gd name="T79" fmla="*/ 2147483647 h 2075"/>
                <a:gd name="T80" fmla="*/ 2147483647 w 1386"/>
                <a:gd name="T81" fmla="*/ 2147483647 h 2075"/>
                <a:gd name="T82" fmla="*/ 2147483647 w 1386"/>
                <a:gd name="T83" fmla="*/ 2147483647 h 2075"/>
                <a:gd name="T84" fmla="*/ 2147483647 w 1386"/>
                <a:gd name="T85" fmla="*/ 2147483647 h 2075"/>
                <a:gd name="T86" fmla="*/ 2147483647 w 1386"/>
                <a:gd name="T87" fmla="*/ 2147483647 h 2075"/>
                <a:gd name="T88" fmla="*/ 2147483647 w 1386"/>
                <a:gd name="T89" fmla="*/ 2147483647 h 2075"/>
                <a:gd name="T90" fmla="*/ 2147483647 w 1386"/>
                <a:gd name="T91" fmla="*/ 2147483647 h 2075"/>
                <a:gd name="T92" fmla="*/ 2147483647 w 1386"/>
                <a:gd name="T93" fmla="*/ 2147483647 h 2075"/>
                <a:gd name="T94" fmla="*/ 2147483647 w 1386"/>
                <a:gd name="T95" fmla="*/ 2147483647 h 2075"/>
                <a:gd name="T96" fmla="*/ 2147483647 w 1386"/>
                <a:gd name="T97" fmla="*/ 2147483647 h 2075"/>
                <a:gd name="T98" fmla="*/ 2147483647 w 1386"/>
                <a:gd name="T99" fmla="*/ 2147483647 h 2075"/>
                <a:gd name="T100" fmla="*/ 2147483647 w 1386"/>
                <a:gd name="T101" fmla="*/ 2147483647 h 2075"/>
                <a:gd name="T102" fmla="*/ 2147483647 w 1386"/>
                <a:gd name="T103" fmla="*/ 2147483647 h 2075"/>
                <a:gd name="T104" fmla="*/ 2147483647 w 1386"/>
                <a:gd name="T105" fmla="*/ 2147483647 h 2075"/>
                <a:gd name="T106" fmla="*/ 2147483647 w 1386"/>
                <a:gd name="T107" fmla="*/ 2147483647 h 2075"/>
                <a:gd name="T108" fmla="*/ 2147483647 w 1386"/>
                <a:gd name="T109" fmla="*/ 2147483647 h 2075"/>
                <a:gd name="T110" fmla="*/ 2147483647 w 1386"/>
                <a:gd name="T111" fmla="*/ 0 h 207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86"/>
                <a:gd name="T169" fmla="*/ 0 h 2075"/>
                <a:gd name="T170" fmla="*/ 1386 w 1386"/>
                <a:gd name="T171" fmla="*/ 2075 h 207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86" h="2075">
                  <a:moveTo>
                    <a:pt x="1238" y="0"/>
                  </a:moveTo>
                  <a:lnTo>
                    <a:pt x="1244" y="0"/>
                  </a:lnTo>
                  <a:lnTo>
                    <a:pt x="1249" y="2"/>
                  </a:lnTo>
                  <a:lnTo>
                    <a:pt x="1255" y="4"/>
                  </a:lnTo>
                  <a:lnTo>
                    <a:pt x="1261" y="8"/>
                  </a:lnTo>
                  <a:lnTo>
                    <a:pt x="1267" y="14"/>
                  </a:lnTo>
                  <a:lnTo>
                    <a:pt x="1272" y="17"/>
                  </a:lnTo>
                  <a:lnTo>
                    <a:pt x="1278" y="25"/>
                  </a:lnTo>
                  <a:lnTo>
                    <a:pt x="1284" y="33"/>
                  </a:lnTo>
                  <a:lnTo>
                    <a:pt x="1290" y="42"/>
                  </a:lnTo>
                  <a:lnTo>
                    <a:pt x="1297" y="52"/>
                  </a:lnTo>
                  <a:lnTo>
                    <a:pt x="1303" y="61"/>
                  </a:lnTo>
                  <a:lnTo>
                    <a:pt x="1309" y="75"/>
                  </a:lnTo>
                  <a:lnTo>
                    <a:pt x="1315" y="88"/>
                  </a:lnTo>
                  <a:lnTo>
                    <a:pt x="1322" y="102"/>
                  </a:lnTo>
                  <a:lnTo>
                    <a:pt x="1328" y="117"/>
                  </a:lnTo>
                  <a:lnTo>
                    <a:pt x="1334" y="134"/>
                  </a:lnTo>
                  <a:lnTo>
                    <a:pt x="1345" y="161"/>
                  </a:lnTo>
                  <a:lnTo>
                    <a:pt x="1357" y="186"/>
                  </a:lnTo>
                  <a:lnTo>
                    <a:pt x="1365" y="209"/>
                  </a:lnTo>
                  <a:lnTo>
                    <a:pt x="1372" y="230"/>
                  </a:lnTo>
                  <a:lnTo>
                    <a:pt x="1378" y="250"/>
                  </a:lnTo>
                  <a:lnTo>
                    <a:pt x="1382" y="269"/>
                  </a:lnTo>
                  <a:lnTo>
                    <a:pt x="1384" y="284"/>
                  </a:lnTo>
                  <a:lnTo>
                    <a:pt x="1386" y="300"/>
                  </a:lnTo>
                  <a:lnTo>
                    <a:pt x="1384" y="317"/>
                  </a:lnTo>
                  <a:lnTo>
                    <a:pt x="1382" y="336"/>
                  </a:lnTo>
                  <a:lnTo>
                    <a:pt x="1378" y="357"/>
                  </a:lnTo>
                  <a:lnTo>
                    <a:pt x="1372" y="378"/>
                  </a:lnTo>
                  <a:lnTo>
                    <a:pt x="1367" y="399"/>
                  </a:lnTo>
                  <a:lnTo>
                    <a:pt x="1359" y="422"/>
                  </a:lnTo>
                  <a:lnTo>
                    <a:pt x="1349" y="445"/>
                  </a:lnTo>
                  <a:lnTo>
                    <a:pt x="1340" y="470"/>
                  </a:lnTo>
                  <a:lnTo>
                    <a:pt x="1319" y="516"/>
                  </a:lnTo>
                  <a:lnTo>
                    <a:pt x="1297" y="561"/>
                  </a:lnTo>
                  <a:lnTo>
                    <a:pt x="1276" y="605"/>
                  </a:lnTo>
                  <a:lnTo>
                    <a:pt x="1257" y="649"/>
                  </a:lnTo>
                  <a:lnTo>
                    <a:pt x="1236" y="693"/>
                  </a:lnTo>
                  <a:lnTo>
                    <a:pt x="1215" y="733"/>
                  </a:lnTo>
                  <a:lnTo>
                    <a:pt x="1194" y="776"/>
                  </a:lnTo>
                  <a:lnTo>
                    <a:pt x="1175" y="816"/>
                  </a:lnTo>
                  <a:lnTo>
                    <a:pt x="1153" y="854"/>
                  </a:lnTo>
                  <a:lnTo>
                    <a:pt x="1132" y="895"/>
                  </a:lnTo>
                  <a:lnTo>
                    <a:pt x="1113" y="931"/>
                  </a:lnTo>
                  <a:lnTo>
                    <a:pt x="1092" y="969"/>
                  </a:lnTo>
                  <a:lnTo>
                    <a:pt x="1073" y="1006"/>
                  </a:lnTo>
                  <a:lnTo>
                    <a:pt x="1054" y="1041"/>
                  </a:lnTo>
                  <a:lnTo>
                    <a:pt x="1033" y="1075"/>
                  </a:lnTo>
                  <a:lnTo>
                    <a:pt x="1013" y="1110"/>
                  </a:lnTo>
                  <a:lnTo>
                    <a:pt x="994" y="1142"/>
                  </a:lnTo>
                  <a:lnTo>
                    <a:pt x="973" y="1175"/>
                  </a:lnTo>
                  <a:lnTo>
                    <a:pt x="954" y="1206"/>
                  </a:lnTo>
                  <a:lnTo>
                    <a:pt x="935" y="1236"/>
                  </a:lnTo>
                  <a:lnTo>
                    <a:pt x="915" y="1267"/>
                  </a:lnTo>
                  <a:lnTo>
                    <a:pt x="896" y="1296"/>
                  </a:lnTo>
                  <a:lnTo>
                    <a:pt x="879" y="1325"/>
                  </a:lnTo>
                  <a:lnTo>
                    <a:pt x="860" y="1351"/>
                  </a:lnTo>
                  <a:lnTo>
                    <a:pt x="841" y="1378"/>
                  </a:lnTo>
                  <a:lnTo>
                    <a:pt x="821" y="1405"/>
                  </a:lnTo>
                  <a:lnTo>
                    <a:pt x="804" y="1430"/>
                  </a:lnTo>
                  <a:lnTo>
                    <a:pt x="785" y="1453"/>
                  </a:lnTo>
                  <a:lnTo>
                    <a:pt x="768" y="1478"/>
                  </a:lnTo>
                  <a:lnTo>
                    <a:pt x="750" y="1501"/>
                  </a:lnTo>
                  <a:lnTo>
                    <a:pt x="733" y="1522"/>
                  </a:lnTo>
                  <a:lnTo>
                    <a:pt x="716" y="1543"/>
                  </a:lnTo>
                  <a:lnTo>
                    <a:pt x="689" y="1576"/>
                  </a:lnTo>
                  <a:lnTo>
                    <a:pt x="664" y="1609"/>
                  </a:lnTo>
                  <a:lnTo>
                    <a:pt x="637" y="1641"/>
                  </a:lnTo>
                  <a:lnTo>
                    <a:pt x="608" y="1672"/>
                  </a:lnTo>
                  <a:lnTo>
                    <a:pt x="581" y="1703"/>
                  </a:lnTo>
                  <a:lnTo>
                    <a:pt x="553" y="1732"/>
                  </a:lnTo>
                  <a:lnTo>
                    <a:pt x="524" y="1760"/>
                  </a:lnTo>
                  <a:lnTo>
                    <a:pt x="493" y="1789"/>
                  </a:lnTo>
                  <a:lnTo>
                    <a:pt x="464" y="1818"/>
                  </a:lnTo>
                  <a:lnTo>
                    <a:pt x="432" y="1845"/>
                  </a:lnTo>
                  <a:lnTo>
                    <a:pt x="401" y="1872"/>
                  </a:lnTo>
                  <a:lnTo>
                    <a:pt x="370" y="1897"/>
                  </a:lnTo>
                  <a:lnTo>
                    <a:pt x="338" y="1924"/>
                  </a:lnTo>
                  <a:lnTo>
                    <a:pt x="305" y="1947"/>
                  </a:lnTo>
                  <a:lnTo>
                    <a:pt x="272" y="1972"/>
                  </a:lnTo>
                  <a:lnTo>
                    <a:pt x="238" y="1995"/>
                  </a:lnTo>
                  <a:lnTo>
                    <a:pt x="224" y="2006"/>
                  </a:lnTo>
                  <a:lnTo>
                    <a:pt x="211" y="2014"/>
                  </a:lnTo>
                  <a:lnTo>
                    <a:pt x="197" y="2023"/>
                  </a:lnTo>
                  <a:lnTo>
                    <a:pt x="184" y="2031"/>
                  </a:lnTo>
                  <a:lnTo>
                    <a:pt x="173" y="2039"/>
                  </a:lnTo>
                  <a:lnTo>
                    <a:pt x="159" y="2044"/>
                  </a:lnTo>
                  <a:lnTo>
                    <a:pt x="148" y="2050"/>
                  </a:lnTo>
                  <a:lnTo>
                    <a:pt x="136" y="2056"/>
                  </a:lnTo>
                  <a:lnTo>
                    <a:pt x="125" y="2060"/>
                  </a:lnTo>
                  <a:lnTo>
                    <a:pt x="113" y="2064"/>
                  </a:lnTo>
                  <a:lnTo>
                    <a:pt x="102" y="2068"/>
                  </a:lnTo>
                  <a:lnTo>
                    <a:pt x="90" y="2069"/>
                  </a:lnTo>
                  <a:lnTo>
                    <a:pt x="80" y="2071"/>
                  </a:lnTo>
                  <a:lnTo>
                    <a:pt x="71" y="2073"/>
                  </a:lnTo>
                  <a:lnTo>
                    <a:pt x="59" y="2073"/>
                  </a:lnTo>
                  <a:lnTo>
                    <a:pt x="50" y="2075"/>
                  </a:lnTo>
                  <a:lnTo>
                    <a:pt x="38" y="2073"/>
                  </a:lnTo>
                  <a:lnTo>
                    <a:pt x="29" y="2071"/>
                  </a:lnTo>
                  <a:lnTo>
                    <a:pt x="19" y="2069"/>
                  </a:lnTo>
                  <a:lnTo>
                    <a:pt x="11" y="2066"/>
                  </a:lnTo>
                  <a:lnTo>
                    <a:pt x="6" y="2062"/>
                  </a:lnTo>
                  <a:lnTo>
                    <a:pt x="2" y="2056"/>
                  </a:lnTo>
                  <a:lnTo>
                    <a:pt x="0" y="2050"/>
                  </a:lnTo>
                  <a:lnTo>
                    <a:pt x="0" y="2044"/>
                  </a:lnTo>
                  <a:lnTo>
                    <a:pt x="42" y="2000"/>
                  </a:lnTo>
                  <a:lnTo>
                    <a:pt x="86" y="1956"/>
                  </a:lnTo>
                  <a:lnTo>
                    <a:pt x="130" y="1912"/>
                  </a:lnTo>
                  <a:lnTo>
                    <a:pt x="173" y="1866"/>
                  </a:lnTo>
                  <a:lnTo>
                    <a:pt x="215" y="1820"/>
                  </a:lnTo>
                  <a:lnTo>
                    <a:pt x="255" y="1772"/>
                  </a:lnTo>
                  <a:lnTo>
                    <a:pt x="295" y="1724"/>
                  </a:lnTo>
                  <a:lnTo>
                    <a:pt x="336" y="1674"/>
                  </a:lnTo>
                  <a:lnTo>
                    <a:pt x="376" y="1624"/>
                  </a:lnTo>
                  <a:lnTo>
                    <a:pt x="414" y="1574"/>
                  </a:lnTo>
                  <a:lnTo>
                    <a:pt x="453" y="1522"/>
                  </a:lnTo>
                  <a:lnTo>
                    <a:pt x="491" y="1469"/>
                  </a:lnTo>
                  <a:lnTo>
                    <a:pt x="528" y="1417"/>
                  </a:lnTo>
                  <a:lnTo>
                    <a:pt x="564" y="1361"/>
                  </a:lnTo>
                  <a:lnTo>
                    <a:pt x="601" y="1307"/>
                  </a:lnTo>
                  <a:lnTo>
                    <a:pt x="635" y="1252"/>
                  </a:lnTo>
                  <a:lnTo>
                    <a:pt x="654" y="1221"/>
                  </a:lnTo>
                  <a:lnTo>
                    <a:pt x="674" y="1192"/>
                  </a:lnTo>
                  <a:lnTo>
                    <a:pt x="691" y="1161"/>
                  </a:lnTo>
                  <a:lnTo>
                    <a:pt x="710" y="1131"/>
                  </a:lnTo>
                  <a:lnTo>
                    <a:pt x="729" y="1100"/>
                  </a:lnTo>
                  <a:lnTo>
                    <a:pt x="747" y="1069"/>
                  </a:lnTo>
                  <a:lnTo>
                    <a:pt x="766" y="1037"/>
                  </a:lnTo>
                  <a:lnTo>
                    <a:pt x="783" y="1004"/>
                  </a:lnTo>
                  <a:lnTo>
                    <a:pt x="802" y="971"/>
                  </a:lnTo>
                  <a:lnTo>
                    <a:pt x="819" y="937"/>
                  </a:lnTo>
                  <a:lnTo>
                    <a:pt x="839" y="902"/>
                  </a:lnTo>
                  <a:lnTo>
                    <a:pt x="856" y="868"/>
                  </a:lnTo>
                  <a:lnTo>
                    <a:pt x="873" y="833"/>
                  </a:lnTo>
                  <a:lnTo>
                    <a:pt x="890" y="797"/>
                  </a:lnTo>
                  <a:lnTo>
                    <a:pt x="908" y="760"/>
                  </a:lnTo>
                  <a:lnTo>
                    <a:pt x="927" y="724"/>
                  </a:lnTo>
                  <a:lnTo>
                    <a:pt x="944" y="687"/>
                  </a:lnTo>
                  <a:lnTo>
                    <a:pt x="960" y="649"/>
                  </a:lnTo>
                  <a:lnTo>
                    <a:pt x="977" y="611"/>
                  </a:lnTo>
                  <a:lnTo>
                    <a:pt x="994" y="572"/>
                  </a:lnTo>
                  <a:lnTo>
                    <a:pt x="1011" y="532"/>
                  </a:lnTo>
                  <a:lnTo>
                    <a:pt x="1029" y="491"/>
                  </a:lnTo>
                  <a:lnTo>
                    <a:pt x="1044" y="451"/>
                  </a:lnTo>
                  <a:lnTo>
                    <a:pt x="1061" y="411"/>
                  </a:lnTo>
                  <a:lnTo>
                    <a:pt x="1077" y="369"/>
                  </a:lnTo>
                  <a:lnTo>
                    <a:pt x="1092" y="326"/>
                  </a:lnTo>
                  <a:lnTo>
                    <a:pt x="1109" y="284"/>
                  </a:lnTo>
                  <a:lnTo>
                    <a:pt x="1125" y="240"/>
                  </a:lnTo>
                  <a:lnTo>
                    <a:pt x="1140" y="196"/>
                  </a:lnTo>
                  <a:lnTo>
                    <a:pt x="1155" y="152"/>
                  </a:lnTo>
                  <a:lnTo>
                    <a:pt x="1171" y="108"/>
                  </a:lnTo>
                  <a:lnTo>
                    <a:pt x="1186" y="61"/>
                  </a:lnTo>
                  <a:lnTo>
                    <a:pt x="1190" y="54"/>
                  </a:lnTo>
                  <a:lnTo>
                    <a:pt x="1194" y="46"/>
                  </a:lnTo>
                  <a:lnTo>
                    <a:pt x="1196" y="40"/>
                  </a:lnTo>
                  <a:lnTo>
                    <a:pt x="1200" y="33"/>
                  </a:lnTo>
                  <a:lnTo>
                    <a:pt x="1203" y="29"/>
                  </a:lnTo>
                  <a:lnTo>
                    <a:pt x="1205" y="23"/>
                  </a:lnTo>
                  <a:lnTo>
                    <a:pt x="1209" y="19"/>
                  </a:lnTo>
                  <a:lnTo>
                    <a:pt x="1213" y="15"/>
                  </a:lnTo>
                  <a:lnTo>
                    <a:pt x="1215" y="12"/>
                  </a:lnTo>
                  <a:lnTo>
                    <a:pt x="1219" y="8"/>
                  </a:lnTo>
                  <a:lnTo>
                    <a:pt x="1223" y="6"/>
                  </a:lnTo>
                  <a:lnTo>
                    <a:pt x="1225" y="4"/>
                  </a:lnTo>
                  <a:lnTo>
                    <a:pt x="1230" y="0"/>
                  </a:lnTo>
                  <a:lnTo>
                    <a:pt x="123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601386" y="4378184"/>
              <a:ext cx="316196" cy="274099"/>
            </a:xfrm>
            <a:custGeom>
              <a:avLst/>
              <a:gdLst>
                <a:gd name="T0" fmla="*/ 2147483647 w 675"/>
                <a:gd name="T1" fmla="*/ 2147483647 h 585"/>
                <a:gd name="T2" fmla="*/ 2147483647 w 675"/>
                <a:gd name="T3" fmla="*/ 2147483647 h 585"/>
                <a:gd name="T4" fmla="*/ 2147483647 w 675"/>
                <a:gd name="T5" fmla="*/ 2147483647 h 585"/>
                <a:gd name="T6" fmla="*/ 2147483647 w 675"/>
                <a:gd name="T7" fmla="*/ 2147483647 h 585"/>
                <a:gd name="T8" fmla="*/ 2147483647 w 675"/>
                <a:gd name="T9" fmla="*/ 2147483647 h 585"/>
                <a:gd name="T10" fmla="*/ 2147483647 w 675"/>
                <a:gd name="T11" fmla="*/ 2147483647 h 585"/>
                <a:gd name="T12" fmla="*/ 2147483647 w 675"/>
                <a:gd name="T13" fmla="*/ 2147483647 h 585"/>
                <a:gd name="T14" fmla="*/ 2147483647 w 675"/>
                <a:gd name="T15" fmla="*/ 2147483647 h 585"/>
                <a:gd name="T16" fmla="*/ 2147483647 w 675"/>
                <a:gd name="T17" fmla="*/ 2147483647 h 585"/>
                <a:gd name="T18" fmla="*/ 2147483647 w 675"/>
                <a:gd name="T19" fmla="*/ 2147483647 h 585"/>
                <a:gd name="T20" fmla="*/ 2147483647 w 675"/>
                <a:gd name="T21" fmla="*/ 2147483647 h 585"/>
                <a:gd name="T22" fmla="*/ 2147483647 w 675"/>
                <a:gd name="T23" fmla="*/ 2147483647 h 585"/>
                <a:gd name="T24" fmla="*/ 2147483647 w 675"/>
                <a:gd name="T25" fmla="*/ 2147483647 h 585"/>
                <a:gd name="T26" fmla="*/ 2147483647 w 675"/>
                <a:gd name="T27" fmla="*/ 2147483647 h 585"/>
                <a:gd name="T28" fmla="*/ 2147483647 w 675"/>
                <a:gd name="T29" fmla="*/ 2147483647 h 585"/>
                <a:gd name="T30" fmla="*/ 2147483647 w 675"/>
                <a:gd name="T31" fmla="*/ 2147483647 h 585"/>
                <a:gd name="T32" fmla="*/ 2147483647 w 675"/>
                <a:gd name="T33" fmla="*/ 2147483647 h 585"/>
                <a:gd name="T34" fmla="*/ 2147483647 w 675"/>
                <a:gd name="T35" fmla="*/ 2147483647 h 585"/>
                <a:gd name="T36" fmla="*/ 2147483647 w 675"/>
                <a:gd name="T37" fmla="*/ 2147483647 h 585"/>
                <a:gd name="T38" fmla="*/ 2147483647 w 675"/>
                <a:gd name="T39" fmla="*/ 2147483647 h 585"/>
                <a:gd name="T40" fmla="*/ 2147483647 w 675"/>
                <a:gd name="T41" fmla="*/ 2147483647 h 585"/>
                <a:gd name="T42" fmla="*/ 2147483647 w 675"/>
                <a:gd name="T43" fmla="*/ 2147483647 h 585"/>
                <a:gd name="T44" fmla="*/ 2147483647 w 675"/>
                <a:gd name="T45" fmla="*/ 2147483647 h 585"/>
                <a:gd name="T46" fmla="*/ 2147483647 w 675"/>
                <a:gd name="T47" fmla="*/ 2147483647 h 585"/>
                <a:gd name="T48" fmla="*/ 2147483647 w 675"/>
                <a:gd name="T49" fmla="*/ 2147483647 h 585"/>
                <a:gd name="T50" fmla="*/ 2147483647 w 675"/>
                <a:gd name="T51" fmla="*/ 2147483647 h 585"/>
                <a:gd name="T52" fmla="*/ 2147483647 w 675"/>
                <a:gd name="T53" fmla="*/ 2147483647 h 585"/>
                <a:gd name="T54" fmla="*/ 2147483647 w 675"/>
                <a:gd name="T55" fmla="*/ 2147483647 h 585"/>
                <a:gd name="T56" fmla="*/ 2147483647 w 675"/>
                <a:gd name="T57" fmla="*/ 2147483647 h 585"/>
                <a:gd name="T58" fmla="*/ 2147483647 w 675"/>
                <a:gd name="T59" fmla="*/ 2147483647 h 585"/>
                <a:gd name="T60" fmla="*/ 2147483647 w 675"/>
                <a:gd name="T61" fmla="*/ 2147483647 h 585"/>
                <a:gd name="T62" fmla="*/ 2147483647 w 675"/>
                <a:gd name="T63" fmla="*/ 2147483647 h 585"/>
                <a:gd name="T64" fmla="*/ 2147483647 w 675"/>
                <a:gd name="T65" fmla="*/ 2147483647 h 585"/>
                <a:gd name="T66" fmla="*/ 2147483647 w 675"/>
                <a:gd name="T67" fmla="*/ 2147483647 h 585"/>
                <a:gd name="T68" fmla="*/ 2147483647 w 675"/>
                <a:gd name="T69" fmla="*/ 2147483647 h 585"/>
                <a:gd name="T70" fmla="*/ 2147483647 w 675"/>
                <a:gd name="T71" fmla="*/ 2147483647 h 585"/>
                <a:gd name="T72" fmla="*/ 2147483647 w 675"/>
                <a:gd name="T73" fmla="*/ 2147483647 h 585"/>
                <a:gd name="T74" fmla="*/ 2147483647 w 675"/>
                <a:gd name="T75" fmla="*/ 2147483647 h 585"/>
                <a:gd name="T76" fmla="*/ 0 w 675"/>
                <a:gd name="T77" fmla="*/ 2147483647 h 585"/>
                <a:gd name="T78" fmla="*/ 2147483647 w 675"/>
                <a:gd name="T79" fmla="*/ 2147483647 h 585"/>
                <a:gd name="T80" fmla="*/ 2147483647 w 675"/>
                <a:gd name="T81" fmla="*/ 2147483647 h 585"/>
                <a:gd name="T82" fmla="*/ 2147483647 w 675"/>
                <a:gd name="T83" fmla="*/ 0 h 5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5"/>
                <a:gd name="T127" fmla="*/ 0 h 585"/>
                <a:gd name="T128" fmla="*/ 675 w 675"/>
                <a:gd name="T129" fmla="*/ 585 h 5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5" h="585">
                  <a:moveTo>
                    <a:pt x="28" y="0"/>
                  </a:moveTo>
                  <a:lnTo>
                    <a:pt x="36" y="0"/>
                  </a:lnTo>
                  <a:lnTo>
                    <a:pt x="44" y="1"/>
                  </a:lnTo>
                  <a:lnTo>
                    <a:pt x="53" y="1"/>
                  </a:lnTo>
                  <a:lnTo>
                    <a:pt x="63" y="3"/>
                  </a:lnTo>
                  <a:lnTo>
                    <a:pt x="76" y="5"/>
                  </a:lnTo>
                  <a:lnTo>
                    <a:pt x="90" y="7"/>
                  </a:lnTo>
                  <a:lnTo>
                    <a:pt x="98" y="7"/>
                  </a:lnTo>
                  <a:lnTo>
                    <a:pt x="107" y="9"/>
                  </a:lnTo>
                  <a:lnTo>
                    <a:pt x="115" y="11"/>
                  </a:lnTo>
                  <a:lnTo>
                    <a:pt x="124" y="11"/>
                  </a:lnTo>
                  <a:lnTo>
                    <a:pt x="161" y="21"/>
                  </a:lnTo>
                  <a:lnTo>
                    <a:pt x="195" y="30"/>
                  </a:lnTo>
                  <a:lnTo>
                    <a:pt x="232" y="42"/>
                  </a:lnTo>
                  <a:lnTo>
                    <a:pt x="267" y="51"/>
                  </a:lnTo>
                  <a:lnTo>
                    <a:pt x="299" y="63"/>
                  </a:lnTo>
                  <a:lnTo>
                    <a:pt x="332" y="74"/>
                  </a:lnTo>
                  <a:lnTo>
                    <a:pt x="366" y="86"/>
                  </a:lnTo>
                  <a:lnTo>
                    <a:pt x="397" y="97"/>
                  </a:lnTo>
                  <a:lnTo>
                    <a:pt x="420" y="105"/>
                  </a:lnTo>
                  <a:lnTo>
                    <a:pt x="439" y="113"/>
                  </a:lnTo>
                  <a:lnTo>
                    <a:pt x="460" y="122"/>
                  </a:lnTo>
                  <a:lnTo>
                    <a:pt x="480" y="130"/>
                  </a:lnTo>
                  <a:lnTo>
                    <a:pt x="497" y="138"/>
                  </a:lnTo>
                  <a:lnTo>
                    <a:pt x="514" y="145"/>
                  </a:lnTo>
                  <a:lnTo>
                    <a:pt x="530" y="153"/>
                  </a:lnTo>
                  <a:lnTo>
                    <a:pt x="545" y="161"/>
                  </a:lnTo>
                  <a:lnTo>
                    <a:pt x="558" y="168"/>
                  </a:lnTo>
                  <a:lnTo>
                    <a:pt x="572" y="178"/>
                  </a:lnTo>
                  <a:lnTo>
                    <a:pt x="583" y="186"/>
                  </a:lnTo>
                  <a:lnTo>
                    <a:pt x="595" y="193"/>
                  </a:lnTo>
                  <a:lnTo>
                    <a:pt x="604" y="201"/>
                  </a:lnTo>
                  <a:lnTo>
                    <a:pt x="614" y="209"/>
                  </a:lnTo>
                  <a:lnTo>
                    <a:pt x="624" y="216"/>
                  </a:lnTo>
                  <a:lnTo>
                    <a:pt x="631" y="226"/>
                  </a:lnTo>
                  <a:lnTo>
                    <a:pt x="641" y="238"/>
                  </a:lnTo>
                  <a:lnTo>
                    <a:pt x="650" y="249"/>
                  </a:lnTo>
                  <a:lnTo>
                    <a:pt x="658" y="263"/>
                  </a:lnTo>
                  <a:lnTo>
                    <a:pt x="664" y="276"/>
                  </a:lnTo>
                  <a:lnTo>
                    <a:pt x="670" y="289"/>
                  </a:lnTo>
                  <a:lnTo>
                    <a:pt x="673" y="305"/>
                  </a:lnTo>
                  <a:lnTo>
                    <a:pt x="675" y="320"/>
                  </a:lnTo>
                  <a:lnTo>
                    <a:pt x="675" y="335"/>
                  </a:lnTo>
                  <a:lnTo>
                    <a:pt x="675" y="357"/>
                  </a:lnTo>
                  <a:lnTo>
                    <a:pt x="673" y="376"/>
                  </a:lnTo>
                  <a:lnTo>
                    <a:pt x="672" y="397"/>
                  </a:lnTo>
                  <a:lnTo>
                    <a:pt x="666" y="420"/>
                  </a:lnTo>
                  <a:lnTo>
                    <a:pt x="662" y="441"/>
                  </a:lnTo>
                  <a:lnTo>
                    <a:pt x="654" y="464"/>
                  </a:lnTo>
                  <a:lnTo>
                    <a:pt x="647" y="487"/>
                  </a:lnTo>
                  <a:lnTo>
                    <a:pt x="637" y="512"/>
                  </a:lnTo>
                  <a:lnTo>
                    <a:pt x="631" y="522"/>
                  </a:lnTo>
                  <a:lnTo>
                    <a:pt x="625" y="529"/>
                  </a:lnTo>
                  <a:lnTo>
                    <a:pt x="620" y="537"/>
                  </a:lnTo>
                  <a:lnTo>
                    <a:pt x="614" y="545"/>
                  </a:lnTo>
                  <a:lnTo>
                    <a:pt x="606" y="550"/>
                  </a:lnTo>
                  <a:lnTo>
                    <a:pt x="601" y="556"/>
                  </a:lnTo>
                  <a:lnTo>
                    <a:pt x="593" y="562"/>
                  </a:lnTo>
                  <a:lnTo>
                    <a:pt x="587" y="568"/>
                  </a:lnTo>
                  <a:lnTo>
                    <a:pt x="579" y="572"/>
                  </a:lnTo>
                  <a:lnTo>
                    <a:pt x="572" y="575"/>
                  </a:lnTo>
                  <a:lnTo>
                    <a:pt x="566" y="579"/>
                  </a:lnTo>
                  <a:lnTo>
                    <a:pt x="558" y="581"/>
                  </a:lnTo>
                  <a:lnTo>
                    <a:pt x="551" y="583"/>
                  </a:lnTo>
                  <a:lnTo>
                    <a:pt x="543" y="585"/>
                  </a:lnTo>
                  <a:lnTo>
                    <a:pt x="535" y="585"/>
                  </a:lnTo>
                  <a:lnTo>
                    <a:pt x="530" y="585"/>
                  </a:lnTo>
                  <a:lnTo>
                    <a:pt x="522" y="585"/>
                  </a:lnTo>
                  <a:lnTo>
                    <a:pt x="514" y="583"/>
                  </a:lnTo>
                  <a:lnTo>
                    <a:pt x="506" y="581"/>
                  </a:lnTo>
                  <a:lnTo>
                    <a:pt x="499" y="577"/>
                  </a:lnTo>
                  <a:lnTo>
                    <a:pt x="489" y="574"/>
                  </a:lnTo>
                  <a:lnTo>
                    <a:pt x="480" y="568"/>
                  </a:lnTo>
                  <a:lnTo>
                    <a:pt x="470" y="562"/>
                  </a:lnTo>
                  <a:lnTo>
                    <a:pt x="460" y="554"/>
                  </a:lnTo>
                  <a:lnTo>
                    <a:pt x="451" y="549"/>
                  </a:lnTo>
                  <a:lnTo>
                    <a:pt x="441" y="541"/>
                  </a:lnTo>
                  <a:lnTo>
                    <a:pt x="430" y="535"/>
                  </a:lnTo>
                  <a:lnTo>
                    <a:pt x="420" y="526"/>
                  </a:lnTo>
                  <a:lnTo>
                    <a:pt x="410" y="516"/>
                  </a:lnTo>
                  <a:lnTo>
                    <a:pt x="399" y="506"/>
                  </a:lnTo>
                  <a:lnTo>
                    <a:pt x="389" y="497"/>
                  </a:lnTo>
                  <a:lnTo>
                    <a:pt x="378" y="485"/>
                  </a:lnTo>
                  <a:lnTo>
                    <a:pt x="366" y="472"/>
                  </a:lnTo>
                  <a:lnTo>
                    <a:pt x="355" y="458"/>
                  </a:lnTo>
                  <a:lnTo>
                    <a:pt x="343" y="445"/>
                  </a:lnTo>
                  <a:lnTo>
                    <a:pt x="330" y="430"/>
                  </a:lnTo>
                  <a:lnTo>
                    <a:pt x="318" y="414"/>
                  </a:lnTo>
                  <a:lnTo>
                    <a:pt x="305" y="397"/>
                  </a:lnTo>
                  <a:lnTo>
                    <a:pt x="291" y="378"/>
                  </a:lnTo>
                  <a:lnTo>
                    <a:pt x="278" y="360"/>
                  </a:lnTo>
                  <a:lnTo>
                    <a:pt x="261" y="337"/>
                  </a:lnTo>
                  <a:lnTo>
                    <a:pt x="243" y="314"/>
                  </a:lnTo>
                  <a:lnTo>
                    <a:pt x="226" y="295"/>
                  </a:lnTo>
                  <a:lnTo>
                    <a:pt x="211" y="274"/>
                  </a:lnTo>
                  <a:lnTo>
                    <a:pt x="195" y="255"/>
                  </a:lnTo>
                  <a:lnTo>
                    <a:pt x="180" y="238"/>
                  </a:lnTo>
                  <a:lnTo>
                    <a:pt x="165" y="220"/>
                  </a:lnTo>
                  <a:lnTo>
                    <a:pt x="151" y="205"/>
                  </a:lnTo>
                  <a:lnTo>
                    <a:pt x="138" y="190"/>
                  </a:lnTo>
                  <a:lnTo>
                    <a:pt x="124" y="174"/>
                  </a:lnTo>
                  <a:lnTo>
                    <a:pt x="111" y="163"/>
                  </a:lnTo>
                  <a:lnTo>
                    <a:pt x="100" y="149"/>
                  </a:lnTo>
                  <a:lnTo>
                    <a:pt x="88" y="138"/>
                  </a:lnTo>
                  <a:lnTo>
                    <a:pt x="76" y="128"/>
                  </a:lnTo>
                  <a:lnTo>
                    <a:pt x="67" y="119"/>
                  </a:lnTo>
                  <a:lnTo>
                    <a:pt x="57" y="109"/>
                  </a:lnTo>
                  <a:lnTo>
                    <a:pt x="50" y="103"/>
                  </a:lnTo>
                  <a:lnTo>
                    <a:pt x="44" y="99"/>
                  </a:lnTo>
                  <a:lnTo>
                    <a:pt x="36" y="94"/>
                  </a:lnTo>
                  <a:lnTo>
                    <a:pt x="30" y="88"/>
                  </a:lnTo>
                  <a:lnTo>
                    <a:pt x="27" y="84"/>
                  </a:lnTo>
                  <a:lnTo>
                    <a:pt x="21" y="80"/>
                  </a:lnTo>
                  <a:lnTo>
                    <a:pt x="13" y="71"/>
                  </a:lnTo>
                  <a:lnTo>
                    <a:pt x="7" y="63"/>
                  </a:lnTo>
                  <a:lnTo>
                    <a:pt x="4" y="55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32"/>
                  </a:lnTo>
                  <a:lnTo>
                    <a:pt x="2" y="23"/>
                  </a:lnTo>
                  <a:lnTo>
                    <a:pt x="4" y="15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895600" y="762000"/>
            <a:ext cx="1143000" cy="990600"/>
            <a:chOff x="3933485" y="3203207"/>
            <a:chExt cx="1243268" cy="1135686"/>
          </a:xfrm>
          <a:solidFill>
            <a:srgbClr val="00B0F0"/>
          </a:solidFill>
        </p:grpSpPr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4057905" y="3328563"/>
              <a:ext cx="285324" cy="274099"/>
            </a:xfrm>
            <a:custGeom>
              <a:avLst/>
              <a:gdLst>
                <a:gd name="T0" fmla="*/ 2147483647 w 608"/>
                <a:gd name="T1" fmla="*/ 0 h 585"/>
                <a:gd name="T2" fmla="*/ 2147483647 w 608"/>
                <a:gd name="T3" fmla="*/ 2147483647 h 585"/>
                <a:gd name="T4" fmla="*/ 2147483647 w 608"/>
                <a:gd name="T5" fmla="*/ 2147483647 h 585"/>
                <a:gd name="T6" fmla="*/ 2147483647 w 608"/>
                <a:gd name="T7" fmla="*/ 2147483647 h 585"/>
                <a:gd name="T8" fmla="*/ 2147483647 w 608"/>
                <a:gd name="T9" fmla="*/ 2147483647 h 585"/>
                <a:gd name="T10" fmla="*/ 2147483647 w 608"/>
                <a:gd name="T11" fmla="*/ 2147483647 h 585"/>
                <a:gd name="T12" fmla="*/ 2147483647 w 608"/>
                <a:gd name="T13" fmla="*/ 2147483647 h 585"/>
                <a:gd name="T14" fmla="*/ 2147483647 w 608"/>
                <a:gd name="T15" fmla="*/ 2147483647 h 585"/>
                <a:gd name="T16" fmla="*/ 2147483647 w 608"/>
                <a:gd name="T17" fmla="*/ 2147483647 h 585"/>
                <a:gd name="T18" fmla="*/ 2147483647 w 608"/>
                <a:gd name="T19" fmla="*/ 2147483647 h 585"/>
                <a:gd name="T20" fmla="*/ 2147483647 w 608"/>
                <a:gd name="T21" fmla="*/ 2147483647 h 585"/>
                <a:gd name="T22" fmla="*/ 2147483647 w 608"/>
                <a:gd name="T23" fmla="*/ 2147483647 h 585"/>
                <a:gd name="T24" fmla="*/ 2147483647 w 608"/>
                <a:gd name="T25" fmla="*/ 2147483647 h 585"/>
                <a:gd name="T26" fmla="*/ 2147483647 w 608"/>
                <a:gd name="T27" fmla="*/ 2147483647 h 585"/>
                <a:gd name="T28" fmla="*/ 2147483647 w 608"/>
                <a:gd name="T29" fmla="*/ 2147483647 h 585"/>
                <a:gd name="T30" fmla="*/ 2147483647 w 608"/>
                <a:gd name="T31" fmla="*/ 2147483647 h 585"/>
                <a:gd name="T32" fmla="*/ 2147483647 w 608"/>
                <a:gd name="T33" fmla="*/ 2147483647 h 585"/>
                <a:gd name="T34" fmla="*/ 2147483647 w 608"/>
                <a:gd name="T35" fmla="*/ 2147483647 h 585"/>
                <a:gd name="T36" fmla="*/ 2147483647 w 608"/>
                <a:gd name="T37" fmla="*/ 2147483647 h 585"/>
                <a:gd name="T38" fmla="*/ 2147483647 w 608"/>
                <a:gd name="T39" fmla="*/ 2147483647 h 585"/>
                <a:gd name="T40" fmla="*/ 2147483647 w 608"/>
                <a:gd name="T41" fmla="*/ 2147483647 h 585"/>
                <a:gd name="T42" fmla="*/ 2147483647 w 608"/>
                <a:gd name="T43" fmla="*/ 2147483647 h 585"/>
                <a:gd name="T44" fmla="*/ 2147483647 w 608"/>
                <a:gd name="T45" fmla="*/ 2147483647 h 585"/>
                <a:gd name="T46" fmla="*/ 2147483647 w 608"/>
                <a:gd name="T47" fmla="*/ 2147483647 h 585"/>
                <a:gd name="T48" fmla="*/ 2147483647 w 608"/>
                <a:gd name="T49" fmla="*/ 2147483647 h 585"/>
                <a:gd name="T50" fmla="*/ 2147483647 w 608"/>
                <a:gd name="T51" fmla="*/ 2147483647 h 585"/>
                <a:gd name="T52" fmla="*/ 2147483647 w 608"/>
                <a:gd name="T53" fmla="*/ 2147483647 h 585"/>
                <a:gd name="T54" fmla="*/ 2147483647 w 608"/>
                <a:gd name="T55" fmla="*/ 2147483647 h 585"/>
                <a:gd name="T56" fmla="*/ 2147483647 w 608"/>
                <a:gd name="T57" fmla="*/ 2147483647 h 585"/>
                <a:gd name="T58" fmla="*/ 2147483647 w 608"/>
                <a:gd name="T59" fmla="*/ 2147483647 h 585"/>
                <a:gd name="T60" fmla="*/ 2147483647 w 608"/>
                <a:gd name="T61" fmla="*/ 2147483647 h 585"/>
                <a:gd name="T62" fmla="*/ 2147483647 w 608"/>
                <a:gd name="T63" fmla="*/ 2147483647 h 585"/>
                <a:gd name="T64" fmla="*/ 2147483647 w 608"/>
                <a:gd name="T65" fmla="*/ 2147483647 h 585"/>
                <a:gd name="T66" fmla="*/ 2147483647 w 608"/>
                <a:gd name="T67" fmla="*/ 2147483647 h 585"/>
                <a:gd name="T68" fmla="*/ 2147483647 w 608"/>
                <a:gd name="T69" fmla="*/ 2147483647 h 585"/>
                <a:gd name="T70" fmla="*/ 2147483647 w 608"/>
                <a:gd name="T71" fmla="*/ 2147483647 h 585"/>
                <a:gd name="T72" fmla="*/ 2147483647 w 608"/>
                <a:gd name="T73" fmla="*/ 2147483647 h 585"/>
                <a:gd name="T74" fmla="*/ 2147483647 w 608"/>
                <a:gd name="T75" fmla="*/ 2147483647 h 585"/>
                <a:gd name="T76" fmla="*/ 2147483647 w 608"/>
                <a:gd name="T77" fmla="*/ 2147483647 h 585"/>
                <a:gd name="T78" fmla="*/ 2147483647 w 608"/>
                <a:gd name="T79" fmla="*/ 2147483647 h 585"/>
                <a:gd name="T80" fmla="*/ 2147483647 w 608"/>
                <a:gd name="T81" fmla="*/ 2147483647 h 585"/>
                <a:gd name="T82" fmla="*/ 2147483647 w 608"/>
                <a:gd name="T83" fmla="*/ 2147483647 h 585"/>
                <a:gd name="T84" fmla="*/ 2147483647 w 608"/>
                <a:gd name="T85" fmla="*/ 2147483647 h 585"/>
                <a:gd name="T86" fmla="*/ 2147483647 w 608"/>
                <a:gd name="T87" fmla="*/ 2147483647 h 585"/>
                <a:gd name="T88" fmla="*/ 2147483647 w 608"/>
                <a:gd name="T89" fmla="*/ 2147483647 h 585"/>
                <a:gd name="T90" fmla="*/ 2147483647 w 608"/>
                <a:gd name="T91" fmla="*/ 2147483647 h 585"/>
                <a:gd name="T92" fmla="*/ 2147483647 w 608"/>
                <a:gd name="T93" fmla="*/ 2147483647 h 585"/>
                <a:gd name="T94" fmla="*/ 2147483647 w 608"/>
                <a:gd name="T95" fmla="*/ 0 h 585"/>
                <a:gd name="T96" fmla="*/ 2147483647 w 608"/>
                <a:gd name="T97" fmla="*/ 0 h 5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08"/>
                <a:gd name="T148" fmla="*/ 0 h 585"/>
                <a:gd name="T149" fmla="*/ 608 w 608"/>
                <a:gd name="T150" fmla="*/ 585 h 5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08" h="585">
                  <a:moveTo>
                    <a:pt x="52" y="0"/>
                  </a:moveTo>
                  <a:lnTo>
                    <a:pt x="69" y="0"/>
                  </a:lnTo>
                  <a:lnTo>
                    <a:pt x="86" y="1"/>
                  </a:lnTo>
                  <a:lnTo>
                    <a:pt x="105" y="3"/>
                  </a:lnTo>
                  <a:lnTo>
                    <a:pt x="125" y="7"/>
                  </a:lnTo>
                  <a:lnTo>
                    <a:pt x="144" y="11"/>
                  </a:lnTo>
                  <a:lnTo>
                    <a:pt x="163" y="17"/>
                  </a:lnTo>
                  <a:lnTo>
                    <a:pt x="184" y="23"/>
                  </a:lnTo>
                  <a:lnTo>
                    <a:pt x="205" y="28"/>
                  </a:lnTo>
                  <a:lnTo>
                    <a:pt x="230" y="38"/>
                  </a:lnTo>
                  <a:lnTo>
                    <a:pt x="255" y="46"/>
                  </a:lnTo>
                  <a:lnTo>
                    <a:pt x="280" y="53"/>
                  </a:lnTo>
                  <a:lnTo>
                    <a:pt x="303" y="61"/>
                  </a:lnTo>
                  <a:lnTo>
                    <a:pt x="326" y="69"/>
                  </a:lnTo>
                  <a:lnTo>
                    <a:pt x="347" y="78"/>
                  </a:lnTo>
                  <a:lnTo>
                    <a:pt x="368" y="86"/>
                  </a:lnTo>
                  <a:lnTo>
                    <a:pt x="389" y="94"/>
                  </a:lnTo>
                  <a:lnTo>
                    <a:pt x="409" y="101"/>
                  </a:lnTo>
                  <a:lnTo>
                    <a:pt x="426" y="111"/>
                  </a:lnTo>
                  <a:lnTo>
                    <a:pt x="443" y="119"/>
                  </a:lnTo>
                  <a:lnTo>
                    <a:pt x="461" y="128"/>
                  </a:lnTo>
                  <a:lnTo>
                    <a:pt x="476" y="136"/>
                  </a:lnTo>
                  <a:lnTo>
                    <a:pt x="489" y="145"/>
                  </a:lnTo>
                  <a:lnTo>
                    <a:pt x="505" y="153"/>
                  </a:lnTo>
                  <a:lnTo>
                    <a:pt x="518" y="163"/>
                  </a:lnTo>
                  <a:lnTo>
                    <a:pt x="528" y="174"/>
                  </a:lnTo>
                  <a:lnTo>
                    <a:pt x="539" y="186"/>
                  </a:lnTo>
                  <a:lnTo>
                    <a:pt x="549" y="197"/>
                  </a:lnTo>
                  <a:lnTo>
                    <a:pt x="558" y="209"/>
                  </a:lnTo>
                  <a:lnTo>
                    <a:pt x="566" y="222"/>
                  </a:lnTo>
                  <a:lnTo>
                    <a:pt x="574" y="236"/>
                  </a:lnTo>
                  <a:lnTo>
                    <a:pt x="580" y="249"/>
                  </a:lnTo>
                  <a:lnTo>
                    <a:pt x="585" y="262"/>
                  </a:lnTo>
                  <a:lnTo>
                    <a:pt x="591" y="278"/>
                  </a:lnTo>
                  <a:lnTo>
                    <a:pt x="595" y="293"/>
                  </a:lnTo>
                  <a:lnTo>
                    <a:pt x="599" y="309"/>
                  </a:lnTo>
                  <a:lnTo>
                    <a:pt x="603" y="326"/>
                  </a:lnTo>
                  <a:lnTo>
                    <a:pt x="604" y="343"/>
                  </a:lnTo>
                  <a:lnTo>
                    <a:pt x="606" y="358"/>
                  </a:lnTo>
                  <a:lnTo>
                    <a:pt x="608" y="378"/>
                  </a:lnTo>
                  <a:lnTo>
                    <a:pt x="608" y="395"/>
                  </a:lnTo>
                  <a:lnTo>
                    <a:pt x="608" y="418"/>
                  </a:lnTo>
                  <a:lnTo>
                    <a:pt x="606" y="439"/>
                  </a:lnTo>
                  <a:lnTo>
                    <a:pt x="603" y="460"/>
                  </a:lnTo>
                  <a:lnTo>
                    <a:pt x="599" y="479"/>
                  </a:lnTo>
                  <a:lnTo>
                    <a:pt x="593" y="495"/>
                  </a:lnTo>
                  <a:lnTo>
                    <a:pt x="587" y="512"/>
                  </a:lnTo>
                  <a:lnTo>
                    <a:pt x="580" y="525"/>
                  </a:lnTo>
                  <a:lnTo>
                    <a:pt x="570" y="537"/>
                  </a:lnTo>
                  <a:lnTo>
                    <a:pt x="560" y="549"/>
                  </a:lnTo>
                  <a:lnTo>
                    <a:pt x="549" y="558"/>
                  </a:lnTo>
                  <a:lnTo>
                    <a:pt x="537" y="566"/>
                  </a:lnTo>
                  <a:lnTo>
                    <a:pt x="524" y="573"/>
                  </a:lnTo>
                  <a:lnTo>
                    <a:pt x="510" y="577"/>
                  </a:lnTo>
                  <a:lnTo>
                    <a:pt x="495" y="581"/>
                  </a:lnTo>
                  <a:lnTo>
                    <a:pt x="478" y="583"/>
                  </a:lnTo>
                  <a:lnTo>
                    <a:pt x="461" y="585"/>
                  </a:lnTo>
                  <a:lnTo>
                    <a:pt x="445" y="583"/>
                  </a:lnTo>
                  <a:lnTo>
                    <a:pt x="432" y="581"/>
                  </a:lnTo>
                  <a:lnTo>
                    <a:pt x="418" y="577"/>
                  </a:lnTo>
                  <a:lnTo>
                    <a:pt x="403" y="570"/>
                  </a:lnTo>
                  <a:lnTo>
                    <a:pt x="389" y="562"/>
                  </a:lnTo>
                  <a:lnTo>
                    <a:pt x="376" y="554"/>
                  </a:lnTo>
                  <a:lnTo>
                    <a:pt x="361" y="543"/>
                  </a:lnTo>
                  <a:lnTo>
                    <a:pt x="347" y="529"/>
                  </a:lnTo>
                  <a:lnTo>
                    <a:pt x="332" y="516"/>
                  </a:lnTo>
                  <a:lnTo>
                    <a:pt x="318" y="501"/>
                  </a:lnTo>
                  <a:lnTo>
                    <a:pt x="301" y="483"/>
                  </a:lnTo>
                  <a:lnTo>
                    <a:pt x="286" y="464"/>
                  </a:lnTo>
                  <a:lnTo>
                    <a:pt x="269" y="443"/>
                  </a:lnTo>
                  <a:lnTo>
                    <a:pt x="249" y="420"/>
                  </a:lnTo>
                  <a:lnTo>
                    <a:pt x="230" y="397"/>
                  </a:lnTo>
                  <a:lnTo>
                    <a:pt x="211" y="370"/>
                  </a:lnTo>
                  <a:lnTo>
                    <a:pt x="190" y="341"/>
                  </a:lnTo>
                  <a:lnTo>
                    <a:pt x="169" y="312"/>
                  </a:lnTo>
                  <a:lnTo>
                    <a:pt x="148" y="280"/>
                  </a:lnTo>
                  <a:lnTo>
                    <a:pt x="125" y="247"/>
                  </a:lnTo>
                  <a:lnTo>
                    <a:pt x="102" y="213"/>
                  </a:lnTo>
                  <a:lnTo>
                    <a:pt x="78" y="176"/>
                  </a:lnTo>
                  <a:lnTo>
                    <a:pt x="54" y="136"/>
                  </a:lnTo>
                  <a:lnTo>
                    <a:pt x="29" y="95"/>
                  </a:lnTo>
                  <a:lnTo>
                    <a:pt x="23" y="90"/>
                  </a:lnTo>
                  <a:lnTo>
                    <a:pt x="17" y="82"/>
                  </a:lnTo>
                  <a:lnTo>
                    <a:pt x="13" y="76"/>
                  </a:lnTo>
                  <a:lnTo>
                    <a:pt x="7" y="69"/>
                  </a:lnTo>
                  <a:lnTo>
                    <a:pt x="6" y="63"/>
                  </a:lnTo>
                  <a:lnTo>
                    <a:pt x="2" y="57"/>
                  </a:lnTo>
                  <a:lnTo>
                    <a:pt x="2" y="53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6" y="26"/>
                  </a:lnTo>
                  <a:lnTo>
                    <a:pt x="11" y="19"/>
                  </a:lnTo>
                  <a:lnTo>
                    <a:pt x="17" y="11"/>
                  </a:lnTo>
                  <a:lnTo>
                    <a:pt x="25" y="5"/>
                  </a:lnTo>
                  <a:lnTo>
                    <a:pt x="32" y="1"/>
                  </a:lnTo>
                  <a:lnTo>
                    <a:pt x="42" y="0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4464844" y="3203207"/>
              <a:ext cx="439681" cy="399454"/>
            </a:xfrm>
            <a:custGeom>
              <a:avLst/>
              <a:gdLst>
                <a:gd name="T0" fmla="*/ 2147483647 w 939"/>
                <a:gd name="T1" fmla="*/ 0 h 854"/>
                <a:gd name="T2" fmla="*/ 2147483647 w 939"/>
                <a:gd name="T3" fmla="*/ 2147483647 h 854"/>
                <a:gd name="T4" fmla="*/ 2147483647 w 939"/>
                <a:gd name="T5" fmla="*/ 2147483647 h 854"/>
                <a:gd name="T6" fmla="*/ 2147483647 w 939"/>
                <a:gd name="T7" fmla="*/ 2147483647 h 854"/>
                <a:gd name="T8" fmla="*/ 2147483647 w 939"/>
                <a:gd name="T9" fmla="*/ 2147483647 h 854"/>
                <a:gd name="T10" fmla="*/ 2147483647 w 939"/>
                <a:gd name="T11" fmla="*/ 2147483647 h 854"/>
                <a:gd name="T12" fmla="*/ 2147483647 w 939"/>
                <a:gd name="T13" fmla="*/ 2147483647 h 854"/>
                <a:gd name="T14" fmla="*/ 2147483647 w 939"/>
                <a:gd name="T15" fmla="*/ 2147483647 h 854"/>
                <a:gd name="T16" fmla="*/ 2147483647 w 939"/>
                <a:gd name="T17" fmla="*/ 2147483647 h 854"/>
                <a:gd name="T18" fmla="*/ 2147483647 w 939"/>
                <a:gd name="T19" fmla="*/ 2147483647 h 854"/>
                <a:gd name="T20" fmla="*/ 2147483647 w 939"/>
                <a:gd name="T21" fmla="*/ 2147483647 h 854"/>
                <a:gd name="T22" fmla="*/ 2147483647 w 939"/>
                <a:gd name="T23" fmla="*/ 2147483647 h 854"/>
                <a:gd name="T24" fmla="*/ 2147483647 w 939"/>
                <a:gd name="T25" fmla="*/ 2147483647 h 854"/>
                <a:gd name="T26" fmla="*/ 2147483647 w 939"/>
                <a:gd name="T27" fmla="*/ 2147483647 h 854"/>
                <a:gd name="T28" fmla="*/ 2147483647 w 939"/>
                <a:gd name="T29" fmla="*/ 2147483647 h 854"/>
                <a:gd name="T30" fmla="*/ 2147483647 w 939"/>
                <a:gd name="T31" fmla="*/ 2147483647 h 854"/>
                <a:gd name="T32" fmla="*/ 2147483647 w 939"/>
                <a:gd name="T33" fmla="*/ 2147483647 h 854"/>
                <a:gd name="T34" fmla="*/ 2147483647 w 939"/>
                <a:gd name="T35" fmla="*/ 2147483647 h 854"/>
                <a:gd name="T36" fmla="*/ 2147483647 w 939"/>
                <a:gd name="T37" fmla="*/ 2147483647 h 854"/>
                <a:gd name="T38" fmla="*/ 2147483647 w 939"/>
                <a:gd name="T39" fmla="*/ 2147483647 h 854"/>
                <a:gd name="T40" fmla="*/ 2147483647 w 939"/>
                <a:gd name="T41" fmla="*/ 2147483647 h 854"/>
                <a:gd name="T42" fmla="*/ 2147483647 w 939"/>
                <a:gd name="T43" fmla="*/ 2147483647 h 854"/>
                <a:gd name="T44" fmla="*/ 2147483647 w 939"/>
                <a:gd name="T45" fmla="*/ 2147483647 h 854"/>
                <a:gd name="T46" fmla="*/ 2147483647 w 939"/>
                <a:gd name="T47" fmla="*/ 2147483647 h 854"/>
                <a:gd name="T48" fmla="*/ 2147483647 w 939"/>
                <a:gd name="T49" fmla="*/ 2147483647 h 854"/>
                <a:gd name="T50" fmla="*/ 2147483647 w 939"/>
                <a:gd name="T51" fmla="*/ 2147483647 h 854"/>
                <a:gd name="T52" fmla="*/ 2147483647 w 939"/>
                <a:gd name="T53" fmla="*/ 2147483647 h 854"/>
                <a:gd name="T54" fmla="*/ 2147483647 w 939"/>
                <a:gd name="T55" fmla="*/ 2147483647 h 854"/>
                <a:gd name="T56" fmla="*/ 2147483647 w 939"/>
                <a:gd name="T57" fmla="*/ 2147483647 h 854"/>
                <a:gd name="T58" fmla="*/ 2147483647 w 939"/>
                <a:gd name="T59" fmla="*/ 2147483647 h 854"/>
                <a:gd name="T60" fmla="*/ 2147483647 w 939"/>
                <a:gd name="T61" fmla="*/ 2147483647 h 854"/>
                <a:gd name="T62" fmla="*/ 0 w 939"/>
                <a:gd name="T63" fmla="*/ 2147483647 h 854"/>
                <a:gd name="T64" fmla="*/ 2147483647 w 939"/>
                <a:gd name="T65" fmla="*/ 2147483647 h 854"/>
                <a:gd name="T66" fmla="*/ 2147483647 w 939"/>
                <a:gd name="T67" fmla="*/ 2147483647 h 854"/>
                <a:gd name="T68" fmla="*/ 2147483647 w 939"/>
                <a:gd name="T69" fmla="*/ 2147483647 h 854"/>
                <a:gd name="T70" fmla="*/ 2147483647 w 939"/>
                <a:gd name="T71" fmla="*/ 2147483647 h 854"/>
                <a:gd name="T72" fmla="*/ 2147483647 w 939"/>
                <a:gd name="T73" fmla="*/ 2147483647 h 854"/>
                <a:gd name="T74" fmla="*/ 2147483647 w 939"/>
                <a:gd name="T75" fmla="*/ 2147483647 h 854"/>
                <a:gd name="T76" fmla="*/ 2147483647 w 939"/>
                <a:gd name="T77" fmla="*/ 2147483647 h 854"/>
                <a:gd name="T78" fmla="*/ 2147483647 w 939"/>
                <a:gd name="T79" fmla="*/ 2147483647 h 854"/>
                <a:gd name="T80" fmla="*/ 2147483647 w 939"/>
                <a:gd name="T81" fmla="*/ 2147483647 h 854"/>
                <a:gd name="T82" fmla="*/ 2147483647 w 939"/>
                <a:gd name="T83" fmla="*/ 2147483647 h 854"/>
                <a:gd name="T84" fmla="*/ 2147483647 w 939"/>
                <a:gd name="T85" fmla="*/ 2147483647 h 854"/>
                <a:gd name="T86" fmla="*/ 2147483647 w 939"/>
                <a:gd name="T87" fmla="*/ 2147483647 h 854"/>
                <a:gd name="T88" fmla="*/ 2147483647 w 939"/>
                <a:gd name="T89" fmla="*/ 2147483647 h 854"/>
                <a:gd name="T90" fmla="*/ 2147483647 w 939"/>
                <a:gd name="T91" fmla="*/ 2147483647 h 854"/>
                <a:gd name="T92" fmla="*/ 2147483647 w 939"/>
                <a:gd name="T93" fmla="*/ 2147483647 h 854"/>
                <a:gd name="T94" fmla="*/ 2147483647 w 939"/>
                <a:gd name="T95" fmla="*/ 0 h 8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9"/>
                <a:gd name="T145" fmla="*/ 0 h 854"/>
                <a:gd name="T146" fmla="*/ 939 w 939"/>
                <a:gd name="T147" fmla="*/ 854 h 8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9" h="854">
                  <a:moveTo>
                    <a:pt x="563" y="0"/>
                  </a:moveTo>
                  <a:lnTo>
                    <a:pt x="571" y="0"/>
                  </a:lnTo>
                  <a:lnTo>
                    <a:pt x="578" y="0"/>
                  </a:lnTo>
                  <a:lnTo>
                    <a:pt x="586" y="4"/>
                  </a:lnTo>
                  <a:lnTo>
                    <a:pt x="595" y="6"/>
                  </a:lnTo>
                  <a:lnTo>
                    <a:pt x="605" y="9"/>
                  </a:lnTo>
                  <a:lnTo>
                    <a:pt x="617" y="15"/>
                  </a:lnTo>
                  <a:lnTo>
                    <a:pt x="628" y="21"/>
                  </a:lnTo>
                  <a:lnTo>
                    <a:pt x="640" y="27"/>
                  </a:lnTo>
                  <a:lnTo>
                    <a:pt x="653" y="34"/>
                  </a:lnTo>
                  <a:lnTo>
                    <a:pt x="667" y="44"/>
                  </a:lnTo>
                  <a:lnTo>
                    <a:pt x="682" y="52"/>
                  </a:lnTo>
                  <a:lnTo>
                    <a:pt x="697" y="63"/>
                  </a:lnTo>
                  <a:lnTo>
                    <a:pt x="715" y="75"/>
                  </a:lnTo>
                  <a:lnTo>
                    <a:pt x="732" y="86"/>
                  </a:lnTo>
                  <a:lnTo>
                    <a:pt x="749" y="100"/>
                  </a:lnTo>
                  <a:lnTo>
                    <a:pt x="768" y="115"/>
                  </a:lnTo>
                  <a:lnTo>
                    <a:pt x="787" y="132"/>
                  </a:lnTo>
                  <a:lnTo>
                    <a:pt x="807" y="148"/>
                  </a:lnTo>
                  <a:lnTo>
                    <a:pt x="826" y="165"/>
                  </a:lnTo>
                  <a:lnTo>
                    <a:pt x="841" y="180"/>
                  </a:lnTo>
                  <a:lnTo>
                    <a:pt x="857" y="194"/>
                  </a:lnTo>
                  <a:lnTo>
                    <a:pt x="872" y="207"/>
                  </a:lnTo>
                  <a:lnTo>
                    <a:pt x="883" y="221"/>
                  </a:lnTo>
                  <a:lnTo>
                    <a:pt x="895" y="234"/>
                  </a:lnTo>
                  <a:lnTo>
                    <a:pt x="905" y="245"/>
                  </a:lnTo>
                  <a:lnTo>
                    <a:pt x="914" y="257"/>
                  </a:lnTo>
                  <a:lnTo>
                    <a:pt x="922" y="267"/>
                  </a:lnTo>
                  <a:lnTo>
                    <a:pt x="928" y="278"/>
                  </a:lnTo>
                  <a:lnTo>
                    <a:pt x="931" y="286"/>
                  </a:lnTo>
                  <a:lnTo>
                    <a:pt x="935" y="295"/>
                  </a:lnTo>
                  <a:lnTo>
                    <a:pt x="937" y="303"/>
                  </a:lnTo>
                  <a:lnTo>
                    <a:pt x="939" y="311"/>
                  </a:lnTo>
                  <a:lnTo>
                    <a:pt x="937" y="316"/>
                  </a:lnTo>
                  <a:lnTo>
                    <a:pt x="937" y="322"/>
                  </a:lnTo>
                  <a:lnTo>
                    <a:pt x="935" y="328"/>
                  </a:lnTo>
                  <a:lnTo>
                    <a:pt x="933" y="334"/>
                  </a:lnTo>
                  <a:lnTo>
                    <a:pt x="931" y="338"/>
                  </a:lnTo>
                  <a:lnTo>
                    <a:pt x="928" y="343"/>
                  </a:lnTo>
                  <a:lnTo>
                    <a:pt x="926" y="349"/>
                  </a:lnTo>
                  <a:lnTo>
                    <a:pt x="922" y="355"/>
                  </a:lnTo>
                  <a:lnTo>
                    <a:pt x="916" y="361"/>
                  </a:lnTo>
                  <a:lnTo>
                    <a:pt x="912" y="366"/>
                  </a:lnTo>
                  <a:lnTo>
                    <a:pt x="906" y="370"/>
                  </a:lnTo>
                  <a:lnTo>
                    <a:pt x="899" y="376"/>
                  </a:lnTo>
                  <a:lnTo>
                    <a:pt x="893" y="382"/>
                  </a:lnTo>
                  <a:lnTo>
                    <a:pt x="885" y="386"/>
                  </a:lnTo>
                  <a:lnTo>
                    <a:pt x="878" y="391"/>
                  </a:lnTo>
                  <a:lnTo>
                    <a:pt x="870" y="395"/>
                  </a:lnTo>
                  <a:lnTo>
                    <a:pt x="855" y="407"/>
                  </a:lnTo>
                  <a:lnTo>
                    <a:pt x="839" y="416"/>
                  </a:lnTo>
                  <a:lnTo>
                    <a:pt x="822" y="428"/>
                  </a:lnTo>
                  <a:lnTo>
                    <a:pt x="807" y="439"/>
                  </a:lnTo>
                  <a:lnTo>
                    <a:pt x="789" y="451"/>
                  </a:lnTo>
                  <a:lnTo>
                    <a:pt x="770" y="462"/>
                  </a:lnTo>
                  <a:lnTo>
                    <a:pt x="751" y="474"/>
                  </a:lnTo>
                  <a:lnTo>
                    <a:pt x="734" y="485"/>
                  </a:lnTo>
                  <a:lnTo>
                    <a:pt x="713" y="497"/>
                  </a:lnTo>
                  <a:lnTo>
                    <a:pt x="693" y="508"/>
                  </a:lnTo>
                  <a:lnTo>
                    <a:pt x="672" y="522"/>
                  </a:lnTo>
                  <a:lnTo>
                    <a:pt x="651" y="533"/>
                  </a:lnTo>
                  <a:lnTo>
                    <a:pt x="628" y="547"/>
                  </a:lnTo>
                  <a:lnTo>
                    <a:pt x="605" y="560"/>
                  </a:lnTo>
                  <a:lnTo>
                    <a:pt x="582" y="574"/>
                  </a:lnTo>
                  <a:lnTo>
                    <a:pt x="559" y="587"/>
                  </a:lnTo>
                  <a:lnTo>
                    <a:pt x="536" y="601"/>
                  </a:lnTo>
                  <a:lnTo>
                    <a:pt x="511" y="614"/>
                  </a:lnTo>
                  <a:lnTo>
                    <a:pt x="484" y="627"/>
                  </a:lnTo>
                  <a:lnTo>
                    <a:pt x="459" y="643"/>
                  </a:lnTo>
                  <a:lnTo>
                    <a:pt x="432" y="656"/>
                  </a:lnTo>
                  <a:lnTo>
                    <a:pt x="405" y="672"/>
                  </a:lnTo>
                  <a:lnTo>
                    <a:pt x="379" y="685"/>
                  </a:lnTo>
                  <a:lnTo>
                    <a:pt x="350" y="700"/>
                  </a:lnTo>
                  <a:lnTo>
                    <a:pt x="323" y="716"/>
                  </a:lnTo>
                  <a:lnTo>
                    <a:pt x="294" y="731"/>
                  </a:lnTo>
                  <a:lnTo>
                    <a:pt x="263" y="746"/>
                  </a:lnTo>
                  <a:lnTo>
                    <a:pt x="235" y="764"/>
                  </a:lnTo>
                  <a:lnTo>
                    <a:pt x="204" y="779"/>
                  </a:lnTo>
                  <a:lnTo>
                    <a:pt x="171" y="794"/>
                  </a:lnTo>
                  <a:lnTo>
                    <a:pt x="141" y="812"/>
                  </a:lnTo>
                  <a:lnTo>
                    <a:pt x="108" y="829"/>
                  </a:lnTo>
                  <a:lnTo>
                    <a:pt x="98" y="835"/>
                  </a:lnTo>
                  <a:lnTo>
                    <a:pt x="87" y="841"/>
                  </a:lnTo>
                  <a:lnTo>
                    <a:pt x="77" y="844"/>
                  </a:lnTo>
                  <a:lnTo>
                    <a:pt x="66" y="848"/>
                  </a:lnTo>
                  <a:lnTo>
                    <a:pt x="56" y="850"/>
                  </a:lnTo>
                  <a:lnTo>
                    <a:pt x="45" y="852"/>
                  </a:lnTo>
                  <a:lnTo>
                    <a:pt x="35" y="852"/>
                  </a:lnTo>
                  <a:lnTo>
                    <a:pt x="23" y="854"/>
                  </a:lnTo>
                  <a:lnTo>
                    <a:pt x="18" y="852"/>
                  </a:lnTo>
                  <a:lnTo>
                    <a:pt x="12" y="852"/>
                  </a:lnTo>
                  <a:lnTo>
                    <a:pt x="8" y="850"/>
                  </a:lnTo>
                  <a:lnTo>
                    <a:pt x="6" y="848"/>
                  </a:lnTo>
                  <a:lnTo>
                    <a:pt x="2" y="844"/>
                  </a:lnTo>
                  <a:lnTo>
                    <a:pt x="2" y="841"/>
                  </a:lnTo>
                  <a:lnTo>
                    <a:pt x="0" y="835"/>
                  </a:lnTo>
                  <a:lnTo>
                    <a:pt x="0" y="829"/>
                  </a:lnTo>
                  <a:lnTo>
                    <a:pt x="0" y="825"/>
                  </a:lnTo>
                  <a:lnTo>
                    <a:pt x="2" y="823"/>
                  </a:lnTo>
                  <a:lnTo>
                    <a:pt x="4" y="819"/>
                  </a:lnTo>
                  <a:lnTo>
                    <a:pt x="8" y="816"/>
                  </a:lnTo>
                  <a:lnTo>
                    <a:pt x="12" y="810"/>
                  </a:lnTo>
                  <a:lnTo>
                    <a:pt x="18" y="804"/>
                  </a:lnTo>
                  <a:lnTo>
                    <a:pt x="23" y="798"/>
                  </a:lnTo>
                  <a:lnTo>
                    <a:pt x="29" y="793"/>
                  </a:lnTo>
                  <a:lnTo>
                    <a:pt x="68" y="745"/>
                  </a:lnTo>
                  <a:lnTo>
                    <a:pt x="106" y="699"/>
                  </a:lnTo>
                  <a:lnTo>
                    <a:pt x="142" y="652"/>
                  </a:lnTo>
                  <a:lnTo>
                    <a:pt x="179" y="608"/>
                  </a:lnTo>
                  <a:lnTo>
                    <a:pt x="213" y="564"/>
                  </a:lnTo>
                  <a:lnTo>
                    <a:pt x="246" y="520"/>
                  </a:lnTo>
                  <a:lnTo>
                    <a:pt x="277" y="476"/>
                  </a:lnTo>
                  <a:lnTo>
                    <a:pt x="308" y="432"/>
                  </a:lnTo>
                  <a:lnTo>
                    <a:pt x="325" y="407"/>
                  </a:lnTo>
                  <a:lnTo>
                    <a:pt x="342" y="380"/>
                  </a:lnTo>
                  <a:lnTo>
                    <a:pt x="357" y="355"/>
                  </a:lnTo>
                  <a:lnTo>
                    <a:pt x="375" y="330"/>
                  </a:lnTo>
                  <a:lnTo>
                    <a:pt x="390" y="305"/>
                  </a:lnTo>
                  <a:lnTo>
                    <a:pt x="404" y="280"/>
                  </a:lnTo>
                  <a:lnTo>
                    <a:pt x="417" y="255"/>
                  </a:lnTo>
                  <a:lnTo>
                    <a:pt x="430" y="232"/>
                  </a:lnTo>
                  <a:lnTo>
                    <a:pt x="444" y="209"/>
                  </a:lnTo>
                  <a:lnTo>
                    <a:pt x="455" y="186"/>
                  </a:lnTo>
                  <a:lnTo>
                    <a:pt x="467" y="165"/>
                  </a:lnTo>
                  <a:lnTo>
                    <a:pt x="476" y="142"/>
                  </a:lnTo>
                  <a:lnTo>
                    <a:pt x="486" y="121"/>
                  </a:lnTo>
                  <a:lnTo>
                    <a:pt x="496" y="100"/>
                  </a:lnTo>
                  <a:lnTo>
                    <a:pt x="503" y="80"/>
                  </a:lnTo>
                  <a:lnTo>
                    <a:pt x="513" y="59"/>
                  </a:lnTo>
                  <a:lnTo>
                    <a:pt x="515" y="52"/>
                  </a:lnTo>
                  <a:lnTo>
                    <a:pt x="519" y="46"/>
                  </a:lnTo>
                  <a:lnTo>
                    <a:pt x="521" y="38"/>
                  </a:lnTo>
                  <a:lnTo>
                    <a:pt x="524" y="32"/>
                  </a:lnTo>
                  <a:lnTo>
                    <a:pt x="528" y="27"/>
                  </a:lnTo>
                  <a:lnTo>
                    <a:pt x="530" y="21"/>
                  </a:lnTo>
                  <a:lnTo>
                    <a:pt x="534" y="17"/>
                  </a:lnTo>
                  <a:lnTo>
                    <a:pt x="538" y="13"/>
                  </a:lnTo>
                  <a:lnTo>
                    <a:pt x="540" y="9"/>
                  </a:lnTo>
                  <a:lnTo>
                    <a:pt x="544" y="7"/>
                  </a:lnTo>
                  <a:lnTo>
                    <a:pt x="547" y="4"/>
                  </a:lnTo>
                  <a:lnTo>
                    <a:pt x="549" y="2"/>
                  </a:lnTo>
                  <a:lnTo>
                    <a:pt x="557" y="0"/>
                  </a:lnTo>
                  <a:lnTo>
                    <a:pt x="56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986808" y="3556822"/>
              <a:ext cx="967298" cy="231066"/>
            </a:xfrm>
            <a:custGeom>
              <a:avLst/>
              <a:gdLst>
                <a:gd name="T0" fmla="*/ 2147483647 w 2070"/>
                <a:gd name="T1" fmla="*/ 2147483647 h 493"/>
                <a:gd name="T2" fmla="*/ 2147483647 w 2070"/>
                <a:gd name="T3" fmla="*/ 2147483647 h 493"/>
                <a:gd name="T4" fmla="*/ 2147483647 w 2070"/>
                <a:gd name="T5" fmla="*/ 2147483647 h 493"/>
                <a:gd name="T6" fmla="*/ 2147483647 w 2070"/>
                <a:gd name="T7" fmla="*/ 2147483647 h 493"/>
                <a:gd name="T8" fmla="*/ 2147483647 w 2070"/>
                <a:gd name="T9" fmla="*/ 2147483647 h 493"/>
                <a:gd name="T10" fmla="*/ 2147483647 w 2070"/>
                <a:gd name="T11" fmla="*/ 2147483647 h 493"/>
                <a:gd name="T12" fmla="*/ 2147483647 w 2070"/>
                <a:gd name="T13" fmla="*/ 2147483647 h 493"/>
                <a:gd name="T14" fmla="*/ 2147483647 w 2070"/>
                <a:gd name="T15" fmla="*/ 2147483647 h 493"/>
                <a:gd name="T16" fmla="*/ 2147483647 w 2070"/>
                <a:gd name="T17" fmla="*/ 2147483647 h 493"/>
                <a:gd name="T18" fmla="*/ 2147483647 w 2070"/>
                <a:gd name="T19" fmla="*/ 2147483647 h 493"/>
                <a:gd name="T20" fmla="*/ 2147483647 w 2070"/>
                <a:gd name="T21" fmla="*/ 2147483647 h 493"/>
                <a:gd name="T22" fmla="*/ 2147483647 w 2070"/>
                <a:gd name="T23" fmla="*/ 2147483647 h 493"/>
                <a:gd name="T24" fmla="*/ 2147483647 w 2070"/>
                <a:gd name="T25" fmla="*/ 2147483647 h 493"/>
                <a:gd name="T26" fmla="*/ 2147483647 w 2070"/>
                <a:gd name="T27" fmla="*/ 2147483647 h 493"/>
                <a:gd name="T28" fmla="*/ 2147483647 w 2070"/>
                <a:gd name="T29" fmla="*/ 2147483647 h 493"/>
                <a:gd name="T30" fmla="*/ 2147483647 w 2070"/>
                <a:gd name="T31" fmla="*/ 2147483647 h 493"/>
                <a:gd name="T32" fmla="*/ 2147483647 w 2070"/>
                <a:gd name="T33" fmla="*/ 2147483647 h 493"/>
                <a:gd name="T34" fmla="*/ 2147483647 w 2070"/>
                <a:gd name="T35" fmla="*/ 2147483647 h 493"/>
                <a:gd name="T36" fmla="*/ 2147483647 w 2070"/>
                <a:gd name="T37" fmla="*/ 2147483647 h 493"/>
                <a:gd name="T38" fmla="*/ 2147483647 w 2070"/>
                <a:gd name="T39" fmla="*/ 2147483647 h 493"/>
                <a:gd name="T40" fmla="*/ 2147483647 w 2070"/>
                <a:gd name="T41" fmla="*/ 2147483647 h 493"/>
                <a:gd name="T42" fmla="*/ 2147483647 w 2070"/>
                <a:gd name="T43" fmla="*/ 2147483647 h 493"/>
                <a:gd name="T44" fmla="*/ 2147483647 w 2070"/>
                <a:gd name="T45" fmla="*/ 2147483647 h 493"/>
                <a:gd name="T46" fmla="*/ 2147483647 w 2070"/>
                <a:gd name="T47" fmla="*/ 2147483647 h 493"/>
                <a:gd name="T48" fmla="*/ 2147483647 w 2070"/>
                <a:gd name="T49" fmla="*/ 2147483647 h 493"/>
                <a:gd name="T50" fmla="*/ 2147483647 w 2070"/>
                <a:gd name="T51" fmla="*/ 2147483647 h 493"/>
                <a:gd name="T52" fmla="*/ 2147483647 w 2070"/>
                <a:gd name="T53" fmla="*/ 2147483647 h 493"/>
                <a:gd name="T54" fmla="*/ 2147483647 w 2070"/>
                <a:gd name="T55" fmla="*/ 2147483647 h 493"/>
                <a:gd name="T56" fmla="*/ 2147483647 w 2070"/>
                <a:gd name="T57" fmla="*/ 2147483647 h 493"/>
                <a:gd name="T58" fmla="*/ 2147483647 w 2070"/>
                <a:gd name="T59" fmla="*/ 2147483647 h 493"/>
                <a:gd name="T60" fmla="*/ 2147483647 w 2070"/>
                <a:gd name="T61" fmla="*/ 2147483647 h 493"/>
                <a:gd name="T62" fmla="*/ 2147483647 w 2070"/>
                <a:gd name="T63" fmla="*/ 2147483647 h 493"/>
                <a:gd name="T64" fmla="*/ 2147483647 w 2070"/>
                <a:gd name="T65" fmla="*/ 2147483647 h 493"/>
                <a:gd name="T66" fmla="*/ 2147483647 w 2070"/>
                <a:gd name="T67" fmla="*/ 2147483647 h 493"/>
                <a:gd name="T68" fmla="*/ 2147483647 w 2070"/>
                <a:gd name="T69" fmla="*/ 2147483647 h 493"/>
                <a:gd name="T70" fmla="*/ 0 w 2070"/>
                <a:gd name="T71" fmla="*/ 2147483647 h 493"/>
                <a:gd name="T72" fmla="*/ 2147483647 w 2070"/>
                <a:gd name="T73" fmla="*/ 2147483647 h 493"/>
                <a:gd name="T74" fmla="*/ 2147483647 w 2070"/>
                <a:gd name="T75" fmla="*/ 2147483647 h 493"/>
                <a:gd name="T76" fmla="*/ 2147483647 w 2070"/>
                <a:gd name="T77" fmla="*/ 2147483647 h 493"/>
                <a:gd name="T78" fmla="*/ 2147483647 w 2070"/>
                <a:gd name="T79" fmla="*/ 2147483647 h 493"/>
                <a:gd name="T80" fmla="*/ 2147483647 w 2070"/>
                <a:gd name="T81" fmla="*/ 2147483647 h 493"/>
                <a:gd name="T82" fmla="*/ 2147483647 w 2070"/>
                <a:gd name="T83" fmla="*/ 2147483647 h 493"/>
                <a:gd name="T84" fmla="*/ 2147483647 w 2070"/>
                <a:gd name="T85" fmla="*/ 2147483647 h 493"/>
                <a:gd name="T86" fmla="*/ 2147483647 w 2070"/>
                <a:gd name="T87" fmla="*/ 2147483647 h 493"/>
                <a:gd name="T88" fmla="*/ 2147483647 w 2070"/>
                <a:gd name="T89" fmla="*/ 2147483647 h 493"/>
                <a:gd name="T90" fmla="*/ 2147483647 w 2070"/>
                <a:gd name="T91" fmla="*/ 2147483647 h 493"/>
                <a:gd name="T92" fmla="*/ 2147483647 w 2070"/>
                <a:gd name="T93" fmla="*/ 2147483647 h 493"/>
                <a:gd name="T94" fmla="*/ 2147483647 w 2070"/>
                <a:gd name="T95" fmla="*/ 2147483647 h 493"/>
                <a:gd name="T96" fmla="*/ 2147483647 w 2070"/>
                <a:gd name="T97" fmla="*/ 2147483647 h 493"/>
                <a:gd name="T98" fmla="*/ 2147483647 w 2070"/>
                <a:gd name="T99" fmla="*/ 0 h 4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70"/>
                <a:gd name="T151" fmla="*/ 0 h 493"/>
                <a:gd name="T152" fmla="*/ 2070 w 2070"/>
                <a:gd name="T153" fmla="*/ 493 h 4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70" h="493">
                  <a:moveTo>
                    <a:pt x="1768" y="0"/>
                  </a:moveTo>
                  <a:lnTo>
                    <a:pt x="1778" y="0"/>
                  </a:lnTo>
                  <a:lnTo>
                    <a:pt x="1787" y="0"/>
                  </a:lnTo>
                  <a:lnTo>
                    <a:pt x="1799" y="2"/>
                  </a:lnTo>
                  <a:lnTo>
                    <a:pt x="1810" y="4"/>
                  </a:lnTo>
                  <a:lnTo>
                    <a:pt x="1822" y="6"/>
                  </a:lnTo>
                  <a:lnTo>
                    <a:pt x="1835" y="10"/>
                  </a:lnTo>
                  <a:lnTo>
                    <a:pt x="1847" y="14"/>
                  </a:lnTo>
                  <a:lnTo>
                    <a:pt x="1860" y="17"/>
                  </a:lnTo>
                  <a:lnTo>
                    <a:pt x="1874" y="23"/>
                  </a:lnTo>
                  <a:lnTo>
                    <a:pt x="1887" y="27"/>
                  </a:lnTo>
                  <a:lnTo>
                    <a:pt x="1903" y="35"/>
                  </a:lnTo>
                  <a:lnTo>
                    <a:pt x="1916" y="40"/>
                  </a:lnTo>
                  <a:lnTo>
                    <a:pt x="1931" y="48"/>
                  </a:lnTo>
                  <a:lnTo>
                    <a:pt x="1947" y="56"/>
                  </a:lnTo>
                  <a:lnTo>
                    <a:pt x="1962" y="63"/>
                  </a:lnTo>
                  <a:lnTo>
                    <a:pt x="1977" y="73"/>
                  </a:lnTo>
                  <a:lnTo>
                    <a:pt x="1989" y="77"/>
                  </a:lnTo>
                  <a:lnTo>
                    <a:pt x="2000" y="83"/>
                  </a:lnTo>
                  <a:lnTo>
                    <a:pt x="2010" y="86"/>
                  </a:lnTo>
                  <a:lnTo>
                    <a:pt x="2018" y="92"/>
                  </a:lnTo>
                  <a:lnTo>
                    <a:pt x="2027" y="98"/>
                  </a:lnTo>
                  <a:lnTo>
                    <a:pt x="2035" y="104"/>
                  </a:lnTo>
                  <a:lnTo>
                    <a:pt x="2041" y="110"/>
                  </a:lnTo>
                  <a:lnTo>
                    <a:pt x="2047" y="115"/>
                  </a:lnTo>
                  <a:lnTo>
                    <a:pt x="2052" y="121"/>
                  </a:lnTo>
                  <a:lnTo>
                    <a:pt x="2056" y="127"/>
                  </a:lnTo>
                  <a:lnTo>
                    <a:pt x="2060" y="134"/>
                  </a:lnTo>
                  <a:lnTo>
                    <a:pt x="2064" y="140"/>
                  </a:lnTo>
                  <a:lnTo>
                    <a:pt x="2066" y="148"/>
                  </a:lnTo>
                  <a:lnTo>
                    <a:pt x="2068" y="156"/>
                  </a:lnTo>
                  <a:lnTo>
                    <a:pt x="2070" y="163"/>
                  </a:lnTo>
                  <a:lnTo>
                    <a:pt x="2070" y="171"/>
                  </a:lnTo>
                  <a:lnTo>
                    <a:pt x="2070" y="177"/>
                  </a:lnTo>
                  <a:lnTo>
                    <a:pt x="2068" y="184"/>
                  </a:lnTo>
                  <a:lnTo>
                    <a:pt x="2066" y="190"/>
                  </a:lnTo>
                  <a:lnTo>
                    <a:pt x="2062" y="196"/>
                  </a:lnTo>
                  <a:lnTo>
                    <a:pt x="2058" y="202"/>
                  </a:lnTo>
                  <a:lnTo>
                    <a:pt x="2052" y="207"/>
                  </a:lnTo>
                  <a:lnTo>
                    <a:pt x="2047" y="211"/>
                  </a:lnTo>
                  <a:lnTo>
                    <a:pt x="2039" y="217"/>
                  </a:lnTo>
                  <a:lnTo>
                    <a:pt x="2031" y="221"/>
                  </a:lnTo>
                  <a:lnTo>
                    <a:pt x="2022" y="227"/>
                  </a:lnTo>
                  <a:lnTo>
                    <a:pt x="2010" y="230"/>
                  </a:lnTo>
                  <a:lnTo>
                    <a:pt x="1999" y="234"/>
                  </a:lnTo>
                  <a:lnTo>
                    <a:pt x="1987" y="238"/>
                  </a:lnTo>
                  <a:lnTo>
                    <a:pt x="1974" y="242"/>
                  </a:lnTo>
                  <a:lnTo>
                    <a:pt x="1960" y="246"/>
                  </a:lnTo>
                  <a:lnTo>
                    <a:pt x="1945" y="250"/>
                  </a:lnTo>
                  <a:lnTo>
                    <a:pt x="1935" y="253"/>
                  </a:lnTo>
                  <a:lnTo>
                    <a:pt x="1924" y="257"/>
                  </a:lnTo>
                  <a:lnTo>
                    <a:pt x="1914" y="261"/>
                  </a:lnTo>
                  <a:lnTo>
                    <a:pt x="1903" y="263"/>
                  </a:lnTo>
                  <a:lnTo>
                    <a:pt x="1891" y="267"/>
                  </a:lnTo>
                  <a:lnTo>
                    <a:pt x="1878" y="271"/>
                  </a:lnTo>
                  <a:lnTo>
                    <a:pt x="1864" y="275"/>
                  </a:lnTo>
                  <a:lnTo>
                    <a:pt x="1851" y="278"/>
                  </a:lnTo>
                  <a:lnTo>
                    <a:pt x="1835" y="282"/>
                  </a:lnTo>
                  <a:lnTo>
                    <a:pt x="1820" y="286"/>
                  </a:lnTo>
                  <a:lnTo>
                    <a:pt x="1805" y="290"/>
                  </a:lnTo>
                  <a:lnTo>
                    <a:pt x="1787" y="294"/>
                  </a:lnTo>
                  <a:lnTo>
                    <a:pt x="1770" y="298"/>
                  </a:lnTo>
                  <a:lnTo>
                    <a:pt x="1753" y="301"/>
                  </a:lnTo>
                  <a:lnTo>
                    <a:pt x="1734" y="305"/>
                  </a:lnTo>
                  <a:lnTo>
                    <a:pt x="1714" y="309"/>
                  </a:lnTo>
                  <a:lnTo>
                    <a:pt x="1693" y="315"/>
                  </a:lnTo>
                  <a:lnTo>
                    <a:pt x="1672" y="319"/>
                  </a:lnTo>
                  <a:lnTo>
                    <a:pt x="1651" y="323"/>
                  </a:lnTo>
                  <a:lnTo>
                    <a:pt x="1630" y="326"/>
                  </a:lnTo>
                  <a:lnTo>
                    <a:pt x="1607" y="330"/>
                  </a:lnTo>
                  <a:lnTo>
                    <a:pt x="1584" y="336"/>
                  </a:lnTo>
                  <a:lnTo>
                    <a:pt x="1559" y="340"/>
                  </a:lnTo>
                  <a:lnTo>
                    <a:pt x="1534" y="344"/>
                  </a:lnTo>
                  <a:lnTo>
                    <a:pt x="1509" y="349"/>
                  </a:lnTo>
                  <a:lnTo>
                    <a:pt x="1484" y="353"/>
                  </a:lnTo>
                  <a:lnTo>
                    <a:pt x="1457" y="359"/>
                  </a:lnTo>
                  <a:lnTo>
                    <a:pt x="1430" y="363"/>
                  </a:lnTo>
                  <a:lnTo>
                    <a:pt x="1402" y="369"/>
                  </a:lnTo>
                  <a:lnTo>
                    <a:pt x="1373" y="374"/>
                  </a:lnTo>
                  <a:lnTo>
                    <a:pt x="1344" y="378"/>
                  </a:lnTo>
                  <a:lnTo>
                    <a:pt x="1313" y="384"/>
                  </a:lnTo>
                  <a:lnTo>
                    <a:pt x="1267" y="392"/>
                  </a:lnTo>
                  <a:lnTo>
                    <a:pt x="1223" y="397"/>
                  </a:lnTo>
                  <a:lnTo>
                    <a:pt x="1179" y="403"/>
                  </a:lnTo>
                  <a:lnTo>
                    <a:pt x="1137" y="411"/>
                  </a:lnTo>
                  <a:lnTo>
                    <a:pt x="1094" y="417"/>
                  </a:lnTo>
                  <a:lnTo>
                    <a:pt x="1054" y="422"/>
                  </a:lnTo>
                  <a:lnTo>
                    <a:pt x="1014" y="428"/>
                  </a:lnTo>
                  <a:lnTo>
                    <a:pt x="975" y="432"/>
                  </a:lnTo>
                  <a:lnTo>
                    <a:pt x="937" y="438"/>
                  </a:lnTo>
                  <a:lnTo>
                    <a:pt x="901" y="442"/>
                  </a:lnTo>
                  <a:lnTo>
                    <a:pt x="864" y="447"/>
                  </a:lnTo>
                  <a:lnTo>
                    <a:pt x="830" y="451"/>
                  </a:lnTo>
                  <a:lnTo>
                    <a:pt x="795" y="455"/>
                  </a:lnTo>
                  <a:lnTo>
                    <a:pt x="762" y="459"/>
                  </a:lnTo>
                  <a:lnTo>
                    <a:pt x="732" y="463"/>
                  </a:lnTo>
                  <a:lnTo>
                    <a:pt x="699" y="467"/>
                  </a:lnTo>
                  <a:lnTo>
                    <a:pt x="670" y="470"/>
                  </a:lnTo>
                  <a:lnTo>
                    <a:pt x="641" y="472"/>
                  </a:lnTo>
                  <a:lnTo>
                    <a:pt x="613" y="476"/>
                  </a:lnTo>
                  <a:lnTo>
                    <a:pt x="586" y="478"/>
                  </a:lnTo>
                  <a:lnTo>
                    <a:pt x="561" y="480"/>
                  </a:lnTo>
                  <a:lnTo>
                    <a:pt x="536" y="484"/>
                  </a:lnTo>
                  <a:lnTo>
                    <a:pt x="511" y="486"/>
                  </a:lnTo>
                  <a:lnTo>
                    <a:pt x="490" y="488"/>
                  </a:lnTo>
                  <a:lnTo>
                    <a:pt x="467" y="488"/>
                  </a:lnTo>
                  <a:lnTo>
                    <a:pt x="446" y="490"/>
                  </a:lnTo>
                  <a:lnTo>
                    <a:pt x="426" y="492"/>
                  </a:lnTo>
                  <a:lnTo>
                    <a:pt x="407" y="492"/>
                  </a:lnTo>
                  <a:lnTo>
                    <a:pt x="390" y="493"/>
                  </a:lnTo>
                  <a:lnTo>
                    <a:pt x="373" y="493"/>
                  </a:lnTo>
                  <a:lnTo>
                    <a:pt x="357" y="493"/>
                  </a:lnTo>
                  <a:lnTo>
                    <a:pt x="342" y="493"/>
                  </a:lnTo>
                  <a:lnTo>
                    <a:pt x="319" y="493"/>
                  </a:lnTo>
                  <a:lnTo>
                    <a:pt x="296" y="493"/>
                  </a:lnTo>
                  <a:lnTo>
                    <a:pt x="273" y="492"/>
                  </a:lnTo>
                  <a:lnTo>
                    <a:pt x="252" y="490"/>
                  </a:lnTo>
                  <a:lnTo>
                    <a:pt x="232" y="488"/>
                  </a:lnTo>
                  <a:lnTo>
                    <a:pt x="213" y="486"/>
                  </a:lnTo>
                  <a:lnTo>
                    <a:pt x="196" y="484"/>
                  </a:lnTo>
                  <a:lnTo>
                    <a:pt x="179" y="480"/>
                  </a:lnTo>
                  <a:lnTo>
                    <a:pt x="161" y="478"/>
                  </a:lnTo>
                  <a:lnTo>
                    <a:pt x="146" y="474"/>
                  </a:lnTo>
                  <a:lnTo>
                    <a:pt x="133" y="470"/>
                  </a:lnTo>
                  <a:lnTo>
                    <a:pt x="119" y="465"/>
                  </a:lnTo>
                  <a:lnTo>
                    <a:pt x="108" y="461"/>
                  </a:lnTo>
                  <a:lnTo>
                    <a:pt x="96" y="455"/>
                  </a:lnTo>
                  <a:lnTo>
                    <a:pt x="85" y="451"/>
                  </a:lnTo>
                  <a:lnTo>
                    <a:pt x="75" y="445"/>
                  </a:lnTo>
                  <a:lnTo>
                    <a:pt x="65" y="438"/>
                  </a:lnTo>
                  <a:lnTo>
                    <a:pt x="58" y="432"/>
                  </a:lnTo>
                  <a:lnTo>
                    <a:pt x="48" y="424"/>
                  </a:lnTo>
                  <a:lnTo>
                    <a:pt x="42" y="419"/>
                  </a:lnTo>
                  <a:lnTo>
                    <a:pt x="35" y="413"/>
                  </a:lnTo>
                  <a:lnTo>
                    <a:pt x="29" y="405"/>
                  </a:lnTo>
                  <a:lnTo>
                    <a:pt x="23" y="399"/>
                  </a:lnTo>
                  <a:lnTo>
                    <a:pt x="19" y="394"/>
                  </a:lnTo>
                  <a:lnTo>
                    <a:pt x="14" y="388"/>
                  </a:lnTo>
                  <a:lnTo>
                    <a:pt x="10" y="382"/>
                  </a:lnTo>
                  <a:lnTo>
                    <a:pt x="8" y="376"/>
                  </a:lnTo>
                  <a:lnTo>
                    <a:pt x="6" y="371"/>
                  </a:lnTo>
                  <a:lnTo>
                    <a:pt x="4" y="365"/>
                  </a:lnTo>
                  <a:lnTo>
                    <a:pt x="2" y="359"/>
                  </a:lnTo>
                  <a:lnTo>
                    <a:pt x="0" y="353"/>
                  </a:lnTo>
                  <a:lnTo>
                    <a:pt x="0" y="348"/>
                  </a:lnTo>
                  <a:lnTo>
                    <a:pt x="2" y="342"/>
                  </a:lnTo>
                  <a:lnTo>
                    <a:pt x="4" y="336"/>
                  </a:lnTo>
                  <a:lnTo>
                    <a:pt x="6" y="332"/>
                  </a:lnTo>
                  <a:lnTo>
                    <a:pt x="12" y="328"/>
                  </a:lnTo>
                  <a:lnTo>
                    <a:pt x="17" y="325"/>
                  </a:lnTo>
                  <a:lnTo>
                    <a:pt x="25" y="321"/>
                  </a:lnTo>
                  <a:lnTo>
                    <a:pt x="35" y="317"/>
                  </a:lnTo>
                  <a:lnTo>
                    <a:pt x="44" y="313"/>
                  </a:lnTo>
                  <a:lnTo>
                    <a:pt x="56" y="311"/>
                  </a:lnTo>
                  <a:lnTo>
                    <a:pt x="69" y="309"/>
                  </a:lnTo>
                  <a:lnTo>
                    <a:pt x="83" y="307"/>
                  </a:lnTo>
                  <a:lnTo>
                    <a:pt x="100" y="305"/>
                  </a:lnTo>
                  <a:lnTo>
                    <a:pt x="117" y="303"/>
                  </a:lnTo>
                  <a:lnTo>
                    <a:pt x="135" y="301"/>
                  </a:lnTo>
                  <a:lnTo>
                    <a:pt x="156" y="300"/>
                  </a:lnTo>
                  <a:lnTo>
                    <a:pt x="177" y="300"/>
                  </a:lnTo>
                  <a:lnTo>
                    <a:pt x="229" y="292"/>
                  </a:lnTo>
                  <a:lnTo>
                    <a:pt x="282" y="286"/>
                  </a:lnTo>
                  <a:lnTo>
                    <a:pt x="336" y="280"/>
                  </a:lnTo>
                  <a:lnTo>
                    <a:pt x="392" y="273"/>
                  </a:lnTo>
                  <a:lnTo>
                    <a:pt x="446" y="267"/>
                  </a:lnTo>
                  <a:lnTo>
                    <a:pt x="501" y="259"/>
                  </a:lnTo>
                  <a:lnTo>
                    <a:pt x="559" y="252"/>
                  </a:lnTo>
                  <a:lnTo>
                    <a:pt x="616" y="242"/>
                  </a:lnTo>
                  <a:lnTo>
                    <a:pt x="674" y="234"/>
                  </a:lnTo>
                  <a:lnTo>
                    <a:pt x="732" y="225"/>
                  </a:lnTo>
                  <a:lnTo>
                    <a:pt x="791" y="215"/>
                  </a:lnTo>
                  <a:lnTo>
                    <a:pt x="851" y="205"/>
                  </a:lnTo>
                  <a:lnTo>
                    <a:pt x="912" y="194"/>
                  </a:lnTo>
                  <a:lnTo>
                    <a:pt x="973" y="182"/>
                  </a:lnTo>
                  <a:lnTo>
                    <a:pt x="1035" y="171"/>
                  </a:lnTo>
                  <a:lnTo>
                    <a:pt x="1098" y="158"/>
                  </a:lnTo>
                  <a:lnTo>
                    <a:pt x="1140" y="150"/>
                  </a:lnTo>
                  <a:lnTo>
                    <a:pt x="1183" y="142"/>
                  </a:lnTo>
                  <a:lnTo>
                    <a:pt x="1225" y="134"/>
                  </a:lnTo>
                  <a:lnTo>
                    <a:pt x="1265" y="127"/>
                  </a:lnTo>
                  <a:lnTo>
                    <a:pt x="1304" y="117"/>
                  </a:lnTo>
                  <a:lnTo>
                    <a:pt x="1342" y="110"/>
                  </a:lnTo>
                  <a:lnTo>
                    <a:pt x="1379" y="102"/>
                  </a:lnTo>
                  <a:lnTo>
                    <a:pt x="1415" y="94"/>
                  </a:lnTo>
                  <a:lnTo>
                    <a:pt x="1451" y="86"/>
                  </a:lnTo>
                  <a:lnTo>
                    <a:pt x="1484" y="79"/>
                  </a:lnTo>
                  <a:lnTo>
                    <a:pt x="1519" y="71"/>
                  </a:lnTo>
                  <a:lnTo>
                    <a:pt x="1549" y="62"/>
                  </a:lnTo>
                  <a:lnTo>
                    <a:pt x="1580" y="54"/>
                  </a:lnTo>
                  <a:lnTo>
                    <a:pt x="1611" y="46"/>
                  </a:lnTo>
                  <a:lnTo>
                    <a:pt x="1638" y="38"/>
                  </a:lnTo>
                  <a:lnTo>
                    <a:pt x="1666" y="31"/>
                  </a:lnTo>
                  <a:lnTo>
                    <a:pt x="1684" y="23"/>
                  </a:lnTo>
                  <a:lnTo>
                    <a:pt x="1701" y="17"/>
                  </a:lnTo>
                  <a:lnTo>
                    <a:pt x="1716" y="12"/>
                  </a:lnTo>
                  <a:lnTo>
                    <a:pt x="1730" y="8"/>
                  </a:lnTo>
                  <a:lnTo>
                    <a:pt x="1741" y="4"/>
                  </a:lnTo>
                  <a:lnTo>
                    <a:pt x="1751" y="2"/>
                  </a:lnTo>
                  <a:lnTo>
                    <a:pt x="1761" y="0"/>
                  </a:lnTo>
                  <a:lnTo>
                    <a:pt x="1768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060712" y="3864599"/>
              <a:ext cx="786748" cy="179614"/>
            </a:xfrm>
            <a:custGeom>
              <a:avLst/>
              <a:gdLst>
                <a:gd name="T0" fmla="*/ 2147483647 w 1681"/>
                <a:gd name="T1" fmla="*/ 0 h 383"/>
                <a:gd name="T2" fmla="*/ 2147483647 w 1681"/>
                <a:gd name="T3" fmla="*/ 2147483647 h 383"/>
                <a:gd name="T4" fmla="*/ 2147483647 w 1681"/>
                <a:gd name="T5" fmla="*/ 2147483647 h 383"/>
                <a:gd name="T6" fmla="*/ 2147483647 w 1681"/>
                <a:gd name="T7" fmla="*/ 2147483647 h 383"/>
                <a:gd name="T8" fmla="*/ 2147483647 w 1681"/>
                <a:gd name="T9" fmla="*/ 2147483647 h 383"/>
                <a:gd name="T10" fmla="*/ 2147483647 w 1681"/>
                <a:gd name="T11" fmla="*/ 2147483647 h 383"/>
                <a:gd name="T12" fmla="*/ 2147483647 w 1681"/>
                <a:gd name="T13" fmla="*/ 2147483647 h 383"/>
                <a:gd name="T14" fmla="*/ 2147483647 w 1681"/>
                <a:gd name="T15" fmla="*/ 2147483647 h 383"/>
                <a:gd name="T16" fmla="*/ 2147483647 w 1681"/>
                <a:gd name="T17" fmla="*/ 2147483647 h 383"/>
                <a:gd name="T18" fmla="*/ 2147483647 w 1681"/>
                <a:gd name="T19" fmla="*/ 2147483647 h 383"/>
                <a:gd name="T20" fmla="*/ 2147483647 w 1681"/>
                <a:gd name="T21" fmla="*/ 2147483647 h 383"/>
                <a:gd name="T22" fmla="*/ 2147483647 w 1681"/>
                <a:gd name="T23" fmla="*/ 2147483647 h 383"/>
                <a:gd name="T24" fmla="*/ 2147483647 w 1681"/>
                <a:gd name="T25" fmla="*/ 2147483647 h 383"/>
                <a:gd name="T26" fmla="*/ 2147483647 w 1681"/>
                <a:gd name="T27" fmla="*/ 2147483647 h 383"/>
                <a:gd name="T28" fmla="*/ 2147483647 w 1681"/>
                <a:gd name="T29" fmla="*/ 2147483647 h 383"/>
                <a:gd name="T30" fmla="*/ 2147483647 w 1681"/>
                <a:gd name="T31" fmla="*/ 2147483647 h 383"/>
                <a:gd name="T32" fmla="*/ 2147483647 w 1681"/>
                <a:gd name="T33" fmla="*/ 2147483647 h 383"/>
                <a:gd name="T34" fmla="*/ 2147483647 w 1681"/>
                <a:gd name="T35" fmla="*/ 2147483647 h 383"/>
                <a:gd name="T36" fmla="*/ 2147483647 w 1681"/>
                <a:gd name="T37" fmla="*/ 2147483647 h 383"/>
                <a:gd name="T38" fmla="*/ 2147483647 w 1681"/>
                <a:gd name="T39" fmla="*/ 2147483647 h 383"/>
                <a:gd name="T40" fmla="*/ 2147483647 w 1681"/>
                <a:gd name="T41" fmla="*/ 2147483647 h 383"/>
                <a:gd name="T42" fmla="*/ 2147483647 w 1681"/>
                <a:gd name="T43" fmla="*/ 2147483647 h 383"/>
                <a:gd name="T44" fmla="*/ 2147483647 w 1681"/>
                <a:gd name="T45" fmla="*/ 2147483647 h 383"/>
                <a:gd name="T46" fmla="*/ 2147483647 w 1681"/>
                <a:gd name="T47" fmla="*/ 2147483647 h 383"/>
                <a:gd name="T48" fmla="*/ 2147483647 w 1681"/>
                <a:gd name="T49" fmla="*/ 2147483647 h 383"/>
                <a:gd name="T50" fmla="*/ 2147483647 w 1681"/>
                <a:gd name="T51" fmla="*/ 2147483647 h 383"/>
                <a:gd name="T52" fmla="*/ 2147483647 w 1681"/>
                <a:gd name="T53" fmla="*/ 2147483647 h 383"/>
                <a:gd name="T54" fmla="*/ 2147483647 w 1681"/>
                <a:gd name="T55" fmla="*/ 2147483647 h 383"/>
                <a:gd name="T56" fmla="*/ 2147483647 w 1681"/>
                <a:gd name="T57" fmla="*/ 2147483647 h 383"/>
                <a:gd name="T58" fmla="*/ 2147483647 w 1681"/>
                <a:gd name="T59" fmla="*/ 2147483647 h 383"/>
                <a:gd name="T60" fmla="*/ 2147483647 w 1681"/>
                <a:gd name="T61" fmla="*/ 2147483647 h 383"/>
                <a:gd name="T62" fmla="*/ 2147483647 w 1681"/>
                <a:gd name="T63" fmla="*/ 2147483647 h 383"/>
                <a:gd name="T64" fmla="*/ 2147483647 w 1681"/>
                <a:gd name="T65" fmla="*/ 2147483647 h 383"/>
                <a:gd name="T66" fmla="*/ 2147483647 w 1681"/>
                <a:gd name="T67" fmla="*/ 2147483647 h 383"/>
                <a:gd name="T68" fmla="*/ 2147483647 w 1681"/>
                <a:gd name="T69" fmla="*/ 2147483647 h 383"/>
                <a:gd name="T70" fmla="*/ 2147483647 w 1681"/>
                <a:gd name="T71" fmla="*/ 2147483647 h 383"/>
                <a:gd name="T72" fmla="*/ 2147483647 w 1681"/>
                <a:gd name="T73" fmla="*/ 2147483647 h 383"/>
                <a:gd name="T74" fmla="*/ 2147483647 w 1681"/>
                <a:gd name="T75" fmla="*/ 2147483647 h 383"/>
                <a:gd name="T76" fmla="*/ 2147483647 w 1681"/>
                <a:gd name="T77" fmla="*/ 2147483647 h 383"/>
                <a:gd name="T78" fmla="*/ 2147483647 w 1681"/>
                <a:gd name="T79" fmla="*/ 2147483647 h 383"/>
                <a:gd name="T80" fmla="*/ 2147483647 w 1681"/>
                <a:gd name="T81" fmla="*/ 2147483647 h 383"/>
                <a:gd name="T82" fmla="*/ 2147483647 w 1681"/>
                <a:gd name="T83" fmla="*/ 2147483647 h 383"/>
                <a:gd name="T84" fmla="*/ 2147483647 w 1681"/>
                <a:gd name="T85" fmla="*/ 2147483647 h 383"/>
                <a:gd name="T86" fmla="*/ 0 w 1681"/>
                <a:gd name="T87" fmla="*/ 2147483647 h 383"/>
                <a:gd name="T88" fmla="*/ 2147483647 w 1681"/>
                <a:gd name="T89" fmla="*/ 2147483647 h 383"/>
                <a:gd name="T90" fmla="*/ 2147483647 w 1681"/>
                <a:gd name="T91" fmla="*/ 2147483647 h 383"/>
                <a:gd name="T92" fmla="*/ 2147483647 w 1681"/>
                <a:gd name="T93" fmla="*/ 2147483647 h 383"/>
                <a:gd name="T94" fmla="*/ 2147483647 w 1681"/>
                <a:gd name="T95" fmla="*/ 2147483647 h 383"/>
                <a:gd name="T96" fmla="*/ 2147483647 w 1681"/>
                <a:gd name="T97" fmla="*/ 2147483647 h 383"/>
                <a:gd name="T98" fmla="*/ 2147483647 w 1681"/>
                <a:gd name="T99" fmla="*/ 2147483647 h 383"/>
                <a:gd name="T100" fmla="*/ 2147483647 w 1681"/>
                <a:gd name="T101" fmla="*/ 2147483647 h 383"/>
                <a:gd name="T102" fmla="*/ 2147483647 w 1681"/>
                <a:gd name="T103" fmla="*/ 2147483647 h 383"/>
                <a:gd name="T104" fmla="*/ 2147483647 w 1681"/>
                <a:gd name="T105" fmla="*/ 2147483647 h 383"/>
                <a:gd name="T106" fmla="*/ 2147483647 w 1681"/>
                <a:gd name="T107" fmla="*/ 2147483647 h 383"/>
                <a:gd name="T108" fmla="*/ 2147483647 w 1681"/>
                <a:gd name="T109" fmla="*/ 2147483647 h 383"/>
                <a:gd name="T110" fmla="*/ 2147483647 w 1681"/>
                <a:gd name="T111" fmla="*/ 2147483647 h 383"/>
                <a:gd name="T112" fmla="*/ 2147483647 w 1681"/>
                <a:gd name="T113" fmla="*/ 0 h 383"/>
                <a:gd name="T114" fmla="*/ 2147483647 w 1681"/>
                <a:gd name="T115" fmla="*/ 0 h 38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81"/>
                <a:gd name="T175" fmla="*/ 0 h 383"/>
                <a:gd name="T176" fmla="*/ 1681 w 1681"/>
                <a:gd name="T177" fmla="*/ 383 h 38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81" h="383">
                  <a:moveTo>
                    <a:pt x="1341" y="0"/>
                  </a:moveTo>
                  <a:lnTo>
                    <a:pt x="1347" y="0"/>
                  </a:lnTo>
                  <a:lnTo>
                    <a:pt x="1353" y="0"/>
                  </a:lnTo>
                  <a:lnTo>
                    <a:pt x="1361" y="1"/>
                  </a:lnTo>
                  <a:lnTo>
                    <a:pt x="1370" y="1"/>
                  </a:lnTo>
                  <a:lnTo>
                    <a:pt x="1380" y="3"/>
                  </a:lnTo>
                  <a:lnTo>
                    <a:pt x="1389" y="5"/>
                  </a:lnTo>
                  <a:lnTo>
                    <a:pt x="1401" y="7"/>
                  </a:lnTo>
                  <a:lnTo>
                    <a:pt x="1412" y="9"/>
                  </a:lnTo>
                  <a:lnTo>
                    <a:pt x="1426" y="11"/>
                  </a:lnTo>
                  <a:lnTo>
                    <a:pt x="1439" y="13"/>
                  </a:lnTo>
                  <a:lnTo>
                    <a:pt x="1455" y="17"/>
                  </a:lnTo>
                  <a:lnTo>
                    <a:pt x="1470" y="21"/>
                  </a:lnTo>
                  <a:lnTo>
                    <a:pt x="1485" y="23"/>
                  </a:lnTo>
                  <a:lnTo>
                    <a:pt x="1503" y="26"/>
                  </a:lnTo>
                  <a:lnTo>
                    <a:pt x="1520" y="32"/>
                  </a:lnTo>
                  <a:lnTo>
                    <a:pt x="1539" y="36"/>
                  </a:lnTo>
                  <a:lnTo>
                    <a:pt x="1556" y="44"/>
                  </a:lnTo>
                  <a:lnTo>
                    <a:pt x="1574" y="49"/>
                  </a:lnTo>
                  <a:lnTo>
                    <a:pt x="1589" y="57"/>
                  </a:lnTo>
                  <a:lnTo>
                    <a:pt x="1602" y="63"/>
                  </a:lnTo>
                  <a:lnTo>
                    <a:pt x="1616" y="69"/>
                  </a:lnTo>
                  <a:lnTo>
                    <a:pt x="1627" y="74"/>
                  </a:lnTo>
                  <a:lnTo>
                    <a:pt x="1637" y="80"/>
                  </a:lnTo>
                  <a:lnTo>
                    <a:pt x="1647" y="86"/>
                  </a:lnTo>
                  <a:lnTo>
                    <a:pt x="1654" y="92"/>
                  </a:lnTo>
                  <a:lnTo>
                    <a:pt x="1662" y="97"/>
                  </a:lnTo>
                  <a:lnTo>
                    <a:pt x="1668" y="103"/>
                  </a:lnTo>
                  <a:lnTo>
                    <a:pt x="1673" y="109"/>
                  </a:lnTo>
                  <a:lnTo>
                    <a:pt x="1677" y="113"/>
                  </a:lnTo>
                  <a:lnTo>
                    <a:pt x="1679" y="119"/>
                  </a:lnTo>
                  <a:lnTo>
                    <a:pt x="1681" y="122"/>
                  </a:lnTo>
                  <a:lnTo>
                    <a:pt x="1681" y="128"/>
                  </a:lnTo>
                  <a:lnTo>
                    <a:pt x="1681" y="136"/>
                  </a:lnTo>
                  <a:lnTo>
                    <a:pt x="1679" y="143"/>
                  </a:lnTo>
                  <a:lnTo>
                    <a:pt x="1675" y="151"/>
                  </a:lnTo>
                  <a:lnTo>
                    <a:pt x="1672" y="157"/>
                  </a:lnTo>
                  <a:lnTo>
                    <a:pt x="1666" y="165"/>
                  </a:lnTo>
                  <a:lnTo>
                    <a:pt x="1658" y="170"/>
                  </a:lnTo>
                  <a:lnTo>
                    <a:pt x="1649" y="176"/>
                  </a:lnTo>
                  <a:lnTo>
                    <a:pt x="1639" y="184"/>
                  </a:lnTo>
                  <a:lnTo>
                    <a:pt x="1627" y="190"/>
                  </a:lnTo>
                  <a:lnTo>
                    <a:pt x="1616" y="195"/>
                  </a:lnTo>
                  <a:lnTo>
                    <a:pt x="1601" y="199"/>
                  </a:lnTo>
                  <a:lnTo>
                    <a:pt x="1585" y="205"/>
                  </a:lnTo>
                  <a:lnTo>
                    <a:pt x="1570" y="211"/>
                  </a:lnTo>
                  <a:lnTo>
                    <a:pt x="1551" y="216"/>
                  </a:lnTo>
                  <a:lnTo>
                    <a:pt x="1531" y="220"/>
                  </a:lnTo>
                  <a:lnTo>
                    <a:pt x="1512" y="226"/>
                  </a:lnTo>
                  <a:lnTo>
                    <a:pt x="1468" y="230"/>
                  </a:lnTo>
                  <a:lnTo>
                    <a:pt x="1426" y="234"/>
                  </a:lnTo>
                  <a:lnTo>
                    <a:pt x="1384" y="239"/>
                  </a:lnTo>
                  <a:lnTo>
                    <a:pt x="1345" y="243"/>
                  </a:lnTo>
                  <a:lnTo>
                    <a:pt x="1328" y="245"/>
                  </a:lnTo>
                  <a:lnTo>
                    <a:pt x="1309" y="247"/>
                  </a:lnTo>
                  <a:lnTo>
                    <a:pt x="1291" y="251"/>
                  </a:lnTo>
                  <a:lnTo>
                    <a:pt x="1274" y="253"/>
                  </a:lnTo>
                  <a:lnTo>
                    <a:pt x="1257" y="255"/>
                  </a:lnTo>
                  <a:lnTo>
                    <a:pt x="1242" y="257"/>
                  </a:lnTo>
                  <a:lnTo>
                    <a:pt x="1224" y="259"/>
                  </a:lnTo>
                  <a:lnTo>
                    <a:pt x="1211" y="263"/>
                  </a:lnTo>
                  <a:lnTo>
                    <a:pt x="1203" y="263"/>
                  </a:lnTo>
                  <a:lnTo>
                    <a:pt x="1195" y="264"/>
                  </a:lnTo>
                  <a:lnTo>
                    <a:pt x="1186" y="266"/>
                  </a:lnTo>
                  <a:lnTo>
                    <a:pt x="1176" y="266"/>
                  </a:lnTo>
                  <a:lnTo>
                    <a:pt x="1167" y="268"/>
                  </a:lnTo>
                  <a:lnTo>
                    <a:pt x="1155" y="270"/>
                  </a:lnTo>
                  <a:lnTo>
                    <a:pt x="1146" y="272"/>
                  </a:lnTo>
                  <a:lnTo>
                    <a:pt x="1132" y="274"/>
                  </a:lnTo>
                  <a:lnTo>
                    <a:pt x="1121" y="276"/>
                  </a:lnTo>
                  <a:lnTo>
                    <a:pt x="1107" y="278"/>
                  </a:lnTo>
                  <a:lnTo>
                    <a:pt x="1092" y="280"/>
                  </a:lnTo>
                  <a:lnTo>
                    <a:pt x="1076" y="284"/>
                  </a:lnTo>
                  <a:lnTo>
                    <a:pt x="1061" y="286"/>
                  </a:lnTo>
                  <a:lnTo>
                    <a:pt x="1046" y="287"/>
                  </a:lnTo>
                  <a:lnTo>
                    <a:pt x="1028" y="289"/>
                  </a:lnTo>
                  <a:lnTo>
                    <a:pt x="1011" y="293"/>
                  </a:lnTo>
                  <a:lnTo>
                    <a:pt x="994" y="295"/>
                  </a:lnTo>
                  <a:lnTo>
                    <a:pt x="975" y="299"/>
                  </a:lnTo>
                  <a:lnTo>
                    <a:pt x="956" y="301"/>
                  </a:lnTo>
                  <a:lnTo>
                    <a:pt x="934" y="305"/>
                  </a:lnTo>
                  <a:lnTo>
                    <a:pt x="913" y="307"/>
                  </a:lnTo>
                  <a:lnTo>
                    <a:pt x="892" y="311"/>
                  </a:lnTo>
                  <a:lnTo>
                    <a:pt x="871" y="314"/>
                  </a:lnTo>
                  <a:lnTo>
                    <a:pt x="848" y="316"/>
                  </a:lnTo>
                  <a:lnTo>
                    <a:pt x="823" y="320"/>
                  </a:lnTo>
                  <a:lnTo>
                    <a:pt x="800" y="324"/>
                  </a:lnTo>
                  <a:lnTo>
                    <a:pt x="775" y="328"/>
                  </a:lnTo>
                  <a:lnTo>
                    <a:pt x="750" y="332"/>
                  </a:lnTo>
                  <a:lnTo>
                    <a:pt x="723" y="335"/>
                  </a:lnTo>
                  <a:lnTo>
                    <a:pt x="696" y="339"/>
                  </a:lnTo>
                  <a:lnTo>
                    <a:pt x="670" y="343"/>
                  </a:lnTo>
                  <a:lnTo>
                    <a:pt x="643" y="347"/>
                  </a:lnTo>
                  <a:lnTo>
                    <a:pt x="612" y="351"/>
                  </a:lnTo>
                  <a:lnTo>
                    <a:pt x="581" y="357"/>
                  </a:lnTo>
                  <a:lnTo>
                    <a:pt x="554" y="360"/>
                  </a:lnTo>
                  <a:lnTo>
                    <a:pt x="527" y="364"/>
                  </a:lnTo>
                  <a:lnTo>
                    <a:pt x="501" y="366"/>
                  </a:lnTo>
                  <a:lnTo>
                    <a:pt x="476" y="370"/>
                  </a:lnTo>
                  <a:lnTo>
                    <a:pt x="453" y="372"/>
                  </a:lnTo>
                  <a:lnTo>
                    <a:pt x="430" y="376"/>
                  </a:lnTo>
                  <a:lnTo>
                    <a:pt x="407" y="378"/>
                  </a:lnTo>
                  <a:lnTo>
                    <a:pt x="387" y="380"/>
                  </a:lnTo>
                  <a:lnTo>
                    <a:pt x="366" y="380"/>
                  </a:lnTo>
                  <a:lnTo>
                    <a:pt x="349" y="382"/>
                  </a:lnTo>
                  <a:lnTo>
                    <a:pt x="330" y="383"/>
                  </a:lnTo>
                  <a:lnTo>
                    <a:pt x="314" y="383"/>
                  </a:lnTo>
                  <a:lnTo>
                    <a:pt x="299" y="383"/>
                  </a:lnTo>
                  <a:lnTo>
                    <a:pt x="284" y="383"/>
                  </a:lnTo>
                  <a:lnTo>
                    <a:pt x="257" y="383"/>
                  </a:lnTo>
                  <a:lnTo>
                    <a:pt x="232" y="383"/>
                  </a:lnTo>
                  <a:lnTo>
                    <a:pt x="207" y="382"/>
                  </a:lnTo>
                  <a:lnTo>
                    <a:pt x="184" y="380"/>
                  </a:lnTo>
                  <a:lnTo>
                    <a:pt x="163" y="376"/>
                  </a:lnTo>
                  <a:lnTo>
                    <a:pt x="142" y="372"/>
                  </a:lnTo>
                  <a:lnTo>
                    <a:pt x="122" y="366"/>
                  </a:lnTo>
                  <a:lnTo>
                    <a:pt x="103" y="360"/>
                  </a:lnTo>
                  <a:lnTo>
                    <a:pt x="90" y="355"/>
                  </a:lnTo>
                  <a:lnTo>
                    <a:pt x="78" y="351"/>
                  </a:lnTo>
                  <a:lnTo>
                    <a:pt x="67" y="345"/>
                  </a:lnTo>
                  <a:lnTo>
                    <a:pt x="57" y="341"/>
                  </a:lnTo>
                  <a:lnTo>
                    <a:pt x="48" y="335"/>
                  </a:lnTo>
                  <a:lnTo>
                    <a:pt x="40" y="332"/>
                  </a:lnTo>
                  <a:lnTo>
                    <a:pt x="32" y="326"/>
                  </a:lnTo>
                  <a:lnTo>
                    <a:pt x="26" y="322"/>
                  </a:lnTo>
                  <a:lnTo>
                    <a:pt x="19" y="316"/>
                  </a:lnTo>
                  <a:lnTo>
                    <a:pt x="15" y="312"/>
                  </a:lnTo>
                  <a:lnTo>
                    <a:pt x="9" y="307"/>
                  </a:lnTo>
                  <a:lnTo>
                    <a:pt x="7" y="301"/>
                  </a:lnTo>
                  <a:lnTo>
                    <a:pt x="3" y="297"/>
                  </a:lnTo>
                  <a:lnTo>
                    <a:pt x="1" y="291"/>
                  </a:lnTo>
                  <a:lnTo>
                    <a:pt x="0" y="286"/>
                  </a:lnTo>
                  <a:lnTo>
                    <a:pt x="0" y="280"/>
                  </a:lnTo>
                  <a:lnTo>
                    <a:pt x="1" y="270"/>
                  </a:lnTo>
                  <a:lnTo>
                    <a:pt x="3" y="263"/>
                  </a:lnTo>
                  <a:lnTo>
                    <a:pt x="5" y="255"/>
                  </a:lnTo>
                  <a:lnTo>
                    <a:pt x="11" y="247"/>
                  </a:lnTo>
                  <a:lnTo>
                    <a:pt x="17" y="241"/>
                  </a:lnTo>
                  <a:lnTo>
                    <a:pt x="25" y="236"/>
                  </a:lnTo>
                  <a:lnTo>
                    <a:pt x="32" y="230"/>
                  </a:lnTo>
                  <a:lnTo>
                    <a:pt x="42" y="224"/>
                  </a:lnTo>
                  <a:lnTo>
                    <a:pt x="53" y="220"/>
                  </a:lnTo>
                  <a:lnTo>
                    <a:pt x="65" y="216"/>
                  </a:lnTo>
                  <a:lnTo>
                    <a:pt x="78" y="213"/>
                  </a:lnTo>
                  <a:lnTo>
                    <a:pt x="94" y="209"/>
                  </a:lnTo>
                  <a:lnTo>
                    <a:pt x="109" y="207"/>
                  </a:lnTo>
                  <a:lnTo>
                    <a:pt x="126" y="203"/>
                  </a:lnTo>
                  <a:lnTo>
                    <a:pt x="145" y="201"/>
                  </a:lnTo>
                  <a:lnTo>
                    <a:pt x="165" y="201"/>
                  </a:lnTo>
                  <a:lnTo>
                    <a:pt x="295" y="184"/>
                  </a:lnTo>
                  <a:lnTo>
                    <a:pt x="424" y="165"/>
                  </a:lnTo>
                  <a:lnTo>
                    <a:pt x="552" y="145"/>
                  </a:lnTo>
                  <a:lnTo>
                    <a:pt x="679" y="124"/>
                  </a:lnTo>
                  <a:lnTo>
                    <a:pt x="806" y="101"/>
                  </a:lnTo>
                  <a:lnTo>
                    <a:pt x="931" y="76"/>
                  </a:lnTo>
                  <a:lnTo>
                    <a:pt x="1053" y="51"/>
                  </a:lnTo>
                  <a:lnTo>
                    <a:pt x="1176" y="24"/>
                  </a:lnTo>
                  <a:lnTo>
                    <a:pt x="1194" y="21"/>
                  </a:lnTo>
                  <a:lnTo>
                    <a:pt x="1211" y="17"/>
                  </a:lnTo>
                  <a:lnTo>
                    <a:pt x="1226" y="15"/>
                  </a:lnTo>
                  <a:lnTo>
                    <a:pt x="1242" y="13"/>
                  </a:lnTo>
                  <a:lnTo>
                    <a:pt x="1255" y="9"/>
                  </a:lnTo>
                  <a:lnTo>
                    <a:pt x="1268" y="7"/>
                  </a:lnTo>
                  <a:lnTo>
                    <a:pt x="1280" y="7"/>
                  </a:lnTo>
                  <a:lnTo>
                    <a:pt x="1290" y="5"/>
                  </a:lnTo>
                  <a:lnTo>
                    <a:pt x="1301" y="3"/>
                  </a:lnTo>
                  <a:lnTo>
                    <a:pt x="1309" y="1"/>
                  </a:lnTo>
                  <a:lnTo>
                    <a:pt x="1316" y="1"/>
                  </a:lnTo>
                  <a:lnTo>
                    <a:pt x="1324" y="1"/>
                  </a:lnTo>
                  <a:lnTo>
                    <a:pt x="1330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4359134" y="3716791"/>
              <a:ext cx="172130" cy="501423"/>
            </a:xfrm>
            <a:custGeom>
              <a:avLst/>
              <a:gdLst>
                <a:gd name="T0" fmla="*/ 0 w 368"/>
                <a:gd name="T1" fmla="*/ 0 h 1073"/>
                <a:gd name="T2" fmla="*/ 2147483647 w 368"/>
                <a:gd name="T3" fmla="*/ 0 h 1073"/>
                <a:gd name="T4" fmla="*/ 2147483647 w 368"/>
                <a:gd name="T5" fmla="*/ 0 h 1073"/>
                <a:gd name="T6" fmla="*/ 2147483647 w 368"/>
                <a:gd name="T7" fmla="*/ 2147483647 h 1073"/>
                <a:gd name="T8" fmla="*/ 2147483647 w 368"/>
                <a:gd name="T9" fmla="*/ 2147483647 h 1073"/>
                <a:gd name="T10" fmla="*/ 2147483647 w 368"/>
                <a:gd name="T11" fmla="*/ 2147483647 h 1073"/>
                <a:gd name="T12" fmla="*/ 2147483647 w 368"/>
                <a:gd name="T13" fmla="*/ 2147483647 h 1073"/>
                <a:gd name="T14" fmla="*/ 2147483647 w 368"/>
                <a:gd name="T15" fmla="*/ 2147483647 h 1073"/>
                <a:gd name="T16" fmla="*/ 2147483647 w 368"/>
                <a:gd name="T17" fmla="*/ 2147483647 h 1073"/>
                <a:gd name="T18" fmla="*/ 2147483647 w 368"/>
                <a:gd name="T19" fmla="*/ 2147483647 h 1073"/>
                <a:gd name="T20" fmla="*/ 2147483647 w 368"/>
                <a:gd name="T21" fmla="*/ 2147483647 h 1073"/>
                <a:gd name="T22" fmla="*/ 2147483647 w 368"/>
                <a:gd name="T23" fmla="*/ 2147483647 h 1073"/>
                <a:gd name="T24" fmla="*/ 2147483647 w 368"/>
                <a:gd name="T25" fmla="*/ 2147483647 h 1073"/>
                <a:gd name="T26" fmla="*/ 2147483647 w 368"/>
                <a:gd name="T27" fmla="*/ 2147483647 h 1073"/>
                <a:gd name="T28" fmla="*/ 2147483647 w 368"/>
                <a:gd name="T29" fmla="*/ 2147483647 h 1073"/>
                <a:gd name="T30" fmla="*/ 2147483647 w 368"/>
                <a:gd name="T31" fmla="*/ 2147483647 h 1073"/>
                <a:gd name="T32" fmla="*/ 2147483647 w 368"/>
                <a:gd name="T33" fmla="*/ 2147483647 h 1073"/>
                <a:gd name="T34" fmla="*/ 2147483647 w 368"/>
                <a:gd name="T35" fmla="*/ 2147483647 h 1073"/>
                <a:gd name="T36" fmla="*/ 2147483647 w 368"/>
                <a:gd name="T37" fmla="*/ 2147483647 h 1073"/>
                <a:gd name="T38" fmla="*/ 2147483647 w 368"/>
                <a:gd name="T39" fmla="*/ 2147483647 h 1073"/>
                <a:gd name="T40" fmla="*/ 2147483647 w 368"/>
                <a:gd name="T41" fmla="*/ 2147483647 h 1073"/>
                <a:gd name="T42" fmla="*/ 2147483647 w 368"/>
                <a:gd name="T43" fmla="*/ 2147483647 h 1073"/>
                <a:gd name="T44" fmla="*/ 2147483647 w 368"/>
                <a:gd name="T45" fmla="*/ 2147483647 h 1073"/>
                <a:gd name="T46" fmla="*/ 2147483647 w 368"/>
                <a:gd name="T47" fmla="*/ 2147483647 h 1073"/>
                <a:gd name="T48" fmla="*/ 2147483647 w 368"/>
                <a:gd name="T49" fmla="*/ 2147483647 h 1073"/>
                <a:gd name="T50" fmla="*/ 2147483647 w 368"/>
                <a:gd name="T51" fmla="*/ 2147483647 h 1073"/>
                <a:gd name="T52" fmla="*/ 2147483647 w 368"/>
                <a:gd name="T53" fmla="*/ 2147483647 h 1073"/>
                <a:gd name="T54" fmla="*/ 2147483647 w 368"/>
                <a:gd name="T55" fmla="*/ 2147483647 h 1073"/>
                <a:gd name="T56" fmla="*/ 2147483647 w 368"/>
                <a:gd name="T57" fmla="*/ 2147483647 h 1073"/>
                <a:gd name="T58" fmla="*/ 2147483647 w 368"/>
                <a:gd name="T59" fmla="*/ 2147483647 h 1073"/>
                <a:gd name="T60" fmla="*/ 2147483647 w 368"/>
                <a:gd name="T61" fmla="*/ 2147483647 h 1073"/>
                <a:gd name="T62" fmla="*/ 2147483647 w 368"/>
                <a:gd name="T63" fmla="*/ 2147483647 h 1073"/>
                <a:gd name="T64" fmla="*/ 2147483647 w 368"/>
                <a:gd name="T65" fmla="*/ 2147483647 h 1073"/>
                <a:gd name="T66" fmla="*/ 2147483647 w 368"/>
                <a:gd name="T67" fmla="*/ 2147483647 h 1073"/>
                <a:gd name="T68" fmla="*/ 2147483647 w 368"/>
                <a:gd name="T69" fmla="*/ 2147483647 h 1073"/>
                <a:gd name="T70" fmla="*/ 2147483647 w 368"/>
                <a:gd name="T71" fmla="*/ 2147483647 h 1073"/>
                <a:gd name="T72" fmla="*/ 2147483647 w 368"/>
                <a:gd name="T73" fmla="*/ 2147483647 h 1073"/>
                <a:gd name="T74" fmla="*/ 2147483647 w 368"/>
                <a:gd name="T75" fmla="*/ 2147483647 h 1073"/>
                <a:gd name="T76" fmla="*/ 2147483647 w 368"/>
                <a:gd name="T77" fmla="*/ 2147483647 h 1073"/>
                <a:gd name="T78" fmla="*/ 2147483647 w 368"/>
                <a:gd name="T79" fmla="*/ 2147483647 h 1073"/>
                <a:gd name="T80" fmla="*/ 2147483647 w 368"/>
                <a:gd name="T81" fmla="*/ 2147483647 h 1073"/>
                <a:gd name="T82" fmla="*/ 2147483647 w 368"/>
                <a:gd name="T83" fmla="*/ 2147483647 h 1073"/>
                <a:gd name="T84" fmla="*/ 2147483647 w 368"/>
                <a:gd name="T85" fmla="*/ 2147483647 h 1073"/>
                <a:gd name="T86" fmla="*/ 2147483647 w 368"/>
                <a:gd name="T87" fmla="*/ 2147483647 h 1073"/>
                <a:gd name="T88" fmla="*/ 0 w 368"/>
                <a:gd name="T89" fmla="*/ 0 h 1073"/>
                <a:gd name="T90" fmla="*/ 0 w 368"/>
                <a:gd name="T91" fmla="*/ 0 h 107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8"/>
                <a:gd name="T139" fmla="*/ 0 h 1073"/>
                <a:gd name="T140" fmla="*/ 368 w 368"/>
                <a:gd name="T141" fmla="*/ 1073 h 107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8" h="1073">
                  <a:moveTo>
                    <a:pt x="0" y="0"/>
                  </a:moveTo>
                  <a:lnTo>
                    <a:pt x="184" y="0"/>
                  </a:lnTo>
                  <a:lnTo>
                    <a:pt x="368" y="0"/>
                  </a:lnTo>
                  <a:lnTo>
                    <a:pt x="363" y="111"/>
                  </a:lnTo>
                  <a:lnTo>
                    <a:pt x="357" y="226"/>
                  </a:lnTo>
                  <a:lnTo>
                    <a:pt x="353" y="341"/>
                  </a:lnTo>
                  <a:lnTo>
                    <a:pt x="347" y="457"/>
                  </a:lnTo>
                  <a:lnTo>
                    <a:pt x="345" y="574"/>
                  </a:lnTo>
                  <a:lnTo>
                    <a:pt x="342" y="693"/>
                  </a:lnTo>
                  <a:lnTo>
                    <a:pt x="342" y="812"/>
                  </a:lnTo>
                  <a:lnTo>
                    <a:pt x="340" y="933"/>
                  </a:lnTo>
                  <a:lnTo>
                    <a:pt x="340" y="1004"/>
                  </a:lnTo>
                  <a:lnTo>
                    <a:pt x="340" y="1073"/>
                  </a:lnTo>
                  <a:lnTo>
                    <a:pt x="23" y="1073"/>
                  </a:lnTo>
                  <a:lnTo>
                    <a:pt x="25" y="1025"/>
                  </a:lnTo>
                  <a:lnTo>
                    <a:pt x="29" y="979"/>
                  </a:lnTo>
                  <a:lnTo>
                    <a:pt x="31" y="933"/>
                  </a:lnTo>
                  <a:lnTo>
                    <a:pt x="33" y="890"/>
                  </a:lnTo>
                  <a:lnTo>
                    <a:pt x="34" y="848"/>
                  </a:lnTo>
                  <a:lnTo>
                    <a:pt x="36" y="808"/>
                  </a:lnTo>
                  <a:lnTo>
                    <a:pt x="38" y="770"/>
                  </a:lnTo>
                  <a:lnTo>
                    <a:pt x="40" y="733"/>
                  </a:lnTo>
                  <a:lnTo>
                    <a:pt x="40" y="699"/>
                  </a:lnTo>
                  <a:lnTo>
                    <a:pt x="42" y="666"/>
                  </a:lnTo>
                  <a:lnTo>
                    <a:pt x="42" y="633"/>
                  </a:lnTo>
                  <a:lnTo>
                    <a:pt x="44" y="604"/>
                  </a:lnTo>
                  <a:lnTo>
                    <a:pt x="44" y="576"/>
                  </a:lnTo>
                  <a:lnTo>
                    <a:pt x="44" y="549"/>
                  </a:lnTo>
                  <a:lnTo>
                    <a:pt x="44" y="524"/>
                  </a:lnTo>
                  <a:lnTo>
                    <a:pt x="44" y="499"/>
                  </a:lnTo>
                  <a:lnTo>
                    <a:pt x="44" y="430"/>
                  </a:lnTo>
                  <a:lnTo>
                    <a:pt x="42" y="395"/>
                  </a:lnTo>
                  <a:lnTo>
                    <a:pt x="42" y="361"/>
                  </a:lnTo>
                  <a:lnTo>
                    <a:pt x="40" y="328"/>
                  </a:lnTo>
                  <a:lnTo>
                    <a:pt x="38" y="295"/>
                  </a:lnTo>
                  <a:lnTo>
                    <a:pt x="34" y="263"/>
                  </a:lnTo>
                  <a:lnTo>
                    <a:pt x="33" y="230"/>
                  </a:lnTo>
                  <a:lnTo>
                    <a:pt x="29" y="199"/>
                  </a:lnTo>
                  <a:lnTo>
                    <a:pt x="27" y="169"/>
                  </a:lnTo>
                  <a:lnTo>
                    <a:pt x="23" y="140"/>
                  </a:lnTo>
                  <a:lnTo>
                    <a:pt x="19" y="109"/>
                  </a:lnTo>
                  <a:lnTo>
                    <a:pt x="13" y="80"/>
                  </a:lnTo>
                  <a:lnTo>
                    <a:pt x="9" y="54"/>
                  </a:lnTo>
                  <a:lnTo>
                    <a:pt x="4" y="27"/>
                  </a:lnTo>
                  <a:lnTo>
                    <a:pt x="0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933485" y="4078826"/>
              <a:ext cx="1243268" cy="260067"/>
            </a:xfrm>
            <a:custGeom>
              <a:avLst/>
              <a:gdLst>
                <a:gd name="T0" fmla="*/ 2147483647 w 2659"/>
                <a:gd name="T1" fmla="*/ 2147483647 h 557"/>
                <a:gd name="T2" fmla="*/ 2147483647 w 2659"/>
                <a:gd name="T3" fmla="*/ 2147483647 h 557"/>
                <a:gd name="T4" fmla="*/ 2147483647 w 2659"/>
                <a:gd name="T5" fmla="*/ 2147483647 h 557"/>
                <a:gd name="T6" fmla="*/ 2147483647 w 2659"/>
                <a:gd name="T7" fmla="*/ 2147483647 h 557"/>
                <a:gd name="T8" fmla="*/ 2147483647 w 2659"/>
                <a:gd name="T9" fmla="*/ 2147483647 h 557"/>
                <a:gd name="T10" fmla="*/ 2147483647 w 2659"/>
                <a:gd name="T11" fmla="*/ 2147483647 h 557"/>
                <a:gd name="T12" fmla="*/ 2147483647 w 2659"/>
                <a:gd name="T13" fmla="*/ 2147483647 h 557"/>
                <a:gd name="T14" fmla="*/ 2147483647 w 2659"/>
                <a:gd name="T15" fmla="*/ 2147483647 h 557"/>
                <a:gd name="T16" fmla="*/ 2147483647 w 2659"/>
                <a:gd name="T17" fmla="*/ 2147483647 h 557"/>
                <a:gd name="T18" fmla="*/ 2147483647 w 2659"/>
                <a:gd name="T19" fmla="*/ 2147483647 h 557"/>
                <a:gd name="T20" fmla="*/ 2147483647 w 2659"/>
                <a:gd name="T21" fmla="*/ 2147483647 h 557"/>
                <a:gd name="T22" fmla="*/ 2147483647 w 2659"/>
                <a:gd name="T23" fmla="*/ 2147483647 h 557"/>
                <a:gd name="T24" fmla="*/ 2147483647 w 2659"/>
                <a:gd name="T25" fmla="*/ 2147483647 h 557"/>
                <a:gd name="T26" fmla="*/ 2147483647 w 2659"/>
                <a:gd name="T27" fmla="*/ 2147483647 h 557"/>
                <a:gd name="T28" fmla="*/ 2147483647 w 2659"/>
                <a:gd name="T29" fmla="*/ 2147483647 h 557"/>
                <a:gd name="T30" fmla="*/ 2147483647 w 2659"/>
                <a:gd name="T31" fmla="*/ 2147483647 h 557"/>
                <a:gd name="T32" fmla="*/ 2147483647 w 2659"/>
                <a:gd name="T33" fmla="*/ 2147483647 h 557"/>
                <a:gd name="T34" fmla="*/ 2147483647 w 2659"/>
                <a:gd name="T35" fmla="*/ 2147483647 h 557"/>
                <a:gd name="T36" fmla="*/ 2147483647 w 2659"/>
                <a:gd name="T37" fmla="*/ 2147483647 h 557"/>
                <a:gd name="T38" fmla="*/ 2147483647 w 2659"/>
                <a:gd name="T39" fmla="*/ 2147483647 h 557"/>
                <a:gd name="T40" fmla="*/ 2147483647 w 2659"/>
                <a:gd name="T41" fmla="*/ 2147483647 h 557"/>
                <a:gd name="T42" fmla="*/ 2147483647 w 2659"/>
                <a:gd name="T43" fmla="*/ 2147483647 h 557"/>
                <a:gd name="T44" fmla="*/ 2147483647 w 2659"/>
                <a:gd name="T45" fmla="*/ 2147483647 h 557"/>
                <a:gd name="T46" fmla="*/ 2147483647 w 2659"/>
                <a:gd name="T47" fmla="*/ 2147483647 h 557"/>
                <a:gd name="T48" fmla="*/ 2147483647 w 2659"/>
                <a:gd name="T49" fmla="*/ 2147483647 h 557"/>
                <a:gd name="T50" fmla="*/ 2147483647 w 2659"/>
                <a:gd name="T51" fmla="*/ 2147483647 h 557"/>
                <a:gd name="T52" fmla="*/ 2147483647 w 2659"/>
                <a:gd name="T53" fmla="*/ 2147483647 h 557"/>
                <a:gd name="T54" fmla="*/ 2147483647 w 2659"/>
                <a:gd name="T55" fmla="*/ 2147483647 h 557"/>
                <a:gd name="T56" fmla="*/ 2147483647 w 2659"/>
                <a:gd name="T57" fmla="*/ 2147483647 h 557"/>
                <a:gd name="T58" fmla="*/ 2147483647 w 2659"/>
                <a:gd name="T59" fmla="*/ 2147483647 h 557"/>
                <a:gd name="T60" fmla="*/ 2147483647 w 2659"/>
                <a:gd name="T61" fmla="*/ 2147483647 h 557"/>
                <a:gd name="T62" fmla="*/ 2147483647 w 2659"/>
                <a:gd name="T63" fmla="*/ 2147483647 h 557"/>
                <a:gd name="T64" fmla="*/ 2147483647 w 2659"/>
                <a:gd name="T65" fmla="*/ 2147483647 h 557"/>
                <a:gd name="T66" fmla="*/ 2147483647 w 2659"/>
                <a:gd name="T67" fmla="*/ 2147483647 h 557"/>
                <a:gd name="T68" fmla="*/ 2147483647 w 2659"/>
                <a:gd name="T69" fmla="*/ 2147483647 h 557"/>
                <a:gd name="T70" fmla="*/ 2147483647 w 2659"/>
                <a:gd name="T71" fmla="*/ 2147483647 h 557"/>
                <a:gd name="T72" fmla="*/ 2147483647 w 2659"/>
                <a:gd name="T73" fmla="*/ 2147483647 h 557"/>
                <a:gd name="T74" fmla="*/ 2147483647 w 2659"/>
                <a:gd name="T75" fmla="*/ 2147483647 h 557"/>
                <a:gd name="T76" fmla="*/ 2147483647 w 2659"/>
                <a:gd name="T77" fmla="*/ 2147483647 h 557"/>
                <a:gd name="T78" fmla="*/ 2147483647 w 2659"/>
                <a:gd name="T79" fmla="*/ 2147483647 h 557"/>
                <a:gd name="T80" fmla="*/ 2147483647 w 2659"/>
                <a:gd name="T81" fmla="*/ 2147483647 h 557"/>
                <a:gd name="T82" fmla="*/ 0 w 2659"/>
                <a:gd name="T83" fmla="*/ 2147483647 h 557"/>
                <a:gd name="T84" fmla="*/ 2147483647 w 2659"/>
                <a:gd name="T85" fmla="*/ 2147483647 h 557"/>
                <a:gd name="T86" fmla="*/ 2147483647 w 2659"/>
                <a:gd name="T87" fmla="*/ 2147483647 h 557"/>
                <a:gd name="T88" fmla="*/ 2147483647 w 2659"/>
                <a:gd name="T89" fmla="*/ 2147483647 h 557"/>
                <a:gd name="T90" fmla="*/ 2147483647 w 2659"/>
                <a:gd name="T91" fmla="*/ 2147483647 h 557"/>
                <a:gd name="T92" fmla="*/ 2147483647 w 2659"/>
                <a:gd name="T93" fmla="*/ 2147483647 h 557"/>
                <a:gd name="T94" fmla="*/ 2147483647 w 2659"/>
                <a:gd name="T95" fmla="*/ 2147483647 h 557"/>
                <a:gd name="T96" fmla="*/ 2147483647 w 2659"/>
                <a:gd name="T97" fmla="*/ 2147483647 h 557"/>
                <a:gd name="T98" fmla="*/ 2147483647 w 2659"/>
                <a:gd name="T99" fmla="*/ 2147483647 h 557"/>
                <a:gd name="T100" fmla="*/ 2147483647 w 2659"/>
                <a:gd name="T101" fmla="*/ 2147483647 h 557"/>
                <a:gd name="T102" fmla="*/ 2147483647 w 2659"/>
                <a:gd name="T103" fmla="*/ 2147483647 h 557"/>
                <a:gd name="T104" fmla="*/ 2147483647 w 2659"/>
                <a:gd name="T105" fmla="*/ 2147483647 h 557"/>
                <a:gd name="T106" fmla="*/ 2147483647 w 2659"/>
                <a:gd name="T107" fmla="*/ 2147483647 h 557"/>
                <a:gd name="T108" fmla="*/ 2147483647 w 2659"/>
                <a:gd name="T109" fmla="*/ 2147483647 h 557"/>
                <a:gd name="T110" fmla="*/ 2147483647 w 2659"/>
                <a:gd name="T111" fmla="*/ 2147483647 h 557"/>
                <a:gd name="T112" fmla="*/ 2147483647 w 2659"/>
                <a:gd name="T113" fmla="*/ 2147483647 h 557"/>
                <a:gd name="T114" fmla="*/ 2147483647 w 2659"/>
                <a:gd name="T115" fmla="*/ 0 h 55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659"/>
                <a:gd name="T175" fmla="*/ 0 h 557"/>
                <a:gd name="T176" fmla="*/ 2659 w 2659"/>
                <a:gd name="T177" fmla="*/ 557 h 55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659" h="557">
                  <a:moveTo>
                    <a:pt x="2313" y="0"/>
                  </a:moveTo>
                  <a:lnTo>
                    <a:pt x="2317" y="0"/>
                  </a:lnTo>
                  <a:lnTo>
                    <a:pt x="2321" y="2"/>
                  </a:lnTo>
                  <a:lnTo>
                    <a:pt x="2327" y="2"/>
                  </a:lnTo>
                  <a:lnTo>
                    <a:pt x="2332" y="4"/>
                  </a:lnTo>
                  <a:lnTo>
                    <a:pt x="2340" y="6"/>
                  </a:lnTo>
                  <a:lnTo>
                    <a:pt x="2348" y="8"/>
                  </a:lnTo>
                  <a:lnTo>
                    <a:pt x="2357" y="12"/>
                  </a:lnTo>
                  <a:lnTo>
                    <a:pt x="2369" y="14"/>
                  </a:lnTo>
                  <a:lnTo>
                    <a:pt x="2378" y="18"/>
                  </a:lnTo>
                  <a:lnTo>
                    <a:pt x="2392" y="22"/>
                  </a:lnTo>
                  <a:lnTo>
                    <a:pt x="2403" y="27"/>
                  </a:lnTo>
                  <a:lnTo>
                    <a:pt x="2419" y="31"/>
                  </a:lnTo>
                  <a:lnTo>
                    <a:pt x="2432" y="37"/>
                  </a:lnTo>
                  <a:lnTo>
                    <a:pt x="2449" y="43"/>
                  </a:lnTo>
                  <a:lnTo>
                    <a:pt x="2465" y="48"/>
                  </a:lnTo>
                  <a:lnTo>
                    <a:pt x="2484" y="56"/>
                  </a:lnTo>
                  <a:lnTo>
                    <a:pt x="2505" y="71"/>
                  </a:lnTo>
                  <a:lnTo>
                    <a:pt x="2524" y="85"/>
                  </a:lnTo>
                  <a:lnTo>
                    <a:pt x="2544" y="98"/>
                  </a:lnTo>
                  <a:lnTo>
                    <a:pt x="2561" y="112"/>
                  </a:lnTo>
                  <a:lnTo>
                    <a:pt x="2576" y="125"/>
                  </a:lnTo>
                  <a:lnTo>
                    <a:pt x="2591" y="139"/>
                  </a:lnTo>
                  <a:lnTo>
                    <a:pt x="2603" y="150"/>
                  </a:lnTo>
                  <a:lnTo>
                    <a:pt x="2616" y="162"/>
                  </a:lnTo>
                  <a:lnTo>
                    <a:pt x="2626" y="173"/>
                  </a:lnTo>
                  <a:lnTo>
                    <a:pt x="2636" y="183"/>
                  </a:lnTo>
                  <a:lnTo>
                    <a:pt x="2641" y="194"/>
                  </a:lnTo>
                  <a:lnTo>
                    <a:pt x="2649" y="204"/>
                  </a:lnTo>
                  <a:lnTo>
                    <a:pt x="2653" y="213"/>
                  </a:lnTo>
                  <a:lnTo>
                    <a:pt x="2657" y="223"/>
                  </a:lnTo>
                  <a:lnTo>
                    <a:pt x="2659" y="231"/>
                  </a:lnTo>
                  <a:lnTo>
                    <a:pt x="2659" y="238"/>
                  </a:lnTo>
                  <a:lnTo>
                    <a:pt x="2657" y="246"/>
                  </a:lnTo>
                  <a:lnTo>
                    <a:pt x="2655" y="254"/>
                  </a:lnTo>
                  <a:lnTo>
                    <a:pt x="2651" y="260"/>
                  </a:lnTo>
                  <a:lnTo>
                    <a:pt x="2647" y="267"/>
                  </a:lnTo>
                  <a:lnTo>
                    <a:pt x="2639" y="273"/>
                  </a:lnTo>
                  <a:lnTo>
                    <a:pt x="2634" y="277"/>
                  </a:lnTo>
                  <a:lnTo>
                    <a:pt x="2624" y="283"/>
                  </a:lnTo>
                  <a:lnTo>
                    <a:pt x="2615" y="286"/>
                  </a:lnTo>
                  <a:lnTo>
                    <a:pt x="2605" y="290"/>
                  </a:lnTo>
                  <a:lnTo>
                    <a:pt x="2593" y="294"/>
                  </a:lnTo>
                  <a:lnTo>
                    <a:pt x="2580" y="296"/>
                  </a:lnTo>
                  <a:lnTo>
                    <a:pt x="2565" y="300"/>
                  </a:lnTo>
                  <a:lnTo>
                    <a:pt x="2549" y="302"/>
                  </a:lnTo>
                  <a:lnTo>
                    <a:pt x="2532" y="304"/>
                  </a:lnTo>
                  <a:lnTo>
                    <a:pt x="2515" y="306"/>
                  </a:lnTo>
                  <a:lnTo>
                    <a:pt x="2496" y="306"/>
                  </a:lnTo>
                  <a:lnTo>
                    <a:pt x="2434" y="308"/>
                  </a:lnTo>
                  <a:lnTo>
                    <a:pt x="2373" y="309"/>
                  </a:lnTo>
                  <a:lnTo>
                    <a:pt x="2311" y="311"/>
                  </a:lnTo>
                  <a:lnTo>
                    <a:pt x="2248" y="315"/>
                  </a:lnTo>
                  <a:lnTo>
                    <a:pt x="2183" y="319"/>
                  </a:lnTo>
                  <a:lnTo>
                    <a:pt x="2117" y="323"/>
                  </a:lnTo>
                  <a:lnTo>
                    <a:pt x="2050" y="327"/>
                  </a:lnTo>
                  <a:lnTo>
                    <a:pt x="1983" y="332"/>
                  </a:lnTo>
                  <a:lnTo>
                    <a:pt x="1914" y="336"/>
                  </a:lnTo>
                  <a:lnTo>
                    <a:pt x="1843" y="342"/>
                  </a:lnTo>
                  <a:lnTo>
                    <a:pt x="1772" y="350"/>
                  </a:lnTo>
                  <a:lnTo>
                    <a:pt x="1699" y="356"/>
                  </a:lnTo>
                  <a:lnTo>
                    <a:pt x="1626" y="363"/>
                  </a:lnTo>
                  <a:lnTo>
                    <a:pt x="1551" y="369"/>
                  </a:lnTo>
                  <a:lnTo>
                    <a:pt x="1474" y="377"/>
                  </a:lnTo>
                  <a:lnTo>
                    <a:pt x="1397" y="386"/>
                  </a:lnTo>
                  <a:lnTo>
                    <a:pt x="1353" y="390"/>
                  </a:lnTo>
                  <a:lnTo>
                    <a:pt x="1307" y="396"/>
                  </a:lnTo>
                  <a:lnTo>
                    <a:pt x="1259" y="402"/>
                  </a:lnTo>
                  <a:lnTo>
                    <a:pt x="1211" y="407"/>
                  </a:lnTo>
                  <a:lnTo>
                    <a:pt x="1159" y="415"/>
                  </a:lnTo>
                  <a:lnTo>
                    <a:pt x="1106" y="423"/>
                  </a:lnTo>
                  <a:lnTo>
                    <a:pt x="1052" y="430"/>
                  </a:lnTo>
                  <a:lnTo>
                    <a:pt x="996" y="440"/>
                  </a:lnTo>
                  <a:lnTo>
                    <a:pt x="939" y="450"/>
                  </a:lnTo>
                  <a:lnTo>
                    <a:pt x="879" y="459"/>
                  </a:lnTo>
                  <a:lnTo>
                    <a:pt x="818" y="471"/>
                  </a:lnTo>
                  <a:lnTo>
                    <a:pt x="754" y="480"/>
                  </a:lnTo>
                  <a:lnTo>
                    <a:pt x="689" y="492"/>
                  </a:lnTo>
                  <a:lnTo>
                    <a:pt x="622" y="505"/>
                  </a:lnTo>
                  <a:lnTo>
                    <a:pt x="553" y="519"/>
                  </a:lnTo>
                  <a:lnTo>
                    <a:pt x="484" y="532"/>
                  </a:lnTo>
                  <a:lnTo>
                    <a:pt x="470" y="536"/>
                  </a:lnTo>
                  <a:lnTo>
                    <a:pt x="457" y="538"/>
                  </a:lnTo>
                  <a:lnTo>
                    <a:pt x="445" y="542"/>
                  </a:lnTo>
                  <a:lnTo>
                    <a:pt x="434" y="544"/>
                  </a:lnTo>
                  <a:lnTo>
                    <a:pt x="422" y="546"/>
                  </a:lnTo>
                  <a:lnTo>
                    <a:pt x="413" y="547"/>
                  </a:lnTo>
                  <a:lnTo>
                    <a:pt x="403" y="549"/>
                  </a:lnTo>
                  <a:lnTo>
                    <a:pt x="393" y="551"/>
                  </a:lnTo>
                  <a:lnTo>
                    <a:pt x="386" y="551"/>
                  </a:lnTo>
                  <a:lnTo>
                    <a:pt x="378" y="553"/>
                  </a:lnTo>
                  <a:lnTo>
                    <a:pt x="370" y="555"/>
                  </a:lnTo>
                  <a:lnTo>
                    <a:pt x="365" y="555"/>
                  </a:lnTo>
                  <a:lnTo>
                    <a:pt x="359" y="555"/>
                  </a:lnTo>
                  <a:lnTo>
                    <a:pt x="355" y="555"/>
                  </a:lnTo>
                  <a:lnTo>
                    <a:pt x="351" y="555"/>
                  </a:lnTo>
                  <a:lnTo>
                    <a:pt x="347" y="557"/>
                  </a:lnTo>
                  <a:lnTo>
                    <a:pt x="319" y="555"/>
                  </a:lnTo>
                  <a:lnTo>
                    <a:pt x="292" y="553"/>
                  </a:lnTo>
                  <a:lnTo>
                    <a:pt x="278" y="551"/>
                  </a:lnTo>
                  <a:lnTo>
                    <a:pt x="263" y="547"/>
                  </a:lnTo>
                  <a:lnTo>
                    <a:pt x="250" y="546"/>
                  </a:lnTo>
                  <a:lnTo>
                    <a:pt x="236" y="542"/>
                  </a:lnTo>
                  <a:lnTo>
                    <a:pt x="223" y="538"/>
                  </a:lnTo>
                  <a:lnTo>
                    <a:pt x="207" y="534"/>
                  </a:lnTo>
                  <a:lnTo>
                    <a:pt x="194" y="528"/>
                  </a:lnTo>
                  <a:lnTo>
                    <a:pt x="180" y="523"/>
                  </a:lnTo>
                  <a:lnTo>
                    <a:pt x="167" y="517"/>
                  </a:lnTo>
                  <a:lnTo>
                    <a:pt x="154" y="511"/>
                  </a:lnTo>
                  <a:lnTo>
                    <a:pt x="138" y="503"/>
                  </a:lnTo>
                  <a:lnTo>
                    <a:pt x="125" y="496"/>
                  </a:lnTo>
                  <a:lnTo>
                    <a:pt x="109" y="488"/>
                  </a:lnTo>
                  <a:lnTo>
                    <a:pt x="96" y="480"/>
                  </a:lnTo>
                  <a:lnTo>
                    <a:pt x="82" y="475"/>
                  </a:lnTo>
                  <a:lnTo>
                    <a:pt x="69" y="467"/>
                  </a:lnTo>
                  <a:lnTo>
                    <a:pt x="59" y="461"/>
                  </a:lnTo>
                  <a:lnTo>
                    <a:pt x="48" y="453"/>
                  </a:lnTo>
                  <a:lnTo>
                    <a:pt x="38" y="448"/>
                  </a:lnTo>
                  <a:lnTo>
                    <a:pt x="31" y="440"/>
                  </a:lnTo>
                  <a:lnTo>
                    <a:pt x="23" y="434"/>
                  </a:lnTo>
                  <a:lnTo>
                    <a:pt x="17" y="428"/>
                  </a:lnTo>
                  <a:lnTo>
                    <a:pt x="11" y="421"/>
                  </a:lnTo>
                  <a:lnTo>
                    <a:pt x="8" y="415"/>
                  </a:lnTo>
                  <a:lnTo>
                    <a:pt x="4" y="409"/>
                  </a:lnTo>
                  <a:lnTo>
                    <a:pt x="2" y="404"/>
                  </a:lnTo>
                  <a:lnTo>
                    <a:pt x="0" y="398"/>
                  </a:lnTo>
                  <a:lnTo>
                    <a:pt x="0" y="392"/>
                  </a:lnTo>
                  <a:lnTo>
                    <a:pt x="0" y="388"/>
                  </a:lnTo>
                  <a:lnTo>
                    <a:pt x="2" y="384"/>
                  </a:lnTo>
                  <a:lnTo>
                    <a:pt x="4" y="382"/>
                  </a:lnTo>
                  <a:lnTo>
                    <a:pt x="6" y="379"/>
                  </a:lnTo>
                  <a:lnTo>
                    <a:pt x="10" y="377"/>
                  </a:lnTo>
                  <a:lnTo>
                    <a:pt x="13" y="373"/>
                  </a:lnTo>
                  <a:lnTo>
                    <a:pt x="19" y="371"/>
                  </a:lnTo>
                  <a:lnTo>
                    <a:pt x="25" y="367"/>
                  </a:lnTo>
                  <a:lnTo>
                    <a:pt x="31" y="365"/>
                  </a:lnTo>
                  <a:lnTo>
                    <a:pt x="38" y="361"/>
                  </a:lnTo>
                  <a:lnTo>
                    <a:pt x="46" y="359"/>
                  </a:lnTo>
                  <a:lnTo>
                    <a:pt x="56" y="356"/>
                  </a:lnTo>
                  <a:lnTo>
                    <a:pt x="65" y="352"/>
                  </a:lnTo>
                  <a:lnTo>
                    <a:pt x="75" y="350"/>
                  </a:lnTo>
                  <a:lnTo>
                    <a:pt x="86" y="346"/>
                  </a:lnTo>
                  <a:lnTo>
                    <a:pt x="98" y="342"/>
                  </a:lnTo>
                  <a:lnTo>
                    <a:pt x="240" y="323"/>
                  </a:lnTo>
                  <a:lnTo>
                    <a:pt x="378" y="304"/>
                  </a:lnTo>
                  <a:lnTo>
                    <a:pt x="514" y="285"/>
                  </a:lnTo>
                  <a:lnTo>
                    <a:pt x="647" y="267"/>
                  </a:lnTo>
                  <a:lnTo>
                    <a:pt x="775" y="248"/>
                  </a:lnTo>
                  <a:lnTo>
                    <a:pt x="902" y="231"/>
                  </a:lnTo>
                  <a:lnTo>
                    <a:pt x="1025" y="212"/>
                  </a:lnTo>
                  <a:lnTo>
                    <a:pt x="1146" y="194"/>
                  </a:lnTo>
                  <a:lnTo>
                    <a:pt x="1261" y="177"/>
                  </a:lnTo>
                  <a:lnTo>
                    <a:pt x="1374" y="160"/>
                  </a:lnTo>
                  <a:lnTo>
                    <a:pt x="1486" y="142"/>
                  </a:lnTo>
                  <a:lnTo>
                    <a:pt x="1593" y="125"/>
                  </a:lnTo>
                  <a:lnTo>
                    <a:pt x="1697" y="108"/>
                  </a:lnTo>
                  <a:lnTo>
                    <a:pt x="1797" y="91"/>
                  </a:lnTo>
                  <a:lnTo>
                    <a:pt x="1895" y="73"/>
                  </a:lnTo>
                  <a:lnTo>
                    <a:pt x="1989" y="56"/>
                  </a:lnTo>
                  <a:lnTo>
                    <a:pt x="2019" y="48"/>
                  </a:lnTo>
                  <a:lnTo>
                    <a:pt x="2050" y="43"/>
                  </a:lnTo>
                  <a:lnTo>
                    <a:pt x="2079" y="37"/>
                  </a:lnTo>
                  <a:lnTo>
                    <a:pt x="2104" y="31"/>
                  </a:lnTo>
                  <a:lnTo>
                    <a:pt x="2131" y="27"/>
                  </a:lnTo>
                  <a:lnTo>
                    <a:pt x="2154" y="22"/>
                  </a:lnTo>
                  <a:lnTo>
                    <a:pt x="2177" y="18"/>
                  </a:lnTo>
                  <a:lnTo>
                    <a:pt x="2198" y="14"/>
                  </a:lnTo>
                  <a:lnTo>
                    <a:pt x="2217" y="12"/>
                  </a:lnTo>
                  <a:lnTo>
                    <a:pt x="2234" y="8"/>
                  </a:lnTo>
                  <a:lnTo>
                    <a:pt x="2252" y="6"/>
                  </a:lnTo>
                  <a:lnTo>
                    <a:pt x="2267" y="4"/>
                  </a:lnTo>
                  <a:lnTo>
                    <a:pt x="2281" y="2"/>
                  </a:lnTo>
                  <a:lnTo>
                    <a:pt x="2292" y="2"/>
                  </a:lnTo>
                  <a:lnTo>
                    <a:pt x="2304" y="0"/>
                  </a:lnTo>
                  <a:lnTo>
                    <a:pt x="231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819400" y="1752600"/>
            <a:ext cx="1447800" cy="1143000"/>
            <a:chOff x="3777258" y="4309892"/>
            <a:chExt cx="1709142" cy="1404173"/>
          </a:xfrm>
        </p:grpSpPr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281488" y="4309892"/>
              <a:ext cx="297486" cy="205808"/>
            </a:xfrm>
            <a:custGeom>
              <a:avLst/>
              <a:gdLst>
                <a:gd name="T0" fmla="*/ 2147483647 w 635"/>
                <a:gd name="T1" fmla="*/ 0 h 439"/>
                <a:gd name="T2" fmla="*/ 2147483647 w 635"/>
                <a:gd name="T3" fmla="*/ 2147483647 h 439"/>
                <a:gd name="T4" fmla="*/ 2147483647 w 635"/>
                <a:gd name="T5" fmla="*/ 2147483647 h 439"/>
                <a:gd name="T6" fmla="*/ 2147483647 w 635"/>
                <a:gd name="T7" fmla="*/ 2147483647 h 439"/>
                <a:gd name="T8" fmla="*/ 2147483647 w 635"/>
                <a:gd name="T9" fmla="*/ 2147483647 h 439"/>
                <a:gd name="T10" fmla="*/ 2147483647 w 635"/>
                <a:gd name="T11" fmla="*/ 2147483647 h 439"/>
                <a:gd name="T12" fmla="*/ 2147483647 w 635"/>
                <a:gd name="T13" fmla="*/ 2147483647 h 439"/>
                <a:gd name="T14" fmla="*/ 2147483647 w 635"/>
                <a:gd name="T15" fmla="*/ 2147483647 h 439"/>
                <a:gd name="T16" fmla="*/ 2147483647 w 635"/>
                <a:gd name="T17" fmla="*/ 2147483647 h 439"/>
                <a:gd name="T18" fmla="*/ 2147483647 w 635"/>
                <a:gd name="T19" fmla="*/ 2147483647 h 439"/>
                <a:gd name="T20" fmla="*/ 2147483647 w 635"/>
                <a:gd name="T21" fmla="*/ 2147483647 h 439"/>
                <a:gd name="T22" fmla="*/ 2147483647 w 635"/>
                <a:gd name="T23" fmla="*/ 2147483647 h 439"/>
                <a:gd name="T24" fmla="*/ 2147483647 w 635"/>
                <a:gd name="T25" fmla="*/ 2147483647 h 439"/>
                <a:gd name="T26" fmla="*/ 2147483647 w 635"/>
                <a:gd name="T27" fmla="*/ 2147483647 h 439"/>
                <a:gd name="T28" fmla="*/ 2147483647 w 635"/>
                <a:gd name="T29" fmla="*/ 2147483647 h 439"/>
                <a:gd name="T30" fmla="*/ 2147483647 w 635"/>
                <a:gd name="T31" fmla="*/ 2147483647 h 439"/>
                <a:gd name="T32" fmla="*/ 2147483647 w 635"/>
                <a:gd name="T33" fmla="*/ 2147483647 h 439"/>
                <a:gd name="T34" fmla="*/ 2147483647 w 635"/>
                <a:gd name="T35" fmla="*/ 2147483647 h 439"/>
                <a:gd name="T36" fmla="*/ 2147483647 w 635"/>
                <a:gd name="T37" fmla="*/ 2147483647 h 439"/>
                <a:gd name="T38" fmla="*/ 2147483647 w 635"/>
                <a:gd name="T39" fmla="*/ 2147483647 h 439"/>
                <a:gd name="T40" fmla="*/ 2147483647 w 635"/>
                <a:gd name="T41" fmla="*/ 2147483647 h 439"/>
                <a:gd name="T42" fmla="*/ 2147483647 w 635"/>
                <a:gd name="T43" fmla="*/ 2147483647 h 439"/>
                <a:gd name="T44" fmla="*/ 2147483647 w 635"/>
                <a:gd name="T45" fmla="*/ 2147483647 h 439"/>
                <a:gd name="T46" fmla="*/ 2147483647 w 635"/>
                <a:gd name="T47" fmla="*/ 2147483647 h 439"/>
                <a:gd name="T48" fmla="*/ 2147483647 w 635"/>
                <a:gd name="T49" fmla="*/ 2147483647 h 439"/>
                <a:gd name="T50" fmla="*/ 2147483647 w 635"/>
                <a:gd name="T51" fmla="*/ 2147483647 h 439"/>
                <a:gd name="T52" fmla="*/ 2147483647 w 635"/>
                <a:gd name="T53" fmla="*/ 2147483647 h 439"/>
                <a:gd name="T54" fmla="*/ 2147483647 w 635"/>
                <a:gd name="T55" fmla="*/ 2147483647 h 439"/>
                <a:gd name="T56" fmla="*/ 2147483647 w 635"/>
                <a:gd name="T57" fmla="*/ 2147483647 h 439"/>
                <a:gd name="T58" fmla="*/ 2147483647 w 635"/>
                <a:gd name="T59" fmla="*/ 2147483647 h 439"/>
                <a:gd name="T60" fmla="*/ 2147483647 w 635"/>
                <a:gd name="T61" fmla="*/ 2147483647 h 439"/>
                <a:gd name="T62" fmla="*/ 2147483647 w 635"/>
                <a:gd name="T63" fmla="*/ 2147483647 h 439"/>
                <a:gd name="T64" fmla="*/ 2147483647 w 635"/>
                <a:gd name="T65" fmla="*/ 2147483647 h 439"/>
                <a:gd name="T66" fmla="*/ 2147483647 w 635"/>
                <a:gd name="T67" fmla="*/ 2147483647 h 439"/>
                <a:gd name="T68" fmla="*/ 2147483647 w 635"/>
                <a:gd name="T69" fmla="*/ 2147483647 h 439"/>
                <a:gd name="T70" fmla="*/ 2147483647 w 635"/>
                <a:gd name="T71" fmla="*/ 2147483647 h 439"/>
                <a:gd name="T72" fmla="*/ 2147483647 w 635"/>
                <a:gd name="T73" fmla="*/ 2147483647 h 439"/>
                <a:gd name="T74" fmla="*/ 2147483647 w 635"/>
                <a:gd name="T75" fmla="*/ 2147483647 h 439"/>
                <a:gd name="T76" fmla="*/ 2147483647 w 635"/>
                <a:gd name="T77" fmla="*/ 2147483647 h 439"/>
                <a:gd name="T78" fmla="*/ 2147483647 w 635"/>
                <a:gd name="T79" fmla="*/ 2147483647 h 439"/>
                <a:gd name="T80" fmla="*/ 2147483647 w 635"/>
                <a:gd name="T81" fmla="*/ 2147483647 h 439"/>
                <a:gd name="T82" fmla="*/ 0 w 635"/>
                <a:gd name="T83" fmla="*/ 2147483647 h 439"/>
                <a:gd name="T84" fmla="*/ 2147483647 w 635"/>
                <a:gd name="T85" fmla="*/ 2147483647 h 439"/>
                <a:gd name="T86" fmla="*/ 2147483647 w 635"/>
                <a:gd name="T87" fmla="*/ 2147483647 h 439"/>
                <a:gd name="T88" fmla="*/ 2147483647 w 635"/>
                <a:gd name="T89" fmla="*/ 2147483647 h 439"/>
                <a:gd name="T90" fmla="*/ 2147483647 w 635"/>
                <a:gd name="T91" fmla="*/ 0 h 4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35"/>
                <a:gd name="T139" fmla="*/ 0 h 439"/>
                <a:gd name="T140" fmla="*/ 635 w 635"/>
                <a:gd name="T141" fmla="*/ 439 h 4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35" h="439">
                  <a:moveTo>
                    <a:pt x="52" y="0"/>
                  </a:moveTo>
                  <a:lnTo>
                    <a:pt x="80" y="0"/>
                  </a:lnTo>
                  <a:lnTo>
                    <a:pt x="113" y="2"/>
                  </a:lnTo>
                  <a:lnTo>
                    <a:pt x="148" y="4"/>
                  </a:lnTo>
                  <a:lnTo>
                    <a:pt x="182" y="7"/>
                  </a:lnTo>
                  <a:lnTo>
                    <a:pt x="221" y="13"/>
                  </a:lnTo>
                  <a:lnTo>
                    <a:pt x="259" y="19"/>
                  </a:lnTo>
                  <a:lnTo>
                    <a:pt x="299" y="27"/>
                  </a:lnTo>
                  <a:lnTo>
                    <a:pt x="341" y="36"/>
                  </a:lnTo>
                  <a:lnTo>
                    <a:pt x="363" y="42"/>
                  </a:lnTo>
                  <a:lnTo>
                    <a:pt x="384" y="48"/>
                  </a:lnTo>
                  <a:lnTo>
                    <a:pt x="403" y="53"/>
                  </a:lnTo>
                  <a:lnTo>
                    <a:pt x="422" y="57"/>
                  </a:lnTo>
                  <a:lnTo>
                    <a:pt x="441" y="63"/>
                  </a:lnTo>
                  <a:lnTo>
                    <a:pt x="459" y="69"/>
                  </a:lnTo>
                  <a:lnTo>
                    <a:pt x="474" y="73"/>
                  </a:lnTo>
                  <a:lnTo>
                    <a:pt x="489" y="78"/>
                  </a:lnTo>
                  <a:lnTo>
                    <a:pt x="505" y="82"/>
                  </a:lnTo>
                  <a:lnTo>
                    <a:pt x="518" y="88"/>
                  </a:lnTo>
                  <a:lnTo>
                    <a:pt x="530" y="92"/>
                  </a:lnTo>
                  <a:lnTo>
                    <a:pt x="541" y="96"/>
                  </a:lnTo>
                  <a:lnTo>
                    <a:pt x="553" y="101"/>
                  </a:lnTo>
                  <a:lnTo>
                    <a:pt x="562" y="105"/>
                  </a:lnTo>
                  <a:lnTo>
                    <a:pt x="572" y="111"/>
                  </a:lnTo>
                  <a:lnTo>
                    <a:pt x="580" y="115"/>
                  </a:lnTo>
                  <a:lnTo>
                    <a:pt x="585" y="121"/>
                  </a:lnTo>
                  <a:lnTo>
                    <a:pt x="593" y="126"/>
                  </a:lnTo>
                  <a:lnTo>
                    <a:pt x="599" y="132"/>
                  </a:lnTo>
                  <a:lnTo>
                    <a:pt x="604" y="138"/>
                  </a:lnTo>
                  <a:lnTo>
                    <a:pt x="610" y="142"/>
                  </a:lnTo>
                  <a:lnTo>
                    <a:pt x="614" y="147"/>
                  </a:lnTo>
                  <a:lnTo>
                    <a:pt x="622" y="157"/>
                  </a:lnTo>
                  <a:lnTo>
                    <a:pt x="628" y="169"/>
                  </a:lnTo>
                  <a:lnTo>
                    <a:pt x="633" y="178"/>
                  </a:lnTo>
                  <a:lnTo>
                    <a:pt x="635" y="190"/>
                  </a:lnTo>
                  <a:lnTo>
                    <a:pt x="635" y="201"/>
                  </a:lnTo>
                  <a:lnTo>
                    <a:pt x="635" y="230"/>
                  </a:lnTo>
                  <a:lnTo>
                    <a:pt x="633" y="257"/>
                  </a:lnTo>
                  <a:lnTo>
                    <a:pt x="629" y="282"/>
                  </a:lnTo>
                  <a:lnTo>
                    <a:pt x="624" y="305"/>
                  </a:lnTo>
                  <a:lnTo>
                    <a:pt x="616" y="326"/>
                  </a:lnTo>
                  <a:lnTo>
                    <a:pt x="606" y="345"/>
                  </a:lnTo>
                  <a:lnTo>
                    <a:pt x="597" y="362"/>
                  </a:lnTo>
                  <a:lnTo>
                    <a:pt x="585" y="380"/>
                  </a:lnTo>
                  <a:lnTo>
                    <a:pt x="572" y="393"/>
                  </a:lnTo>
                  <a:lnTo>
                    <a:pt x="556" y="405"/>
                  </a:lnTo>
                  <a:lnTo>
                    <a:pt x="541" y="414"/>
                  </a:lnTo>
                  <a:lnTo>
                    <a:pt x="524" y="424"/>
                  </a:lnTo>
                  <a:lnTo>
                    <a:pt x="505" y="430"/>
                  </a:lnTo>
                  <a:lnTo>
                    <a:pt x="484" y="435"/>
                  </a:lnTo>
                  <a:lnTo>
                    <a:pt x="461" y="437"/>
                  </a:lnTo>
                  <a:lnTo>
                    <a:pt x="437" y="439"/>
                  </a:lnTo>
                  <a:lnTo>
                    <a:pt x="426" y="437"/>
                  </a:lnTo>
                  <a:lnTo>
                    <a:pt x="413" y="435"/>
                  </a:lnTo>
                  <a:lnTo>
                    <a:pt x="399" y="433"/>
                  </a:lnTo>
                  <a:lnTo>
                    <a:pt x="386" y="428"/>
                  </a:lnTo>
                  <a:lnTo>
                    <a:pt x="372" y="422"/>
                  </a:lnTo>
                  <a:lnTo>
                    <a:pt x="357" y="416"/>
                  </a:lnTo>
                  <a:lnTo>
                    <a:pt x="341" y="407"/>
                  </a:lnTo>
                  <a:lnTo>
                    <a:pt x="326" y="397"/>
                  </a:lnTo>
                  <a:lnTo>
                    <a:pt x="309" y="387"/>
                  </a:lnTo>
                  <a:lnTo>
                    <a:pt x="293" y="374"/>
                  </a:lnTo>
                  <a:lnTo>
                    <a:pt x="276" y="361"/>
                  </a:lnTo>
                  <a:lnTo>
                    <a:pt x="257" y="347"/>
                  </a:lnTo>
                  <a:lnTo>
                    <a:pt x="240" y="330"/>
                  </a:lnTo>
                  <a:lnTo>
                    <a:pt x="221" y="313"/>
                  </a:lnTo>
                  <a:lnTo>
                    <a:pt x="201" y="293"/>
                  </a:lnTo>
                  <a:lnTo>
                    <a:pt x="182" y="274"/>
                  </a:lnTo>
                  <a:lnTo>
                    <a:pt x="159" y="251"/>
                  </a:lnTo>
                  <a:lnTo>
                    <a:pt x="140" y="230"/>
                  </a:lnTo>
                  <a:lnTo>
                    <a:pt x="121" y="209"/>
                  </a:lnTo>
                  <a:lnTo>
                    <a:pt x="103" y="190"/>
                  </a:lnTo>
                  <a:lnTo>
                    <a:pt x="86" y="172"/>
                  </a:lnTo>
                  <a:lnTo>
                    <a:pt x="73" y="155"/>
                  </a:lnTo>
                  <a:lnTo>
                    <a:pt x="57" y="138"/>
                  </a:lnTo>
                  <a:lnTo>
                    <a:pt x="46" y="123"/>
                  </a:lnTo>
                  <a:lnTo>
                    <a:pt x="34" y="109"/>
                  </a:lnTo>
                  <a:lnTo>
                    <a:pt x="27" y="96"/>
                  </a:lnTo>
                  <a:lnTo>
                    <a:pt x="17" y="84"/>
                  </a:lnTo>
                  <a:lnTo>
                    <a:pt x="11" y="75"/>
                  </a:lnTo>
                  <a:lnTo>
                    <a:pt x="6" y="65"/>
                  </a:lnTo>
                  <a:lnTo>
                    <a:pt x="2" y="55"/>
                  </a:lnTo>
                  <a:lnTo>
                    <a:pt x="0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2" y="27"/>
                  </a:lnTo>
                  <a:lnTo>
                    <a:pt x="7" y="19"/>
                  </a:lnTo>
                  <a:lnTo>
                    <a:pt x="11" y="13"/>
                  </a:lnTo>
                  <a:lnTo>
                    <a:pt x="19" y="9"/>
                  </a:lnTo>
                  <a:lnTo>
                    <a:pt x="29" y="5"/>
                  </a:lnTo>
                  <a:lnTo>
                    <a:pt x="38" y="2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4082228" y="4543765"/>
              <a:ext cx="539778" cy="1170300"/>
            </a:xfrm>
            <a:custGeom>
              <a:avLst/>
              <a:gdLst>
                <a:gd name="T0" fmla="*/ 2147483647 w 1153"/>
                <a:gd name="T1" fmla="*/ 2147483647 h 2503"/>
                <a:gd name="T2" fmla="*/ 2147483647 w 1153"/>
                <a:gd name="T3" fmla="*/ 2147483647 h 2503"/>
                <a:gd name="T4" fmla="*/ 2147483647 w 1153"/>
                <a:gd name="T5" fmla="*/ 2147483647 h 2503"/>
                <a:gd name="T6" fmla="*/ 2147483647 w 1153"/>
                <a:gd name="T7" fmla="*/ 2147483647 h 2503"/>
                <a:gd name="T8" fmla="*/ 2147483647 w 1153"/>
                <a:gd name="T9" fmla="*/ 2147483647 h 2503"/>
                <a:gd name="T10" fmla="*/ 2147483647 w 1153"/>
                <a:gd name="T11" fmla="*/ 2147483647 h 2503"/>
                <a:gd name="T12" fmla="*/ 2147483647 w 1153"/>
                <a:gd name="T13" fmla="*/ 2147483647 h 2503"/>
                <a:gd name="T14" fmla="*/ 2147483647 w 1153"/>
                <a:gd name="T15" fmla="*/ 2147483647 h 2503"/>
                <a:gd name="T16" fmla="*/ 2147483647 w 1153"/>
                <a:gd name="T17" fmla="*/ 2147483647 h 2503"/>
                <a:gd name="T18" fmla="*/ 2147483647 w 1153"/>
                <a:gd name="T19" fmla="*/ 2147483647 h 2503"/>
                <a:gd name="T20" fmla="*/ 2147483647 w 1153"/>
                <a:gd name="T21" fmla="*/ 2147483647 h 2503"/>
                <a:gd name="T22" fmla="*/ 2147483647 w 1153"/>
                <a:gd name="T23" fmla="*/ 2147483647 h 2503"/>
                <a:gd name="T24" fmla="*/ 2147483647 w 1153"/>
                <a:gd name="T25" fmla="*/ 2147483647 h 2503"/>
                <a:gd name="T26" fmla="*/ 2147483647 w 1153"/>
                <a:gd name="T27" fmla="*/ 2147483647 h 2503"/>
                <a:gd name="T28" fmla="*/ 2147483647 w 1153"/>
                <a:gd name="T29" fmla="*/ 2147483647 h 2503"/>
                <a:gd name="T30" fmla="*/ 2147483647 w 1153"/>
                <a:gd name="T31" fmla="*/ 2147483647 h 2503"/>
                <a:gd name="T32" fmla="*/ 2147483647 w 1153"/>
                <a:gd name="T33" fmla="*/ 2147483647 h 2503"/>
                <a:gd name="T34" fmla="*/ 2147483647 w 1153"/>
                <a:gd name="T35" fmla="*/ 2147483647 h 2503"/>
                <a:gd name="T36" fmla="*/ 2147483647 w 1153"/>
                <a:gd name="T37" fmla="*/ 2147483647 h 2503"/>
                <a:gd name="T38" fmla="*/ 2147483647 w 1153"/>
                <a:gd name="T39" fmla="*/ 2147483647 h 2503"/>
                <a:gd name="T40" fmla="*/ 2147483647 w 1153"/>
                <a:gd name="T41" fmla="*/ 2147483647 h 2503"/>
                <a:gd name="T42" fmla="*/ 2147483647 w 1153"/>
                <a:gd name="T43" fmla="*/ 2147483647 h 2503"/>
                <a:gd name="T44" fmla="*/ 2147483647 w 1153"/>
                <a:gd name="T45" fmla="*/ 2147483647 h 2503"/>
                <a:gd name="T46" fmla="*/ 2147483647 w 1153"/>
                <a:gd name="T47" fmla="*/ 2147483647 h 2503"/>
                <a:gd name="T48" fmla="*/ 2147483647 w 1153"/>
                <a:gd name="T49" fmla="*/ 2147483647 h 2503"/>
                <a:gd name="T50" fmla="*/ 2147483647 w 1153"/>
                <a:gd name="T51" fmla="*/ 2147483647 h 2503"/>
                <a:gd name="T52" fmla="*/ 2147483647 w 1153"/>
                <a:gd name="T53" fmla="*/ 2147483647 h 2503"/>
                <a:gd name="T54" fmla="*/ 2147483647 w 1153"/>
                <a:gd name="T55" fmla="*/ 2147483647 h 2503"/>
                <a:gd name="T56" fmla="*/ 2147483647 w 1153"/>
                <a:gd name="T57" fmla="*/ 2147483647 h 2503"/>
                <a:gd name="T58" fmla="*/ 2147483647 w 1153"/>
                <a:gd name="T59" fmla="*/ 2147483647 h 2503"/>
                <a:gd name="T60" fmla="*/ 2147483647 w 1153"/>
                <a:gd name="T61" fmla="*/ 2147483647 h 2503"/>
                <a:gd name="T62" fmla="*/ 2147483647 w 1153"/>
                <a:gd name="T63" fmla="*/ 2147483647 h 2503"/>
                <a:gd name="T64" fmla="*/ 2147483647 w 1153"/>
                <a:gd name="T65" fmla="*/ 2147483647 h 2503"/>
                <a:gd name="T66" fmla="*/ 2147483647 w 1153"/>
                <a:gd name="T67" fmla="*/ 2147483647 h 2503"/>
                <a:gd name="T68" fmla="*/ 2147483647 w 1153"/>
                <a:gd name="T69" fmla="*/ 2147483647 h 2503"/>
                <a:gd name="T70" fmla="*/ 2147483647 w 1153"/>
                <a:gd name="T71" fmla="*/ 2147483647 h 2503"/>
                <a:gd name="T72" fmla="*/ 2147483647 w 1153"/>
                <a:gd name="T73" fmla="*/ 2147483647 h 2503"/>
                <a:gd name="T74" fmla="*/ 2147483647 w 1153"/>
                <a:gd name="T75" fmla="*/ 2147483647 h 2503"/>
                <a:gd name="T76" fmla="*/ 2147483647 w 1153"/>
                <a:gd name="T77" fmla="*/ 2147483647 h 2503"/>
                <a:gd name="T78" fmla="*/ 2147483647 w 1153"/>
                <a:gd name="T79" fmla="*/ 2147483647 h 2503"/>
                <a:gd name="T80" fmla="*/ 2147483647 w 1153"/>
                <a:gd name="T81" fmla="*/ 2147483647 h 2503"/>
                <a:gd name="T82" fmla="*/ 2147483647 w 1153"/>
                <a:gd name="T83" fmla="*/ 2147483647 h 2503"/>
                <a:gd name="T84" fmla="*/ 2147483647 w 1153"/>
                <a:gd name="T85" fmla="*/ 2147483647 h 2503"/>
                <a:gd name="T86" fmla="*/ 0 w 1153"/>
                <a:gd name="T87" fmla="*/ 2147483647 h 2503"/>
                <a:gd name="T88" fmla="*/ 2147483647 w 1153"/>
                <a:gd name="T89" fmla="*/ 2147483647 h 2503"/>
                <a:gd name="T90" fmla="*/ 2147483647 w 1153"/>
                <a:gd name="T91" fmla="*/ 2147483647 h 2503"/>
                <a:gd name="T92" fmla="*/ 2147483647 w 1153"/>
                <a:gd name="T93" fmla="*/ 2147483647 h 2503"/>
                <a:gd name="T94" fmla="*/ 2147483647 w 1153"/>
                <a:gd name="T95" fmla="*/ 2147483647 h 2503"/>
                <a:gd name="T96" fmla="*/ 2147483647 w 1153"/>
                <a:gd name="T97" fmla="*/ 2147483647 h 2503"/>
                <a:gd name="T98" fmla="*/ 2147483647 w 1153"/>
                <a:gd name="T99" fmla="*/ 2147483647 h 2503"/>
                <a:gd name="T100" fmla="*/ 2147483647 w 1153"/>
                <a:gd name="T101" fmla="*/ 2147483647 h 2503"/>
                <a:gd name="T102" fmla="*/ 2147483647 w 1153"/>
                <a:gd name="T103" fmla="*/ 2147483647 h 2503"/>
                <a:gd name="T104" fmla="*/ 2147483647 w 1153"/>
                <a:gd name="T105" fmla="*/ 2147483647 h 25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3"/>
                <a:gd name="T160" fmla="*/ 0 h 2503"/>
                <a:gd name="T161" fmla="*/ 1153 w 1153"/>
                <a:gd name="T162" fmla="*/ 2503 h 25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3" h="2503">
                  <a:moveTo>
                    <a:pt x="823" y="0"/>
                  </a:moveTo>
                  <a:lnTo>
                    <a:pt x="831" y="0"/>
                  </a:lnTo>
                  <a:lnTo>
                    <a:pt x="839" y="2"/>
                  </a:lnTo>
                  <a:lnTo>
                    <a:pt x="846" y="4"/>
                  </a:lnTo>
                  <a:lnTo>
                    <a:pt x="856" y="6"/>
                  </a:lnTo>
                  <a:lnTo>
                    <a:pt x="867" y="7"/>
                  </a:lnTo>
                  <a:lnTo>
                    <a:pt x="879" y="11"/>
                  </a:lnTo>
                  <a:lnTo>
                    <a:pt x="892" y="15"/>
                  </a:lnTo>
                  <a:lnTo>
                    <a:pt x="906" y="19"/>
                  </a:lnTo>
                  <a:lnTo>
                    <a:pt x="919" y="25"/>
                  </a:lnTo>
                  <a:lnTo>
                    <a:pt x="934" y="30"/>
                  </a:lnTo>
                  <a:lnTo>
                    <a:pt x="952" y="36"/>
                  </a:lnTo>
                  <a:lnTo>
                    <a:pt x="969" y="44"/>
                  </a:lnTo>
                  <a:lnTo>
                    <a:pt x="988" y="52"/>
                  </a:lnTo>
                  <a:lnTo>
                    <a:pt x="1007" y="61"/>
                  </a:lnTo>
                  <a:lnTo>
                    <a:pt x="1029" y="69"/>
                  </a:lnTo>
                  <a:lnTo>
                    <a:pt x="1052" y="80"/>
                  </a:lnTo>
                  <a:lnTo>
                    <a:pt x="1063" y="88"/>
                  </a:lnTo>
                  <a:lnTo>
                    <a:pt x="1075" y="96"/>
                  </a:lnTo>
                  <a:lnTo>
                    <a:pt x="1086" y="105"/>
                  </a:lnTo>
                  <a:lnTo>
                    <a:pt x="1096" y="113"/>
                  </a:lnTo>
                  <a:lnTo>
                    <a:pt x="1103" y="123"/>
                  </a:lnTo>
                  <a:lnTo>
                    <a:pt x="1113" y="130"/>
                  </a:lnTo>
                  <a:lnTo>
                    <a:pt x="1121" y="140"/>
                  </a:lnTo>
                  <a:lnTo>
                    <a:pt x="1126" y="148"/>
                  </a:lnTo>
                  <a:lnTo>
                    <a:pt x="1132" y="157"/>
                  </a:lnTo>
                  <a:lnTo>
                    <a:pt x="1138" y="165"/>
                  </a:lnTo>
                  <a:lnTo>
                    <a:pt x="1144" y="174"/>
                  </a:lnTo>
                  <a:lnTo>
                    <a:pt x="1146" y="184"/>
                  </a:lnTo>
                  <a:lnTo>
                    <a:pt x="1149" y="192"/>
                  </a:lnTo>
                  <a:lnTo>
                    <a:pt x="1151" y="201"/>
                  </a:lnTo>
                  <a:lnTo>
                    <a:pt x="1153" y="211"/>
                  </a:lnTo>
                  <a:lnTo>
                    <a:pt x="1153" y="221"/>
                  </a:lnTo>
                  <a:lnTo>
                    <a:pt x="1151" y="232"/>
                  </a:lnTo>
                  <a:lnTo>
                    <a:pt x="1151" y="245"/>
                  </a:lnTo>
                  <a:lnTo>
                    <a:pt x="1148" y="259"/>
                  </a:lnTo>
                  <a:lnTo>
                    <a:pt x="1144" y="274"/>
                  </a:lnTo>
                  <a:lnTo>
                    <a:pt x="1140" y="292"/>
                  </a:lnTo>
                  <a:lnTo>
                    <a:pt x="1134" y="309"/>
                  </a:lnTo>
                  <a:lnTo>
                    <a:pt x="1126" y="328"/>
                  </a:lnTo>
                  <a:lnTo>
                    <a:pt x="1119" y="349"/>
                  </a:lnTo>
                  <a:lnTo>
                    <a:pt x="1113" y="370"/>
                  </a:lnTo>
                  <a:lnTo>
                    <a:pt x="1107" y="393"/>
                  </a:lnTo>
                  <a:lnTo>
                    <a:pt x="1102" y="418"/>
                  </a:lnTo>
                  <a:lnTo>
                    <a:pt x="1096" y="445"/>
                  </a:lnTo>
                  <a:lnTo>
                    <a:pt x="1090" y="472"/>
                  </a:lnTo>
                  <a:lnTo>
                    <a:pt x="1086" y="499"/>
                  </a:lnTo>
                  <a:lnTo>
                    <a:pt x="1080" y="528"/>
                  </a:lnTo>
                  <a:lnTo>
                    <a:pt x="1077" y="558"/>
                  </a:lnTo>
                  <a:lnTo>
                    <a:pt x="1073" y="591"/>
                  </a:lnTo>
                  <a:lnTo>
                    <a:pt x="1069" y="624"/>
                  </a:lnTo>
                  <a:lnTo>
                    <a:pt x="1065" y="656"/>
                  </a:lnTo>
                  <a:lnTo>
                    <a:pt x="1061" y="691"/>
                  </a:lnTo>
                  <a:lnTo>
                    <a:pt x="1057" y="727"/>
                  </a:lnTo>
                  <a:lnTo>
                    <a:pt x="1055" y="764"/>
                  </a:lnTo>
                  <a:lnTo>
                    <a:pt x="1054" y="802"/>
                  </a:lnTo>
                  <a:lnTo>
                    <a:pt x="1052" y="842"/>
                  </a:lnTo>
                  <a:lnTo>
                    <a:pt x="1055" y="1263"/>
                  </a:lnTo>
                  <a:lnTo>
                    <a:pt x="1061" y="1685"/>
                  </a:lnTo>
                  <a:lnTo>
                    <a:pt x="1061" y="1731"/>
                  </a:lnTo>
                  <a:lnTo>
                    <a:pt x="1059" y="1775"/>
                  </a:lnTo>
                  <a:lnTo>
                    <a:pt x="1057" y="1820"/>
                  </a:lnTo>
                  <a:lnTo>
                    <a:pt x="1054" y="1862"/>
                  </a:lnTo>
                  <a:lnTo>
                    <a:pt x="1048" y="1904"/>
                  </a:lnTo>
                  <a:lnTo>
                    <a:pt x="1042" y="1946"/>
                  </a:lnTo>
                  <a:lnTo>
                    <a:pt x="1036" y="1985"/>
                  </a:lnTo>
                  <a:lnTo>
                    <a:pt x="1029" y="2025"/>
                  </a:lnTo>
                  <a:lnTo>
                    <a:pt x="1019" y="2061"/>
                  </a:lnTo>
                  <a:lnTo>
                    <a:pt x="1009" y="2098"/>
                  </a:lnTo>
                  <a:lnTo>
                    <a:pt x="998" y="2134"/>
                  </a:lnTo>
                  <a:lnTo>
                    <a:pt x="986" y="2169"/>
                  </a:lnTo>
                  <a:lnTo>
                    <a:pt x="975" y="2204"/>
                  </a:lnTo>
                  <a:lnTo>
                    <a:pt x="961" y="2236"/>
                  </a:lnTo>
                  <a:lnTo>
                    <a:pt x="946" y="2269"/>
                  </a:lnTo>
                  <a:lnTo>
                    <a:pt x="931" y="2301"/>
                  </a:lnTo>
                  <a:lnTo>
                    <a:pt x="919" y="2324"/>
                  </a:lnTo>
                  <a:lnTo>
                    <a:pt x="906" y="2347"/>
                  </a:lnTo>
                  <a:lnTo>
                    <a:pt x="892" y="2369"/>
                  </a:lnTo>
                  <a:lnTo>
                    <a:pt x="881" y="2390"/>
                  </a:lnTo>
                  <a:lnTo>
                    <a:pt x="867" y="2407"/>
                  </a:lnTo>
                  <a:lnTo>
                    <a:pt x="856" y="2424"/>
                  </a:lnTo>
                  <a:lnTo>
                    <a:pt x="842" y="2438"/>
                  </a:lnTo>
                  <a:lnTo>
                    <a:pt x="829" y="2451"/>
                  </a:lnTo>
                  <a:lnTo>
                    <a:pt x="817" y="2465"/>
                  </a:lnTo>
                  <a:lnTo>
                    <a:pt x="804" y="2474"/>
                  </a:lnTo>
                  <a:lnTo>
                    <a:pt x="791" y="2482"/>
                  </a:lnTo>
                  <a:lnTo>
                    <a:pt x="777" y="2490"/>
                  </a:lnTo>
                  <a:lnTo>
                    <a:pt x="766" y="2495"/>
                  </a:lnTo>
                  <a:lnTo>
                    <a:pt x="752" y="2499"/>
                  </a:lnTo>
                  <a:lnTo>
                    <a:pt x="739" y="2501"/>
                  </a:lnTo>
                  <a:lnTo>
                    <a:pt x="727" y="2503"/>
                  </a:lnTo>
                  <a:lnTo>
                    <a:pt x="700" y="2359"/>
                  </a:lnTo>
                  <a:lnTo>
                    <a:pt x="675" y="2215"/>
                  </a:lnTo>
                  <a:lnTo>
                    <a:pt x="650" y="2071"/>
                  </a:lnTo>
                  <a:lnTo>
                    <a:pt x="625" y="1929"/>
                  </a:lnTo>
                  <a:lnTo>
                    <a:pt x="631" y="1929"/>
                  </a:lnTo>
                  <a:lnTo>
                    <a:pt x="639" y="1927"/>
                  </a:lnTo>
                  <a:lnTo>
                    <a:pt x="647" y="1925"/>
                  </a:lnTo>
                  <a:lnTo>
                    <a:pt x="654" y="1923"/>
                  </a:lnTo>
                  <a:lnTo>
                    <a:pt x="660" y="1919"/>
                  </a:lnTo>
                  <a:lnTo>
                    <a:pt x="668" y="1916"/>
                  </a:lnTo>
                  <a:lnTo>
                    <a:pt x="673" y="1910"/>
                  </a:lnTo>
                  <a:lnTo>
                    <a:pt x="679" y="1904"/>
                  </a:lnTo>
                  <a:lnTo>
                    <a:pt x="687" y="1898"/>
                  </a:lnTo>
                  <a:lnTo>
                    <a:pt x="693" y="1891"/>
                  </a:lnTo>
                  <a:lnTo>
                    <a:pt x="698" y="1883"/>
                  </a:lnTo>
                  <a:lnTo>
                    <a:pt x="704" y="1875"/>
                  </a:lnTo>
                  <a:lnTo>
                    <a:pt x="710" y="1864"/>
                  </a:lnTo>
                  <a:lnTo>
                    <a:pt x="716" y="1854"/>
                  </a:lnTo>
                  <a:lnTo>
                    <a:pt x="721" y="1843"/>
                  </a:lnTo>
                  <a:lnTo>
                    <a:pt x="727" y="1831"/>
                  </a:lnTo>
                  <a:lnTo>
                    <a:pt x="729" y="1818"/>
                  </a:lnTo>
                  <a:lnTo>
                    <a:pt x="731" y="1804"/>
                  </a:lnTo>
                  <a:lnTo>
                    <a:pt x="735" y="1789"/>
                  </a:lnTo>
                  <a:lnTo>
                    <a:pt x="737" y="1772"/>
                  </a:lnTo>
                  <a:lnTo>
                    <a:pt x="739" y="1754"/>
                  </a:lnTo>
                  <a:lnTo>
                    <a:pt x="741" y="1735"/>
                  </a:lnTo>
                  <a:lnTo>
                    <a:pt x="743" y="1716"/>
                  </a:lnTo>
                  <a:lnTo>
                    <a:pt x="746" y="1695"/>
                  </a:lnTo>
                  <a:lnTo>
                    <a:pt x="748" y="1674"/>
                  </a:lnTo>
                  <a:lnTo>
                    <a:pt x="750" y="1651"/>
                  </a:lnTo>
                  <a:lnTo>
                    <a:pt x="752" y="1628"/>
                  </a:lnTo>
                  <a:lnTo>
                    <a:pt x="754" y="1603"/>
                  </a:lnTo>
                  <a:lnTo>
                    <a:pt x="756" y="1576"/>
                  </a:lnTo>
                  <a:lnTo>
                    <a:pt x="756" y="1549"/>
                  </a:lnTo>
                  <a:lnTo>
                    <a:pt x="758" y="1520"/>
                  </a:lnTo>
                  <a:lnTo>
                    <a:pt x="760" y="1491"/>
                  </a:lnTo>
                  <a:lnTo>
                    <a:pt x="762" y="1461"/>
                  </a:lnTo>
                  <a:lnTo>
                    <a:pt x="764" y="1430"/>
                  </a:lnTo>
                  <a:lnTo>
                    <a:pt x="764" y="1397"/>
                  </a:lnTo>
                  <a:lnTo>
                    <a:pt x="766" y="1363"/>
                  </a:lnTo>
                  <a:lnTo>
                    <a:pt x="766" y="1328"/>
                  </a:lnTo>
                  <a:lnTo>
                    <a:pt x="767" y="1292"/>
                  </a:lnTo>
                  <a:lnTo>
                    <a:pt x="767" y="1255"/>
                  </a:lnTo>
                  <a:lnTo>
                    <a:pt x="769" y="1217"/>
                  </a:lnTo>
                  <a:lnTo>
                    <a:pt x="769" y="1178"/>
                  </a:lnTo>
                  <a:lnTo>
                    <a:pt x="771" y="1138"/>
                  </a:lnTo>
                  <a:lnTo>
                    <a:pt x="771" y="1096"/>
                  </a:lnTo>
                  <a:lnTo>
                    <a:pt x="771" y="1054"/>
                  </a:lnTo>
                  <a:lnTo>
                    <a:pt x="771" y="1009"/>
                  </a:lnTo>
                  <a:lnTo>
                    <a:pt x="771" y="965"/>
                  </a:lnTo>
                  <a:lnTo>
                    <a:pt x="771" y="919"/>
                  </a:lnTo>
                  <a:lnTo>
                    <a:pt x="773" y="873"/>
                  </a:lnTo>
                  <a:lnTo>
                    <a:pt x="771" y="835"/>
                  </a:lnTo>
                  <a:lnTo>
                    <a:pt x="771" y="796"/>
                  </a:lnTo>
                  <a:lnTo>
                    <a:pt x="771" y="760"/>
                  </a:lnTo>
                  <a:lnTo>
                    <a:pt x="769" y="725"/>
                  </a:lnTo>
                  <a:lnTo>
                    <a:pt x="769" y="691"/>
                  </a:lnTo>
                  <a:lnTo>
                    <a:pt x="767" y="658"/>
                  </a:lnTo>
                  <a:lnTo>
                    <a:pt x="766" y="626"/>
                  </a:lnTo>
                  <a:lnTo>
                    <a:pt x="764" y="595"/>
                  </a:lnTo>
                  <a:lnTo>
                    <a:pt x="762" y="564"/>
                  </a:lnTo>
                  <a:lnTo>
                    <a:pt x="758" y="535"/>
                  </a:lnTo>
                  <a:lnTo>
                    <a:pt x="756" y="508"/>
                  </a:lnTo>
                  <a:lnTo>
                    <a:pt x="752" y="482"/>
                  </a:lnTo>
                  <a:lnTo>
                    <a:pt x="750" y="455"/>
                  </a:lnTo>
                  <a:lnTo>
                    <a:pt x="746" y="430"/>
                  </a:lnTo>
                  <a:lnTo>
                    <a:pt x="743" y="407"/>
                  </a:lnTo>
                  <a:lnTo>
                    <a:pt x="739" y="386"/>
                  </a:lnTo>
                  <a:lnTo>
                    <a:pt x="735" y="372"/>
                  </a:lnTo>
                  <a:lnTo>
                    <a:pt x="731" y="361"/>
                  </a:lnTo>
                  <a:lnTo>
                    <a:pt x="727" y="351"/>
                  </a:lnTo>
                  <a:lnTo>
                    <a:pt x="719" y="343"/>
                  </a:lnTo>
                  <a:lnTo>
                    <a:pt x="712" y="338"/>
                  </a:lnTo>
                  <a:lnTo>
                    <a:pt x="704" y="334"/>
                  </a:lnTo>
                  <a:lnTo>
                    <a:pt x="693" y="330"/>
                  </a:lnTo>
                  <a:lnTo>
                    <a:pt x="681" y="330"/>
                  </a:lnTo>
                  <a:lnTo>
                    <a:pt x="673" y="330"/>
                  </a:lnTo>
                  <a:lnTo>
                    <a:pt x="664" y="330"/>
                  </a:lnTo>
                  <a:lnTo>
                    <a:pt x="654" y="332"/>
                  </a:lnTo>
                  <a:lnTo>
                    <a:pt x="645" y="332"/>
                  </a:lnTo>
                  <a:lnTo>
                    <a:pt x="633" y="334"/>
                  </a:lnTo>
                  <a:lnTo>
                    <a:pt x="622" y="336"/>
                  </a:lnTo>
                  <a:lnTo>
                    <a:pt x="610" y="338"/>
                  </a:lnTo>
                  <a:lnTo>
                    <a:pt x="597" y="340"/>
                  </a:lnTo>
                  <a:lnTo>
                    <a:pt x="581" y="341"/>
                  </a:lnTo>
                  <a:lnTo>
                    <a:pt x="566" y="345"/>
                  </a:lnTo>
                  <a:lnTo>
                    <a:pt x="551" y="349"/>
                  </a:lnTo>
                  <a:lnTo>
                    <a:pt x="533" y="353"/>
                  </a:lnTo>
                  <a:lnTo>
                    <a:pt x="516" y="357"/>
                  </a:lnTo>
                  <a:lnTo>
                    <a:pt x="499" y="363"/>
                  </a:lnTo>
                  <a:lnTo>
                    <a:pt x="480" y="366"/>
                  </a:lnTo>
                  <a:lnTo>
                    <a:pt x="460" y="372"/>
                  </a:lnTo>
                  <a:lnTo>
                    <a:pt x="439" y="378"/>
                  </a:lnTo>
                  <a:lnTo>
                    <a:pt x="418" y="384"/>
                  </a:lnTo>
                  <a:lnTo>
                    <a:pt x="399" y="388"/>
                  </a:lnTo>
                  <a:lnTo>
                    <a:pt x="382" y="393"/>
                  </a:lnTo>
                  <a:lnTo>
                    <a:pt x="362" y="397"/>
                  </a:lnTo>
                  <a:lnTo>
                    <a:pt x="345" y="399"/>
                  </a:lnTo>
                  <a:lnTo>
                    <a:pt x="330" y="403"/>
                  </a:lnTo>
                  <a:lnTo>
                    <a:pt x="314" y="405"/>
                  </a:lnTo>
                  <a:lnTo>
                    <a:pt x="299" y="409"/>
                  </a:lnTo>
                  <a:lnTo>
                    <a:pt x="286" y="411"/>
                  </a:lnTo>
                  <a:lnTo>
                    <a:pt x="272" y="412"/>
                  </a:lnTo>
                  <a:lnTo>
                    <a:pt x="259" y="412"/>
                  </a:lnTo>
                  <a:lnTo>
                    <a:pt x="247" y="414"/>
                  </a:lnTo>
                  <a:lnTo>
                    <a:pt x="236" y="414"/>
                  </a:lnTo>
                  <a:lnTo>
                    <a:pt x="224" y="414"/>
                  </a:lnTo>
                  <a:lnTo>
                    <a:pt x="215" y="416"/>
                  </a:lnTo>
                  <a:lnTo>
                    <a:pt x="192" y="414"/>
                  </a:lnTo>
                  <a:lnTo>
                    <a:pt x="170" y="412"/>
                  </a:lnTo>
                  <a:lnTo>
                    <a:pt x="149" y="411"/>
                  </a:lnTo>
                  <a:lnTo>
                    <a:pt x="130" y="405"/>
                  </a:lnTo>
                  <a:lnTo>
                    <a:pt x="111" y="399"/>
                  </a:lnTo>
                  <a:lnTo>
                    <a:pt x="94" y="391"/>
                  </a:lnTo>
                  <a:lnTo>
                    <a:pt x="78" y="384"/>
                  </a:lnTo>
                  <a:lnTo>
                    <a:pt x="63" y="372"/>
                  </a:lnTo>
                  <a:lnTo>
                    <a:pt x="48" y="361"/>
                  </a:lnTo>
                  <a:lnTo>
                    <a:pt x="36" y="351"/>
                  </a:lnTo>
                  <a:lnTo>
                    <a:pt x="25" y="341"/>
                  </a:lnTo>
                  <a:lnTo>
                    <a:pt x="15" y="332"/>
                  </a:lnTo>
                  <a:lnTo>
                    <a:pt x="11" y="326"/>
                  </a:lnTo>
                  <a:lnTo>
                    <a:pt x="9" y="322"/>
                  </a:lnTo>
                  <a:lnTo>
                    <a:pt x="5" y="318"/>
                  </a:lnTo>
                  <a:lnTo>
                    <a:pt x="3" y="315"/>
                  </a:lnTo>
                  <a:lnTo>
                    <a:pt x="2" y="311"/>
                  </a:lnTo>
                  <a:lnTo>
                    <a:pt x="0" y="307"/>
                  </a:lnTo>
                  <a:lnTo>
                    <a:pt x="0" y="303"/>
                  </a:lnTo>
                  <a:lnTo>
                    <a:pt x="0" y="299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2" y="290"/>
                  </a:lnTo>
                  <a:lnTo>
                    <a:pt x="5" y="286"/>
                  </a:lnTo>
                  <a:lnTo>
                    <a:pt x="7" y="284"/>
                  </a:lnTo>
                  <a:lnTo>
                    <a:pt x="11" y="282"/>
                  </a:lnTo>
                  <a:lnTo>
                    <a:pt x="17" y="278"/>
                  </a:lnTo>
                  <a:lnTo>
                    <a:pt x="21" y="276"/>
                  </a:lnTo>
                  <a:lnTo>
                    <a:pt x="26" y="272"/>
                  </a:lnTo>
                  <a:lnTo>
                    <a:pt x="34" y="270"/>
                  </a:lnTo>
                  <a:lnTo>
                    <a:pt x="42" y="269"/>
                  </a:lnTo>
                  <a:lnTo>
                    <a:pt x="50" y="267"/>
                  </a:lnTo>
                  <a:lnTo>
                    <a:pt x="59" y="263"/>
                  </a:lnTo>
                  <a:lnTo>
                    <a:pt x="69" y="261"/>
                  </a:lnTo>
                  <a:lnTo>
                    <a:pt x="78" y="259"/>
                  </a:lnTo>
                  <a:lnTo>
                    <a:pt x="90" y="257"/>
                  </a:lnTo>
                  <a:lnTo>
                    <a:pt x="132" y="247"/>
                  </a:lnTo>
                  <a:lnTo>
                    <a:pt x="172" y="238"/>
                  </a:lnTo>
                  <a:lnTo>
                    <a:pt x="213" y="226"/>
                  </a:lnTo>
                  <a:lnTo>
                    <a:pt x="253" y="217"/>
                  </a:lnTo>
                  <a:lnTo>
                    <a:pt x="291" y="205"/>
                  </a:lnTo>
                  <a:lnTo>
                    <a:pt x="330" y="194"/>
                  </a:lnTo>
                  <a:lnTo>
                    <a:pt x="368" y="182"/>
                  </a:lnTo>
                  <a:lnTo>
                    <a:pt x="407" y="171"/>
                  </a:lnTo>
                  <a:lnTo>
                    <a:pt x="443" y="157"/>
                  </a:lnTo>
                  <a:lnTo>
                    <a:pt x="480" y="144"/>
                  </a:lnTo>
                  <a:lnTo>
                    <a:pt x="516" y="130"/>
                  </a:lnTo>
                  <a:lnTo>
                    <a:pt x="551" y="117"/>
                  </a:lnTo>
                  <a:lnTo>
                    <a:pt x="585" y="102"/>
                  </a:lnTo>
                  <a:lnTo>
                    <a:pt x="620" y="86"/>
                  </a:lnTo>
                  <a:lnTo>
                    <a:pt x="654" y="71"/>
                  </a:lnTo>
                  <a:lnTo>
                    <a:pt x="687" y="55"/>
                  </a:lnTo>
                  <a:lnTo>
                    <a:pt x="700" y="48"/>
                  </a:lnTo>
                  <a:lnTo>
                    <a:pt x="714" y="42"/>
                  </a:lnTo>
                  <a:lnTo>
                    <a:pt x="725" y="36"/>
                  </a:lnTo>
                  <a:lnTo>
                    <a:pt x="737" y="30"/>
                  </a:lnTo>
                  <a:lnTo>
                    <a:pt x="748" y="27"/>
                  </a:lnTo>
                  <a:lnTo>
                    <a:pt x="758" y="21"/>
                  </a:lnTo>
                  <a:lnTo>
                    <a:pt x="767" y="17"/>
                  </a:lnTo>
                  <a:lnTo>
                    <a:pt x="777" y="13"/>
                  </a:lnTo>
                  <a:lnTo>
                    <a:pt x="785" y="11"/>
                  </a:lnTo>
                  <a:lnTo>
                    <a:pt x="792" y="7"/>
                  </a:lnTo>
                  <a:lnTo>
                    <a:pt x="798" y="6"/>
                  </a:lnTo>
                  <a:lnTo>
                    <a:pt x="806" y="4"/>
                  </a:lnTo>
                  <a:lnTo>
                    <a:pt x="810" y="2"/>
                  </a:lnTo>
                  <a:lnTo>
                    <a:pt x="815" y="2"/>
                  </a:lnTo>
                  <a:lnTo>
                    <a:pt x="819" y="0"/>
                  </a:lnTo>
                  <a:lnTo>
                    <a:pt x="82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4157067" y="5417514"/>
              <a:ext cx="265679" cy="296551"/>
            </a:xfrm>
            <a:custGeom>
              <a:avLst/>
              <a:gdLst>
                <a:gd name="T0" fmla="*/ 2147483647 w 568"/>
                <a:gd name="T1" fmla="*/ 0 h 635"/>
                <a:gd name="T2" fmla="*/ 2147483647 w 568"/>
                <a:gd name="T3" fmla="*/ 2147483647 h 635"/>
                <a:gd name="T4" fmla="*/ 2147483647 w 568"/>
                <a:gd name="T5" fmla="*/ 2147483647 h 635"/>
                <a:gd name="T6" fmla="*/ 2147483647 w 568"/>
                <a:gd name="T7" fmla="*/ 2147483647 h 635"/>
                <a:gd name="T8" fmla="*/ 2147483647 w 568"/>
                <a:gd name="T9" fmla="*/ 2147483647 h 635"/>
                <a:gd name="T10" fmla="*/ 2147483647 w 568"/>
                <a:gd name="T11" fmla="*/ 2147483647 h 635"/>
                <a:gd name="T12" fmla="*/ 2147483647 w 568"/>
                <a:gd name="T13" fmla="*/ 2147483647 h 635"/>
                <a:gd name="T14" fmla="*/ 2147483647 w 568"/>
                <a:gd name="T15" fmla="*/ 2147483647 h 635"/>
                <a:gd name="T16" fmla="*/ 2147483647 w 568"/>
                <a:gd name="T17" fmla="*/ 2147483647 h 635"/>
                <a:gd name="T18" fmla="*/ 2147483647 w 568"/>
                <a:gd name="T19" fmla="*/ 2147483647 h 635"/>
                <a:gd name="T20" fmla="*/ 2147483647 w 568"/>
                <a:gd name="T21" fmla="*/ 2147483647 h 635"/>
                <a:gd name="T22" fmla="*/ 2147483647 w 568"/>
                <a:gd name="T23" fmla="*/ 2147483647 h 635"/>
                <a:gd name="T24" fmla="*/ 2147483647 w 568"/>
                <a:gd name="T25" fmla="*/ 2147483647 h 635"/>
                <a:gd name="T26" fmla="*/ 2147483647 w 568"/>
                <a:gd name="T27" fmla="*/ 2147483647 h 635"/>
                <a:gd name="T28" fmla="*/ 2147483647 w 568"/>
                <a:gd name="T29" fmla="*/ 2147483647 h 635"/>
                <a:gd name="T30" fmla="*/ 2147483647 w 568"/>
                <a:gd name="T31" fmla="*/ 2147483647 h 635"/>
                <a:gd name="T32" fmla="*/ 2147483647 w 568"/>
                <a:gd name="T33" fmla="*/ 2147483647 h 635"/>
                <a:gd name="T34" fmla="*/ 2147483647 w 568"/>
                <a:gd name="T35" fmla="*/ 2147483647 h 635"/>
                <a:gd name="T36" fmla="*/ 2147483647 w 568"/>
                <a:gd name="T37" fmla="*/ 2147483647 h 635"/>
                <a:gd name="T38" fmla="*/ 2147483647 w 568"/>
                <a:gd name="T39" fmla="*/ 2147483647 h 635"/>
                <a:gd name="T40" fmla="*/ 2147483647 w 568"/>
                <a:gd name="T41" fmla="*/ 2147483647 h 635"/>
                <a:gd name="T42" fmla="*/ 2147483647 w 568"/>
                <a:gd name="T43" fmla="*/ 2147483647 h 635"/>
                <a:gd name="T44" fmla="*/ 2147483647 w 568"/>
                <a:gd name="T45" fmla="*/ 2147483647 h 635"/>
                <a:gd name="T46" fmla="*/ 2147483647 w 568"/>
                <a:gd name="T47" fmla="*/ 2147483647 h 635"/>
                <a:gd name="T48" fmla="*/ 2147483647 w 568"/>
                <a:gd name="T49" fmla="*/ 2147483647 h 635"/>
                <a:gd name="T50" fmla="*/ 2147483647 w 568"/>
                <a:gd name="T51" fmla="*/ 2147483647 h 635"/>
                <a:gd name="T52" fmla="*/ 2147483647 w 568"/>
                <a:gd name="T53" fmla="*/ 2147483647 h 635"/>
                <a:gd name="T54" fmla="*/ 2147483647 w 568"/>
                <a:gd name="T55" fmla="*/ 2147483647 h 635"/>
                <a:gd name="T56" fmla="*/ 2147483647 w 568"/>
                <a:gd name="T57" fmla="*/ 2147483647 h 635"/>
                <a:gd name="T58" fmla="*/ 2147483647 w 568"/>
                <a:gd name="T59" fmla="*/ 2147483647 h 635"/>
                <a:gd name="T60" fmla="*/ 2147483647 w 568"/>
                <a:gd name="T61" fmla="*/ 2147483647 h 635"/>
                <a:gd name="T62" fmla="*/ 2147483647 w 568"/>
                <a:gd name="T63" fmla="*/ 2147483647 h 635"/>
                <a:gd name="T64" fmla="*/ 2147483647 w 568"/>
                <a:gd name="T65" fmla="*/ 2147483647 h 635"/>
                <a:gd name="T66" fmla="*/ 2147483647 w 568"/>
                <a:gd name="T67" fmla="*/ 2147483647 h 635"/>
                <a:gd name="T68" fmla="*/ 2147483647 w 568"/>
                <a:gd name="T69" fmla="*/ 2147483647 h 635"/>
                <a:gd name="T70" fmla="*/ 2147483647 w 568"/>
                <a:gd name="T71" fmla="*/ 2147483647 h 635"/>
                <a:gd name="T72" fmla="*/ 2147483647 w 568"/>
                <a:gd name="T73" fmla="*/ 2147483647 h 635"/>
                <a:gd name="T74" fmla="*/ 2147483647 w 568"/>
                <a:gd name="T75" fmla="*/ 2147483647 h 635"/>
                <a:gd name="T76" fmla="*/ 0 w 568"/>
                <a:gd name="T77" fmla="*/ 2147483647 h 635"/>
                <a:gd name="T78" fmla="*/ 0 w 568"/>
                <a:gd name="T79" fmla="*/ 2147483647 h 635"/>
                <a:gd name="T80" fmla="*/ 0 w 568"/>
                <a:gd name="T81" fmla="*/ 2147483647 h 635"/>
                <a:gd name="T82" fmla="*/ 2147483647 w 568"/>
                <a:gd name="T83" fmla="*/ 2147483647 h 635"/>
                <a:gd name="T84" fmla="*/ 2147483647 w 568"/>
                <a:gd name="T85" fmla="*/ 2147483647 h 635"/>
                <a:gd name="T86" fmla="*/ 2147483647 w 568"/>
                <a:gd name="T87" fmla="*/ 0 h 63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68"/>
                <a:gd name="T133" fmla="*/ 0 h 635"/>
                <a:gd name="T134" fmla="*/ 568 w 568"/>
                <a:gd name="T135" fmla="*/ 635 h 63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68" h="635">
                  <a:moveTo>
                    <a:pt x="23" y="0"/>
                  </a:moveTo>
                  <a:lnTo>
                    <a:pt x="29" y="0"/>
                  </a:lnTo>
                  <a:lnTo>
                    <a:pt x="38" y="1"/>
                  </a:lnTo>
                  <a:lnTo>
                    <a:pt x="48" y="1"/>
                  </a:lnTo>
                  <a:lnTo>
                    <a:pt x="61" y="3"/>
                  </a:lnTo>
                  <a:lnTo>
                    <a:pt x="75" y="7"/>
                  </a:lnTo>
                  <a:lnTo>
                    <a:pt x="82" y="7"/>
                  </a:lnTo>
                  <a:lnTo>
                    <a:pt x="92" y="9"/>
                  </a:lnTo>
                  <a:lnTo>
                    <a:pt x="100" y="11"/>
                  </a:lnTo>
                  <a:lnTo>
                    <a:pt x="109" y="13"/>
                  </a:lnTo>
                  <a:lnTo>
                    <a:pt x="119" y="15"/>
                  </a:lnTo>
                  <a:lnTo>
                    <a:pt x="130" y="19"/>
                  </a:lnTo>
                  <a:lnTo>
                    <a:pt x="165" y="23"/>
                  </a:lnTo>
                  <a:lnTo>
                    <a:pt x="198" y="28"/>
                  </a:lnTo>
                  <a:lnTo>
                    <a:pt x="228" y="34"/>
                  </a:lnTo>
                  <a:lnTo>
                    <a:pt x="257" y="38"/>
                  </a:lnTo>
                  <a:lnTo>
                    <a:pt x="284" y="42"/>
                  </a:lnTo>
                  <a:lnTo>
                    <a:pt x="309" y="46"/>
                  </a:lnTo>
                  <a:lnTo>
                    <a:pt x="334" y="48"/>
                  </a:lnTo>
                  <a:lnTo>
                    <a:pt x="355" y="51"/>
                  </a:lnTo>
                  <a:lnTo>
                    <a:pt x="376" y="53"/>
                  </a:lnTo>
                  <a:lnTo>
                    <a:pt x="393" y="55"/>
                  </a:lnTo>
                  <a:lnTo>
                    <a:pt x="411" y="57"/>
                  </a:lnTo>
                  <a:lnTo>
                    <a:pt x="424" y="59"/>
                  </a:lnTo>
                  <a:lnTo>
                    <a:pt x="438" y="59"/>
                  </a:lnTo>
                  <a:lnTo>
                    <a:pt x="449" y="59"/>
                  </a:lnTo>
                  <a:lnTo>
                    <a:pt x="459" y="61"/>
                  </a:lnTo>
                  <a:lnTo>
                    <a:pt x="466" y="61"/>
                  </a:lnTo>
                  <a:lnTo>
                    <a:pt x="491" y="203"/>
                  </a:lnTo>
                  <a:lnTo>
                    <a:pt x="516" y="347"/>
                  </a:lnTo>
                  <a:lnTo>
                    <a:pt x="541" y="491"/>
                  </a:lnTo>
                  <a:lnTo>
                    <a:pt x="568" y="635"/>
                  </a:lnTo>
                  <a:lnTo>
                    <a:pt x="560" y="633"/>
                  </a:lnTo>
                  <a:lnTo>
                    <a:pt x="555" y="633"/>
                  </a:lnTo>
                  <a:lnTo>
                    <a:pt x="547" y="631"/>
                  </a:lnTo>
                  <a:lnTo>
                    <a:pt x="541" y="627"/>
                  </a:lnTo>
                  <a:lnTo>
                    <a:pt x="534" y="623"/>
                  </a:lnTo>
                  <a:lnTo>
                    <a:pt x="526" y="620"/>
                  </a:lnTo>
                  <a:lnTo>
                    <a:pt x="518" y="614"/>
                  </a:lnTo>
                  <a:lnTo>
                    <a:pt x="511" y="608"/>
                  </a:lnTo>
                  <a:lnTo>
                    <a:pt x="503" y="600"/>
                  </a:lnTo>
                  <a:lnTo>
                    <a:pt x="495" y="593"/>
                  </a:lnTo>
                  <a:lnTo>
                    <a:pt x="488" y="585"/>
                  </a:lnTo>
                  <a:lnTo>
                    <a:pt x="478" y="575"/>
                  </a:lnTo>
                  <a:lnTo>
                    <a:pt x="470" y="566"/>
                  </a:lnTo>
                  <a:lnTo>
                    <a:pt x="461" y="554"/>
                  </a:lnTo>
                  <a:lnTo>
                    <a:pt x="451" y="543"/>
                  </a:lnTo>
                  <a:lnTo>
                    <a:pt x="443" y="531"/>
                  </a:lnTo>
                  <a:lnTo>
                    <a:pt x="417" y="499"/>
                  </a:lnTo>
                  <a:lnTo>
                    <a:pt x="392" y="468"/>
                  </a:lnTo>
                  <a:lnTo>
                    <a:pt x="365" y="437"/>
                  </a:lnTo>
                  <a:lnTo>
                    <a:pt x="342" y="408"/>
                  </a:lnTo>
                  <a:lnTo>
                    <a:pt x="317" y="380"/>
                  </a:lnTo>
                  <a:lnTo>
                    <a:pt x="292" y="353"/>
                  </a:lnTo>
                  <a:lnTo>
                    <a:pt x="269" y="326"/>
                  </a:lnTo>
                  <a:lnTo>
                    <a:pt x="246" y="301"/>
                  </a:lnTo>
                  <a:lnTo>
                    <a:pt x="223" y="276"/>
                  </a:lnTo>
                  <a:lnTo>
                    <a:pt x="200" y="251"/>
                  </a:lnTo>
                  <a:lnTo>
                    <a:pt x="178" y="228"/>
                  </a:lnTo>
                  <a:lnTo>
                    <a:pt x="157" y="205"/>
                  </a:lnTo>
                  <a:lnTo>
                    <a:pt x="134" y="184"/>
                  </a:lnTo>
                  <a:lnTo>
                    <a:pt x="115" y="163"/>
                  </a:lnTo>
                  <a:lnTo>
                    <a:pt x="94" y="142"/>
                  </a:lnTo>
                  <a:lnTo>
                    <a:pt x="73" y="122"/>
                  </a:lnTo>
                  <a:lnTo>
                    <a:pt x="63" y="113"/>
                  </a:lnTo>
                  <a:lnTo>
                    <a:pt x="56" y="107"/>
                  </a:lnTo>
                  <a:lnTo>
                    <a:pt x="48" y="99"/>
                  </a:lnTo>
                  <a:lnTo>
                    <a:pt x="40" y="92"/>
                  </a:lnTo>
                  <a:lnTo>
                    <a:pt x="35" y="86"/>
                  </a:lnTo>
                  <a:lnTo>
                    <a:pt x="27" y="80"/>
                  </a:lnTo>
                  <a:lnTo>
                    <a:pt x="23" y="74"/>
                  </a:lnTo>
                  <a:lnTo>
                    <a:pt x="17" y="69"/>
                  </a:lnTo>
                  <a:lnTo>
                    <a:pt x="13" y="65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4" y="51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4" y="9"/>
                  </a:lnTo>
                  <a:lnTo>
                    <a:pt x="8" y="5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2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3777258" y="4841251"/>
              <a:ext cx="581875" cy="633328"/>
            </a:xfrm>
            <a:custGeom>
              <a:avLst/>
              <a:gdLst>
                <a:gd name="T0" fmla="*/ 2147483647 w 1244"/>
                <a:gd name="T1" fmla="*/ 2147483647 h 1355"/>
                <a:gd name="T2" fmla="*/ 2147483647 w 1244"/>
                <a:gd name="T3" fmla="*/ 2147483647 h 1355"/>
                <a:gd name="T4" fmla="*/ 2147483647 w 1244"/>
                <a:gd name="T5" fmla="*/ 2147483647 h 1355"/>
                <a:gd name="T6" fmla="*/ 2147483647 w 1244"/>
                <a:gd name="T7" fmla="*/ 2147483647 h 1355"/>
                <a:gd name="T8" fmla="*/ 2147483647 w 1244"/>
                <a:gd name="T9" fmla="*/ 2147483647 h 1355"/>
                <a:gd name="T10" fmla="*/ 2147483647 w 1244"/>
                <a:gd name="T11" fmla="*/ 2147483647 h 1355"/>
                <a:gd name="T12" fmla="*/ 2147483647 w 1244"/>
                <a:gd name="T13" fmla="*/ 2147483647 h 1355"/>
                <a:gd name="T14" fmla="*/ 2147483647 w 1244"/>
                <a:gd name="T15" fmla="*/ 2147483647 h 1355"/>
                <a:gd name="T16" fmla="*/ 2147483647 w 1244"/>
                <a:gd name="T17" fmla="*/ 2147483647 h 1355"/>
                <a:gd name="T18" fmla="*/ 2147483647 w 1244"/>
                <a:gd name="T19" fmla="*/ 2147483647 h 1355"/>
                <a:gd name="T20" fmla="*/ 2147483647 w 1244"/>
                <a:gd name="T21" fmla="*/ 2147483647 h 1355"/>
                <a:gd name="T22" fmla="*/ 2147483647 w 1244"/>
                <a:gd name="T23" fmla="*/ 2147483647 h 1355"/>
                <a:gd name="T24" fmla="*/ 2147483647 w 1244"/>
                <a:gd name="T25" fmla="*/ 2147483647 h 1355"/>
                <a:gd name="T26" fmla="*/ 2147483647 w 1244"/>
                <a:gd name="T27" fmla="*/ 2147483647 h 1355"/>
                <a:gd name="T28" fmla="*/ 2147483647 w 1244"/>
                <a:gd name="T29" fmla="*/ 2147483647 h 1355"/>
                <a:gd name="T30" fmla="*/ 2147483647 w 1244"/>
                <a:gd name="T31" fmla="*/ 2147483647 h 1355"/>
                <a:gd name="T32" fmla="*/ 2147483647 w 1244"/>
                <a:gd name="T33" fmla="*/ 2147483647 h 1355"/>
                <a:gd name="T34" fmla="*/ 2147483647 w 1244"/>
                <a:gd name="T35" fmla="*/ 2147483647 h 1355"/>
                <a:gd name="T36" fmla="*/ 2147483647 w 1244"/>
                <a:gd name="T37" fmla="*/ 2147483647 h 1355"/>
                <a:gd name="T38" fmla="*/ 2147483647 w 1244"/>
                <a:gd name="T39" fmla="*/ 2147483647 h 1355"/>
                <a:gd name="T40" fmla="*/ 2147483647 w 1244"/>
                <a:gd name="T41" fmla="*/ 2147483647 h 1355"/>
                <a:gd name="T42" fmla="*/ 2147483647 w 1244"/>
                <a:gd name="T43" fmla="*/ 2147483647 h 1355"/>
                <a:gd name="T44" fmla="*/ 2147483647 w 1244"/>
                <a:gd name="T45" fmla="*/ 2147483647 h 1355"/>
                <a:gd name="T46" fmla="*/ 2147483647 w 1244"/>
                <a:gd name="T47" fmla="*/ 2147483647 h 1355"/>
                <a:gd name="T48" fmla="*/ 2147483647 w 1244"/>
                <a:gd name="T49" fmla="*/ 2147483647 h 1355"/>
                <a:gd name="T50" fmla="*/ 2147483647 w 1244"/>
                <a:gd name="T51" fmla="*/ 2147483647 h 1355"/>
                <a:gd name="T52" fmla="*/ 2147483647 w 1244"/>
                <a:gd name="T53" fmla="*/ 2147483647 h 1355"/>
                <a:gd name="T54" fmla="*/ 2147483647 w 1244"/>
                <a:gd name="T55" fmla="*/ 2147483647 h 1355"/>
                <a:gd name="T56" fmla="*/ 2147483647 w 1244"/>
                <a:gd name="T57" fmla="*/ 2147483647 h 1355"/>
                <a:gd name="T58" fmla="*/ 2147483647 w 1244"/>
                <a:gd name="T59" fmla="*/ 2147483647 h 1355"/>
                <a:gd name="T60" fmla="*/ 2147483647 w 1244"/>
                <a:gd name="T61" fmla="*/ 2147483647 h 1355"/>
                <a:gd name="T62" fmla="*/ 2147483647 w 1244"/>
                <a:gd name="T63" fmla="*/ 2147483647 h 1355"/>
                <a:gd name="T64" fmla="*/ 2147483647 w 1244"/>
                <a:gd name="T65" fmla="*/ 2147483647 h 1355"/>
                <a:gd name="T66" fmla="*/ 2147483647 w 1244"/>
                <a:gd name="T67" fmla="*/ 2147483647 h 1355"/>
                <a:gd name="T68" fmla="*/ 2147483647 w 1244"/>
                <a:gd name="T69" fmla="*/ 2147483647 h 1355"/>
                <a:gd name="T70" fmla="*/ 2147483647 w 1244"/>
                <a:gd name="T71" fmla="*/ 2147483647 h 1355"/>
                <a:gd name="T72" fmla="*/ 2147483647 w 1244"/>
                <a:gd name="T73" fmla="*/ 2147483647 h 1355"/>
                <a:gd name="T74" fmla="*/ 2147483647 w 1244"/>
                <a:gd name="T75" fmla="*/ 2147483647 h 1355"/>
                <a:gd name="T76" fmla="*/ 2147483647 w 1244"/>
                <a:gd name="T77" fmla="*/ 2147483647 h 1355"/>
                <a:gd name="T78" fmla="*/ 2147483647 w 1244"/>
                <a:gd name="T79" fmla="*/ 2147483647 h 1355"/>
                <a:gd name="T80" fmla="*/ 2147483647 w 1244"/>
                <a:gd name="T81" fmla="*/ 2147483647 h 1355"/>
                <a:gd name="T82" fmla="*/ 2147483647 w 1244"/>
                <a:gd name="T83" fmla="*/ 2147483647 h 1355"/>
                <a:gd name="T84" fmla="*/ 2147483647 w 1244"/>
                <a:gd name="T85" fmla="*/ 2147483647 h 1355"/>
                <a:gd name="T86" fmla="*/ 2147483647 w 1244"/>
                <a:gd name="T87" fmla="*/ 2147483647 h 1355"/>
                <a:gd name="T88" fmla="*/ 2147483647 w 1244"/>
                <a:gd name="T89" fmla="*/ 2147483647 h 1355"/>
                <a:gd name="T90" fmla="*/ 2147483647 w 1244"/>
                <a:gd name="T91" fmla="*/ 2147483647 h 1355"/>
                <a:gd name="T92" fmla="*/ 2147483647 w 1244"/>
                <a:gd name="T93" fmla="*/ 2147483647 h 1355"/>
                <a:gd name="T94" fmla="*/ 2147483647 w 1244"/>
                <a:gd name="T95" fmla="*/ 2147483647 h 1355"/>
                <a:gd name="T96" fmla="*/ 2147483647 w 1244"/>
                <a:gd name="T97" fmla="*/ 2147483647 h 1355"/>
                <a:gd name="T98" fmla="*/ 2147483647 w 1244"/>
                <a:gd name="T99" fmla="*/ 2147483647 h 1355"/>
                <a:gd name="T100" fmla="*/ 2147483647 w 1244"/>
                <a:gd name="T101" fmla="*/ 2147483647 h 1355"/>
                <a:gd name="T102" fmla="*/ 2147483647 w 1244"/>
                <a:gd name="T103" fmla="*/ 2147483647 h 1355"/>
                <a:gd name="T104" fmla="*/ 2147483647 w 1244"/>
                <a:gd name="T105" fmla="*/ 0 h 13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44"/>
                <a:gd name="T160" fmla="*/ 0 h 1355"/>
                <a:gd name="T161" fmla="*/ 1244 w 1244"/>
                <a:gd name="T162" fmla="*/ 1355 h 13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44" h="1355">
                  <a:moveTo>
                    <a:pt x="948" y="0"/>
                  </a:moveTo>
                  <a:lnTo>
                    <a:pt x="954" y="0"/>
                  </a:lnTo>
                  <a:lnTo>
                    <a:pt x="960" y="2"/>
                  </a:lnTo>
                  <a:lnTo>
                    <a:pt x="967" y="4"/>
                  </a:lnTo>
                  <a:lnTo>
                    <a:pt x="975" y="6"/>
                  </a:lnTo>
                  <a:lnTo>
                    <a:pt x="983" y="10"/>
                  </a:lnTo>
                  <a:lnTo>
                    <a:pt x="992" y="16"/>
                  </a:lnTo>
                  <a:lnTo>
                    <a:pt x="1002" y="21"/>
                  </a:lnTo>
                  <a:lnTo>
                    <a:pt x="1014" y="27"/>
                  </a:lnTo>
                  <a:lnTo>
                    <a:pt x="1023" y="35"/>
                  </a:lnTo>
                  <a:lnTo>
                    <a:pt x="1037" y="42"/>
                  </a:lnTo>
                  <a:lnTo>
                    <a:pt x="1048" y="52"/>
                  </a:lnTo>
                  <a:lnTo>
                    <a:pt x="1062" y="62"/>
                  </a:lnTo>
                  <a:lnTo>
                    <a:pt x="1077" y="71"/>
                  </a:lnTo>
                  <a:lnTo>
                    <a:pt x="1092" y="85"/>
                  </a:lnTo>
                  <a:lnTo>
                    <a:pt x="1108" y="96"/>
                  </a:lnTo>
                  <a:lnTo>
                    <a:pt x="1125" y="110"/>
                  </a:lnTo>
                  <a:lnTo>
                    <a:pt x="1138" y="125"/>
                  </a:lnTo>
                  <a:lnTo>
                    <a:pt x="1152" y="138"/>
                  </a:lnTo>
                  <a:lnTo>
                    <a:pt x="1163" y="152"/>
                  </a:lnTo>
                  <a:lnTo>
                    <a:pt x="1177" y="163"/>
                  </a:lnTo>
                  <a:lnTo>
                    <a:pt x="1186" y="175"/>
                  </a:lnTo>
                  <a:lnTo>
                    <a:pt x="1196" y="186"/>
                  </a:lnTo>
                  <a:lnTo>
                    <a:pt x="1205" y="198"/>
                  </a:lnTo>
                  <a:lnTo>
                    <a:pt x="1213" y="207"/>
                  </a:lnTo>
                  <a:lnTo>
                    <a:pt x="1221" y="217"/>
                  </a:lnTo>
                  <a:lnTo>
                    <a:pt x="1227" y="227"/>
                  </a:lnTo>
                  <a:lnTo>
                    <a:pt x="1232" y="234"/>
                  </a:lnTo>
                  <a:lnTo>
                    <a:pt x="1236" y="242"/>
                  </a:lnTo>
                  <a:lnTo>
                    <a:pt x="1240" y="250"/>
                  </a:lnTo>
                  <a:lnTo>
                    <a:pt x="1242" y="255"/>
                  </a:lnTo>
                  <a:lnTo>
                    <a:pt x="1244" y="263"/>
                  </a:lnTo>
                  <a:lnTo>
                    <a:pt x="1244" y="269"/>
                  </a:lnTo>
                  <a:lnTo>
                    <a:pt x="1242" y="279"/>
                  </a:lnTo>
                  <a:lnTo>
                    <a:pt x="1242" y="286"/>
                  </a:lnTo>
                  <a:lnTo>
                    <a:pt x="1238" y="296"/>
                  </a:lnTo>
                  <a:lnTo>
                    <a:pt x="1234" y="305"/>
                  </a:lnTo>
                  <a:lnTo>
                    <a:pt x="1229" y="315"/>
                  </a:lnTo>
                  <a:lnTo>
                    <a:pt x="1221" y="323"/>
                  </a:lnTo>
                  <a:lnTo>
                    <a:pt x="1213" y="332"/>
                  </a:lnTo>
                  <a:lnTo>
                    <a:pt x="1204" y="342"/>
                  </a:lnTo>
                  <a:lnTo>
                    <a:pt x="1184" y="357"/>
                  </a:lnTo>
                  <a:lnTo>
                    <a:pt x="1167" y="374"/>
                  </a:lnTo>
                  <a:lnTo>
                    <a:pt x="1150" y="392"/>
                  </a:lnTo>
                  <a:lnTo>
                    <a:pt x="1134" y="409"/>
                  </a:lnTo>
                  <a:lnTo>
                    <a:pt x="1117" y="428"/>
                  </a:lnTo>
                  <a:lnTo>
                    <a:pt x="1102" y="446"/>
                  </a:lnTo>
                  <a:lnTo>
                    <a:pt x="1073" y="482"/>
                  </a:lnTo>
                  <a:lnTo>
                    <a:pt x="1048" y="522"/>
                  </a:lnTo>
                  <a:lnTo>
                    <a:pt x="1025" y="561"/>
                  </a:lnTo>
                  <a:lnTo>
                    <a:pt x="1000" y="597"/>
                  </a:lnTo>
                  <a:lnTo>
                    <a:pt x="977" y="634"/>
                  </a:lnTo>
                  <a:lnTo>
                    <a:pt x="952" y="670"/>
                  </a:lnTo>
                  <a:lnTo>
                    <a:pt x="927" y="705"/>
                  </a:lnTo>
                  <a:lnTo>
                    <a:pt x="904" y="737"/>
                  </a:lnTo>
                  <a:lnTo>
                    <a:pt x="879" y="770"/>
                  </a:lnTo>
                  <a:lnTo>
                    <a:pt x="856" y="803"/>
                  </a:lnTo>
                  <a:lnTo>
                    <a:pt x="831" y="833"/>
                  </a:lnTo>
                  <a:lnTo>
                    <a:pt x="808" y="864"/>
                  </a:lnTo>
                  <a:lnTo>
                    <a:pt x="783" y="893"/>
                  </a:lnTo>
                  <a:lnTo>
                    <a:pt x="758" y="922"/>
                  </a:lnTo>
                  <a:lnTo>
                    <a:pt x="735" y="948"/>
                  </a:lnTo>
                  <a:lnTo>
                    <a:pt x="710" y="975"/>
                  </a:lnTo>
                  <a:lnTo>
                    <a:pt x="687" y="1000"/>
                  </a:lnTo>
                  <a:lnTo>
                    <a:pt x="664" y="1023"/>
                  </a:lnTo>
                  <a:lnTo>
                    <a:pt x="641" y="1044"/>
                  </a:lnTo>
                  <a:lnTo>
                    <a:pt x="618" y="1066"/>
                  </a:lnTo>
                  <a:lnTo>
                    <a:pt x="597" y="1087"/>
                  </a:lnTo>
                  <a:lnTo>
                    <a:pt x="574" y="1106"/>
                  </a:lnTo>
                  <a:lnTo>
                    <a:pt x="551" y="1125"/>
                  </a:lnTo>
                  <a:lnTo>
                    <a:pt x="528" y="1142"/>
                  </a:lnTo>
                  <a:lnTo>
                    <a:pt x="503" y="1160"/>
                  </a:lnTo>
                  <a:lnTo>
                    <a:pt x="480" y="1177"/>
                  </a:lnTo>
                  <a:lnTo>
                    <a:pt x="457" y="1192"/>
                  </a:lnTo>
                  <a:lnTo>
                    <a:pt x="432" y="1208"/>
                  </a:lnTo>
                  <a:lnTo>
                    <a:pt x="409" y="1221"/>
                  </a:lnTo>
                  <a:lnTo>
                    <a:pt x="384" y="1234"/>
                  </a:lnTo>
                  <a:lnTo>
                    <a:pt x="361" y="1246"/>
                  </a:lnTo>
                  <a:lnTo>
                    <a:pt x="336" y="1258"/>
                  </a:lnTo>
                  <a:lnTo>
                    <a:pt x="311" y="1269"/>
                  </a:lnTo>
                  <a:lnTo>
                    <a:pt x="292" y="1279"/>
                  </a:lnTo>
                  <a:lnTo>
                    <a:pt x="273" y="1288"/>
                  </a:lnTo>
                  <a:lnTo>
                    <a:pt x="253" y="1298"/>
                  </a:lnTo>
                  <a:lnTo>
                    <a:pt x="234" y="1306"/>
                  </a:lnTo>
                  <a:lnTo>
                    <a:pt x="217" y="1313"/>
                  </a:lnTo>
                  <a:lnTo>
                    <a:pt x="200" y="1321"/>
                  </a:lnTo>
                  <a:lnTo>
                    <a:pt x="184" y="1327"/>
                  </a:lnTo>
                  <a:lnTo>
                    <a:pt x="167" y="1332"/>
                  </a:lnTo>
                  <a:lnTo>
                    <a:pt x="152" y="1338"/>
                  </a:lnTo>
                  <a:lnTo>
                    <a:pt x="136" y="1342"/>
                  </a:lnTo>
                  <a:lnTo>
                    <a:pt x="123" y="1346"/>
                  </a:lnTo>
                  <a:lnTo>
                    <a:pt x="109" y="1350"/>
                  </a:lnTo>
                  <a:lnTo>
                    <a:pt x="96" y="1352"/>
                  </a:lnTo>
                  <a:lnTo>
                    <a:pt x="84" y="1354"/>
                  </a:lnTo>
                  <a:lnTo>
                    <a:pt x="73" y="1354"/>
                  </a:lnTo>
                  <a:lnTo>
                    <a:pt x="61" y="1355"/>
                  </a:lnTo>
                  <a:lnTo>
                    <a:pt x="48" y="1354"/>
                  </a:lnTo>
                  <a:lnTo>
                    <a:pt x="34" y="1354"/>
                  </a:lnTo>
                  <a:lnTo>
                    <a:pt x="25" y="1352"/>
                  </a:lnTo>
                  <a:lnTo>
                    <a:pt x="15" y="1350"/>
                  </a:lnTo>
                  <a:lnTo>
                    <a:pt x="11" y="1348"/>
                  </a:lnTo>
                  <a:lnTo>
                    <a:pt x="8" y="1346"/>
                  </a:lnTo>
                  <a:lnTo>
                    <a:pt x="6" y="1344"/>
                  </a:lnTo>
                  <a:lnTo>
                    <a:pt x="4" y="1342"/>
                  </a:lnTo>
                  <a:lnTo>
                    <a:pt x="2" y="1338"/>
                  </a:lnTo>
                  <a:lnTo>
                    <a:pt x="0" y="1336"/>
                  </a:lnTo>
                  <a:lnTo>
                    <a:pt x="0" y="1332"/>
                  </a:lnTo>
                  <a:lnTo>
                    <a:pt x="0" y="1330"/>
                  </a:lnTo>
                  <a:lnTo>
                    <a:pt x="0" y="1325"/>
                  </a:lnTo>
                  <a:lnTo>
                    <a:pt x="2" y="1321"/>
                  </a:lnTo>
                  <a:lnTo>
                    <a:pt x="4" y="1315"/>
                  </a:lnTo>
                  <a:lnTo>
                    <a:pt x="8" y="1311"/>
                  </a:lnTo>
                  <a:lnTo>
                    <a:pt x="13" y="1306"/>
                  </a:lnTo>
                  <a:lnTo>
                    <a:pt x="21" y="1300"/>
                  </a:lnTo>
                  <a:lnTo>
                    <a:pt x="29" y="1294"/>
                  </a:lnTo>
                  <a:lnTo>
                    <a:pt x="38" y="1288"/>
                  </a:lnTo>
                  <a:lnTo>
                    <a:pt x="75" y="1256"/>
                  </a:lnTo>
                  <a:lnTo>
                    <a:pt x="111" y="1227"/>
                  </a:lnTo>
                  <a:lnTo>
                    <a:pt x="144" y="1196"/>
                  </a:lnTo>
                  <a:lnTo>
                    <a:pt x="178" y="1167"/>
                  </a:lnTo>
                  <a:lnTo>
                    <a:pt x="209" y="1139"/>
                  </a:lnTo>
                  <a:lnTo>
                    <a:pt x="240" y="1110"/>
                  </a:lnTo>
                  <a:lnTo>
                    <a:pt x="271" y="1081"/>
                  </a:lnTo>
                  <a:lnTo>
                    <a:pt x="299" y="1054"/>
                  </a:lnTo>
                  <a:lnTo>
                    <a:pt x="326" y="1027"/>
                  </a:lnTo>
                  <a:lnTo>
                    <a:pt x="351" y="1002"/>
                  </a:lnTo>
                  <a:lnTo>
                    <a:pt x="376" y="975"/>
                  </a:lnTo>
                  <a:lnTo>
                    <a:pt x="401" y="950"/>
                  </a:lnTo>
                  <a:lnTo>
                    <a:pt x="422" y="925"/>
                  </a:lnTo>
                  <a:lnTo>
                    <a:pt x="443" y="900"/>
                  </a:lnTo>
                  <a:lnTo>
                    <a:pt x="463" y="877"/>
                  </a:lnTo>
                  <a:lnTo>
                    <a:pt x="482" y="854"/>
                  </a:lnTo>
                  <a:lnTo>
                    <a:pt x="501" y="828"/>
                  </a:lnTo>
                  <a:lnTo>
                    <a:pt x="518" y="803"/>
                  </a:lnTo>
                  <a:lnTo>
                    <a:pt x="536" y="778"/>
                  </a:lnTo>
                  <a:lnTo>
                    <a:pt x="553" y="753"/>
                  </a:lnTo>
                  <a:lnTo>
                    <a:pt x="570" y="728"/>
                  </a:lnTo>
                  <a:lnTo>
                    <a:pt x="587" y="703"/>
                  </a:lnTo>
                  <a:lnTo>
                    <a:pt x="603" y="680"/>
                  </a:lnTo>
                  <a:lnTo>
                    <a:pt x="618" y="657"/>
                  </a:lnTo>
                  <a:lnTo>
                    <a:pt x="632" y="634"/>
                  </a:lnTo>
                  <a:lnTo>
                    <a:pt x="645" y="611"/>
                  </a:lnTo>
                  <a:lnTo>
                    <a:pt x="658" y="589"/>
                  </a:lnTo>
                  <a:lnTo>
                    <a:pt x="672" y="566"/>
                  </a:lnTo>
                  <a:lnTo>
                    <a:pt x="683" y="545"/>
                  </a:lnTo>
                  <a:lnTo>
                    <a:pt x="695" y="524"/>
                  </a:lnTo>
                  <a:lnTo>
                    <a:pt x="704" y="503"/>
                  </a:lnTo>
                  <a:lnTo>
                    <a:pt x="716" y="482"/>
                  </a:lnTo>
                  <a:lnTo>
                    <a:pt x="724" y="463"/>
                  </a:lnTo>
                  <a:lnTo>
                    <a:pt x="731" y="446"/>
                  </a:lnTo>
                  <a:lnTo>
                    <a:pt x="737" y="428"/>
                  </a:lnTo>
                  <a:lnTo>
                    <a:pt x="745" y="413"/>
                  </a:lnTo>
                  <a:lnTo>
                    <a:pt x="751" y="398"/>
                  </a:lnTo>
                  <a:lnTo>
                    <a:pt x="756" y="384"/>
                  </a:lnTo>
                  <a:lnTo>
                    <a:pt x="762" y="371"/>
                  </a:lnTo>
                  <a:lnTo>
                    <a:pt x="766" y="359"/>
                  </a:lnTo>
                  <a:lnTo>
                    <a:pt x="770" y="348"/>
                  </a:lnTo>
                  <a:lnTo>
                    <a:pt x="774" y="338"/>
                  </a:lnTo>
                  <a:lnTo>
                    <a:pt x="775" y="328"/>
                  </a:lnTo>
                  <a:lnTo>
                    <a:pt x="779" y="321"/>
                  </a:lnTo>
                  <a:lnTo>
                    <a:pt x="781" y="313"/>
                  </a:lnTo>
                  <a:lnTo>
                    <a:pt x="781" y="307"/>
                  </a:lnTo>
                  <a:lnTo>
                    <a:pt x="783" y="303"/>
                  </a:lnTo>
                  <a:lnTo>
                    <a:pt x="783" y="300"/>
                  </a:lnTo>
                  <a:lnTo>
                    <a:pt x="783" y="292"/>
                  </a:lnTo>
                  <a:lnTo>
                    <a:pt x="781" y="288"/>
                  </a:lnTo>
                  <a:lnTo>
                    <a:pt x="779" y="282"/>
                  </a:lnTo>
                  <a:lnTo>
                    <a:pt x="775" y="280"/>
                  </a:lnTo>
                  <a:lnTo>
                    <a:pt x="772" y="277"/>
                  </a:lnTo>
                  <a:lnTo>
                    <a:pt x="766" y="277"/>
                  </a:lnTo>
                  <a:lnTo>
                    <a:pt x="760" y="275"/>
                  </a:lnTo>
                  <a:lnTo>
                    <a:pt x="754" y="275"/>
                  </a:lnTo>
                  <a:lnTo>
                    <a:pt x="751" y="275"/>
                  </a:lnTo>
                  <a:lnTo>
                    <a:pt x="745" y="277"/>
                  </a:lnTo>
                  <a:lnTo>
                    <a:pt x="739" y="277"/>
                  </a:lnTo>
                  <a:lnTo>
                    <a:pt x="733" y="279"/>
                  </a:lnTo>
                  <a:lnTo>
                    <a:pt x="726" y="282"/>
                  </a:lnTo>
                  <a:lnTo>
                    <a:pt x="718" y="284"/>
                  </a:lnTo>
                  <a:lnTo>
                    <a:pt x="708" y="288"/>
                  </a:lnTo>
                  <a:lnTo>
                    <a:pt x="699" y="294"/>
                  </a:lnTo>
                  <a:lnTo>
                    <a:pt x="672" y="303"/>
                  </a:lnTo>
                  <a:lnTo>
                    <a:pt x="647" y="313"/>
                  </a:lnTo>
                  <a:lnTo>
                    <a:pt x="626" y="321"/>
                  </a:lnTo>
                  <a:lnTo>
                    <a:pt x="605" y="330"/>
                  </a:lnTo>
                  <a:lnTo>
                    <a:pt x="584" y="338"/>
                  </a:lnTo>
                  <a:lnTo>
                    <a:pt x="566" y="344"/>
                  </a:lnTo>
                  <a:lnTo>
                    <a:pt x="549" y="351"/>
                  </a:lnTo>
                  <a:lnTo>
                    <a:pt x="536" y="357"/>
                  </a:lnTo>
                  <a:lnTo>
                    <a:pt x="520" y="361"/>
                  </a:lnTo>
                  <a:lnTo>
                    <a:pt x="509" y="367"/>
                  </a:lnTo>
                  <a:lnTo>
                    <a:pt x="497" y="371"/>
                  </a:lnTo>
                  <a:lnTo>
                    <a:pt x="489" y="373"/>
                  </a:lnTo>
                  <a:lnTo>
                    <a:pt x="480" y="374"/>
                  </a:lnTo>
                  <a:lnTo>
                    <a:pt x="474" y="376"/>
                  </a:lnTo>
                  <a:lnTo>
                    <a:pt x="468" y="378"/>
                  </a:lnTo>
                  <a:lnTo>
                    <a:pt x="464" y="378"/>
                  </a:lnTo>
                  <a:lnTo>
                    <a:pt x="457" y="378"/>
                  </a:lnTo>
                  <a:lnTo>
                    <a:pt x="447" y="376"/>
                  </a:lnTo>
                  <a:lnTo>
                    <a:pt x="438" y="376"/>
                  </a:lnTo>
                  <a:lnTo>
                    <a:pt x="428" y="374"/>
                  </a:lnTo>
                  <a:lnTo>
                    <a:pt x="418" y="371"/>
                  </a:lnTo>
                  <a:lnTo>
                    <a:pt x="409" y="369"/>
                  </a:lnTo>
                  <a:lnTo>
                    <a:pt x="399" y="365"/>
                  </a:lnTo>
                  <a:lnTo>
                    <a:pt x="390" y="361"/>
                  </a:lnTo>
                  <a:lnTo>
                    <a:pt x="378" y="357"/>
                  </a:lnTo>
                  <a:lnTo>
                    <a:pt x="369" y="351"/>
                  </a:lnTo>
                  <a:lnTo>
                    <a:pt x="357" y="346"/>
                  </a:lnTo>
                  <a:lnTo>
                    <a:pt x="345" y="340"/>
                  </a:lnTo>
                  <a:lnTo>
                    <a:pt x="322" y="327"/>
                  </a:lnTo>
                  <a:lnTo>
                    <a:pt x="299" y="311"/>
                  </a:lnTo>
                  <a:lnTo>
                    <a:pt x="288" y="302"/>
                  </a:lnTo>
                  <a:lnTo>
                    <a:pt x="276" y="294"/>
                  </a:lnTo>
                  <a:lnTo>
                    <a:pt x="265" y="284"/>
                  </a:lnTo>
                  <a:lnTo>
                    <a:pt x="255" y="277"/>
                  </a:lnTo>
                  <a:lnTo>
                    <a:pt x="246" y="269"/>
                  </a:lnTo>
                  <a:lnTo>
                    <a:pt x="238" y="261"/>
                  </a:lnTo>
                  <a:lnTo>
                    <a:pt x="230" y="254"/>
                  </a:lnTo>
                  <a:lnTo>
                    <a:pt x="223" y="248"/>
                  </a:lnTo>
                  <a:lnTo>
                    <a:pt x="217" y="240"/>
                  </a:lnTo>
                  <a:lnTo>
                    <a:pt x="213" y="234"/>
                  </a:lnTo>
                  <a:lnTo>
                    <a:pt x="207" y="229"/>
                  </a:lnTo>
                  <a:lnTo>
                    <a:pt x="203" y="221"/>
                  </a:lnTo>
                  <a:lnTo>
                    <a:pt x="201" y="217"/>
                  </a:lnTo>
                  <a:lnTo>
                    <a:pt x="200" y="211"/>
                  </a:lnTo>
                  <a:lnTo>
                    <a:pt x="198" y="206"/>
                  </a:lnTo>
                  <a:lnTo>
                    <a:pt x="198" y="202"/>
                  </a:lnTo>
                  <a:lnTo>
                    <a:pt x="198" y="198"/>
                  </a:lnTo>
                  <a:lnTo>
                    <a:pt x="200" y="194"/>
                  </a:lnTo>
                  <a:lnTo>
                    <a:pt x="200" y="192"/>
                  </a:lnTo>
                  <a:lnTo>
                    <a:pt x="201" y="190"/>
                  </a:lnTo>
                  <a:lnTo>
                    <a:pt x="205" y="188"/>
                  </a:lnTo>
                  <a:lnTo>
                    <a:pt x="207" y="184"/>
                  </a:lnTo>
                  <a:lnTo>
                    <a:pt x="211" y="183"/>
                  </a:lnTo>
                  <a:lnTo>
                    <a:pt x="215" y="181"/>
                  </a:lnTo>
                  <a:lnTo>
                    <a:pt x="221" y="181"/>
                  </a:lnTo>
                  <a:lnTo>
                    <a:pt x="226" y="179"/>
                  </a:lnTo>
                  <a:lnTo>
                    <a:pt x="232" y="177"/>
                  </a:lnTo>
                  <a:lnTo>
                    <a:pt x="238" y="175"/>
                  </a:lnTo>
                  <a:lnTo>
                    <a:pt x="246" y="175"/>
                  </a:lnTo>
                  <a:lnTo>
                    <a:pt x="253" y="173"/>
                  </a:lnTo>
                  <a:lnTo>
                    <a:pt x="263" y="171"/>
                  </a:lnTo>
                  <a:lnTo>
                    <a:pt x="273" y="171"/>
                  </a:lnTo>
                  <a:lnTo>
                    <a:pt x="315" y="165"/>
                  </a:lnTo>
                  <a:lnTo>
                    <a:pt x="357" y="158"/>
                  </a:lnTo>
                  <a:lnTo>
                    <a:pt x="399" y="152"/>
                  </a:lnTo>
                  <a:lnTo>
                    <a:pt x="441" y="144"/>
                  </a:lnTo>
                  <a:lnTo>
                    <a:pt x="482" y="136"/>
                  </a:lnTo>
                  <a:lnTo>
                    <a:pt x="522" y="129"/>
                  </a:lnTo>
                  <a:lnTo>
                    <a:pt x="562" y="121"/>
                  </a:lnTo>
                  <a:lnTo>
                    <a:pt x="601" y="112"/>
                  </a:lnTo>
                  <a:lnTo>
                    <a:pt x="639" y="102"/>
                  </a:lnTo>
                  <a:lnTo>
                    <a:pt x="678" y="92"/>
                  </a:lnTo>
                  <a:lnTo>
                    <a:pt x="714" y="83"/>
                  </a:lnTo>
                  <a:lnTo>
                    <a:pt x="751" y="71"/>
                  </a:lnTo>
                  <a:lnTo>
                    <a:pt x="787" y="60"/>
                  </a:lnTo>
                  <a:lnTo>
                    <a:pt x="822" y="48"/>
                  </a:lnTo>
                  <a:lnTo>
                    <a:pt x="856" y="37"/>
                  </a:lnTo>
                  <a:lnTo>
                    <a:pt x="891" y="25"/>
                  </a:lnTo>
                  <a:lnTo>
                    <a:pt x="902" y="17"/>
                  </a:lnTo>
                  <a:lnTo>
                    <a:pt x="912" y="14"/>
                  </a:lnTo>
                  <a:lnTo>
                    <a:pt x="919" y="8"/>
                  </a:lnTo>
                  <a:lnTo>
                    <a:pt x="927" y="6"/>
                  </a:lnTo>
                  <a:lnTo>
                    <a:pt x="935" y="2"/>
                  </a:lnTo>
                  <a:lnTo>
                    <a:pt x="941" y="0"/>
                  </a:lnTo>
                  <a:lnTo>
                    <a:pt x="944" y="0"/>
                  </a:lnTo>
                  <a:lnTo>
                    <a:pt x="9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4656620" y="4538152"/>
              <a:ext cx="470552" cy="399455"/>
            </a:xfrm>
            <a:custGeom>
              <a:avLst/>
              <a:gdLst>
                <a:gd name="T0" fmla="*/ 2147483647 w 1006"/>
                <a:gd name="T1" fmla="*/ 2147483647 h 854"/>
                <a:gd name="T2" fmla="*/ 2147483647 w 1006"/>
                <a:gd name="T3" fmla="*/ 2147483647 h 854"/>
                <a:gd name="T4" fmla="*/ 2147483647 w 1006"/>
                <a:gd name="T5" fmla="*/ 2147483647 h 854"/>
                <a:gd name="T6" fmla="*/ 2147483647 w 1006"/>
                <a:gd name="T7" fmla="*/ 2147483647 h 854"/>
                <a:gd name="T8" fmla="*/ 2147483647 w 1006"/>
                <a:gd name="T9" fmla="*/ 2147483647 h 854"/>
                <a:gd name="T10" fmla="*/ 2147483647 w 1006"/>
                <a:gd name="T11" fmla="*/ 2147483647 h 854"/>
                <a:gd name="T12" fmla="*/ 2147483647 w 1006"/>
                <a:gd name="T13" fmla="*/ 2147483647 h 854"/>
                <a:gd name="T14" fmla="*/ 2147483647 w 1006"/>
                <a:gd name="T15" fmla="*/ 2147483647 h 854"/>
                <a:gd name="T16" fmla="*/ 2147483647 w 1006"/>
                <a:gd name="T17" fmla="*/ 2147483647 h 854"/>
                <a:gd name="T18" fmla="*/ 2147483647 w 1006"/>
                <a:gd name="T19" fmla="*/ 2147483647 h 854"/>
                <a:gd name="T20" fmla="*/ 2147483647 w 1006"/>
                <a:gd name="T21" fmla="*/ 2147483647 h 854"/>
                <a:gd name="T22" fmla="*/ 2147483647 w 1006"/>
                <a:gd name="T23" fmla="*/ 2147483647 h 854"/>
                <a:gd name="T24" fmla="*/ 2147483647 w 1006"/>
                <a:gd name="T25" fmla="*/ 2147483647 h 854"/>
                <a:gd name="T26" fmla="*/ 2147483647 w 1006"/>
                <a:gd name="T27" fmla="*/ 2147483647 h 854"/>
                <a:gd name="T28" fmla="*/ 2147483647 w 1006"/>
                <a:gd name="T29" fmla="*/ 2147483647 h 854"/>
                <a:gd name="T30" fmla="*/ 2147483647 w 1006"/>
                <a:gd name="T31" fmla="*/ 2147483647 h 854"/>
                <a:gd name="T32" fmla="*/ 2147483647 w 1006"/>
                <a:gd name="T33" fmla="*/ 2147483647 h 854"/>
                <a:gd name="T34" fmla="*/ 2147483647 w 1006"/>
                <a:gd name="T35" fmla="*/ 2147483647 h 854"/>
                <a:gd name="T36" fmla="*/ 2147483647 w 1006"/>
                <a:gd name="T37" fmla="*/ 2147483647 h 854"/>
                <a:gd name="T38" fmla="*/ 2147483647 w 1006"/>
                <a:gd name="T39" fmla="*/ 2147483647 h 854"/>
                <a:gd name="T40" fmla="*/ 2147483647 w 1006"/>
                <a:gd name="T41" fmla="*/ 2147483647 h 854"/>
                <a:gd name="T42" fmla="*/ 2147483647 w 1006"/>
                <a:gd name="T43" fmla="*/ 2147483647 h 854"/>
                <a:gd name="T44" fmla="*/ 2147483647 w 1006"/>
                <a:gd name="T45" fmla="*/ 2147483647 h 854"/>
                <a:gd name="T46" fmla="*/ 2147483647 w 1006"/>
                <a:gd name="T47" fmla="*/ 2147483647 h 854"/>
                <a:gd name="T48" fmla="*/ 2147483647 w 1006"/>
                <a:gd name="T49" fmla="*/ 2147483647 h 854"/>
                <a:gd name="T50" fmla="*/ 2147483647 w 1006"/>
                <a:gd name="T51" fmla="*/ 2147483647 h 854"/>
                <a:gd name="T52" fmla="*/ 2147483647 w 1006"/>
                <a:gd name="T53" fmla="*/ 2147483647 h 854"/>
                <a:gd name="T54" fmla="*/ 2147483647 w 1006"/>
                <a:gd name="T55" fmla="*/ 2147483647 h 854"/>
                <a:gd name="T56" fmla="*/ 2147483647 w 1006"/>
                <a:gd name="T57" fmla="*/ 2147483647 h 854"/>
                <a:gd name="T58" fmla="*/ 2147483647 w 1006"/>
                <a:gd name="T59" fmla="*/ 2147483647 h 854"/>
                <a:gd name="T60" fmla="*/ 2147483647 w 1006"/>
                <a:gd name="T61" fmla="*/ 2147483647 h 854"/>
                <a:gd name="T62" fmla="*/ 0 w 1006"/>
                <a:gd name="T63" fmla="*/ 2147483647 h 854"/>
                <a:gd name="T64" fmla="*/ 2147483647 w 1006"/>
                <a:gd name="T65" fmla="*/ 2147483647 h 854"/>
                <a:gd name="T66" fmla="*/ 2147483647 w 1006"/>
                <a:gd name="T67" fmla="*/ 2147483647 h 854"/>
                <a:gd name="T68" fmla="*/ 2147483647 w 1006"/>
                <a:gd name="T69" fmla="*/ 2147483647 h 854"/>
                <a:gd name="T70" fmla="*/ 2147483647 w 1006"/>
                <a:gd name="T71" fmla="*/ 2147483647 h 854"/>
                <a:gd name="T72" fmla="*/ 2147483647 w 1006"/>
                <a:gd name="T73" fmla="*/ 2147483647 h 854"/>
                <a:gd name="T74" fmla="*/ 2147483647 w 1006"/>
                <a:gd name="T75" fmla="*/ 2147483647 h 854"/>
                <a:gd name="T76" fmla="*/ 2147483647 w 1006"/>
                <a:gd name="T77" fmla="*/ 2147483647 h 854"/>
                <a:gd name="T78" fmla="*/ 2147483647 w 1006"/>
                <a:gd name="T79" fmla="*/ 2147483647 h 854"/>
                <a:gd name="T80" fmla="*/ 2147483647 w 1006"/>
                <a:gd name="T81" fmla="*/ 2147483647 h 854"/>
                <a:gd name="T82" fmla="*/ 2147483647 w 1006"/>
                <a:gd name="T83" fmla="*/ 2147483647 h 854"/>
                <a:gd name="T84" fmla="*/ 2147483647 w 1006"/>
                <a:gd name="T85" fmla="*/ 2147483647 h 854"/>
                <a:gd name="T86" fmla="*/ 2147483647 w 1006"/>
                <a:gd name="T87" fmla="*/ 2147483647 h 854"/>
                <a:gd name="T88" fmla="*/ 2147483647 w 1006"/>
                <a:gd name="T89" fmla="*/ 2147483647 h 854"/>
                <a:gd name="T90" fmla="*/ 2147483647 w 1006"/>
                <a:gd name="T91" fmla="*/ 2147483647 h 854"/>
                <a:gd name="T92" fmla="*/ 2147483647 w 1006"/>
                <a:gd name="T93" fmla="*/ 2147483647 h 854"/>
                <a:gd name="T94" fmla="*/ 2147483647 w 1006"/>
                <a:gd name="T95" fmla="*/ 0 h 8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06"/>
                <a:gd name="T145" fmla="*/ 0 h 854"/>
                <a:gd name="T146" fmla="*/ 1006 w 1006"/>
                <a:gd name="T147" fmla="*/ 854 h 8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06" h="854">
                  <a:moveTo>
                    <a:pt x="632" y="0"/>
                  </a:moveTo>
                  <a:lnTo>
                    <a:pt x="638" y="0"/>
                  </a:lnTo>
                  <a:lnTo>
                    <a:pt x="645" y="2"/>
                  </a:lnTo>
                  <a:lnTo>
                    <a:pt x="655" y="4"/>
                  </a:lnTo>
                  <a:lnTo>
                    <a:pt x="663" y="8"/>
                  </a:lnTo>
                  <a:lnTo>
                    <a:pt x="674" y="12"/>
                  </a:lnTo>
                  <a:lnTo>
                    <a:pt x="684" y="16"/>
                  </a:lnTo>
                  <a:lnTo>
                    <a:pt x="695" y="21"/>
                  </a:lnTo>
                  <a:lnTo>
                    <a:pt x="709" y="29"/>
                  </a:lnTo>
                  <a:lnTo>
                    <a:pt x="722" y="35"/>
                  </a:lnTo>
                  <a:lnTo>
                    <a:pt x="736" y="44"/>
                  </a:lnTo>
                  <a:lnTo>
                    <a:pt x="751" y="54"/>
                  </a:lnTo>
                  <a:lnTo>
                    <a:pt x="766" y="64"/>
                  </a:lnTo>
                  <a:lnTo>
                    <a:pt x="782" y="75"/>
                  </a:lnTo>
                  <a:lnTo>
                    <a:pt x="799" y="89"/>
                  </a:lnTo>
                  <a:lnTo>
                    <a:pt x="818" y="102"/>
                  </a:lnTo>
                  <a:lnTo>
                    <a:pt x="835" y="117"/>
                  </a:lnTo>
                  <a:lnTo>
                    <a:pt x="856" y="133"/>
                  </a:lnTo>
                  <a:lnTo>
                    <a:pt x="876" y="150"/>
                  </a:lnTo>
                  <a:lnTo>
                    <a:pt x="893" y="165"/>
                  </a:lnTo>
                  <a:lnTo>
                    <a:pt x="910" y="181"/>
                  </a:lnTo>
                  <a:lnTo>
                    <a:pt x="926" y="196"/>
                  </a:lnTo>
                  <a:lnTo>
                    <a:pt x="939" y="209"/>
                  </a:lnTo>
                  <a:lnTo>
                    <a:pt x="952" y="223"/>
                  </a:lnTo>
                  <a:lnTo>
                    <a:pt x="964" y="234"/>
                  </a:lnTo>
                  <a:lnTo>
                    <a:pt x="974" y="246"/>
                  </a:lnTo>
                  <a:lnTo>
                    <a:pt x="981" y="257"/>
                  </a:lnTo>
                  <a:lnTo>
                    <a:pt x="989" y="269"/>
                  </a:lnTo>
                  <a:lnTo>
                    <a:pt x="995" y="279"/>
                  </a:lnTo>
                  <a:lnTo>
                    <a:pt x="1000" y="288"/>
                  </a:lnTo>
                  <a:lnTo>
                    <a:pt x="1004" y="296"/>
                  </a:lnTo>
                  <a:lnTo>
                    <a:pt x="1006" y="304"/>
                  </a:lnTo>
                  <a:lnTo>
                    <a:pt x="1006" y="311"/>
                  </a:lnTo>
                  <a:lnTo>
                    <a:pt x="1006" y="317"/>
                  </a:lnTo>
                  <a:lnTo>
                    <a:pt x="1004" y="323"/>
                  </a:lnTo>
                  <a:lnTo>
                    <a:pt x="1004" y="329"/>
                  </a:lnTo>
                  <a:lnTo>
                    <a:pt x="1002" y="334"/>
                  </a:lnTo>
                  <a:lnTo>
                    <a:pt x="999" y="340"/>
                  </a:lnTo>
                  <a:lnTo>
                    <a:pt x="997" y="346"/>
                  </a:lnTo>
                  <a:lnTo>
                    <a:pt x="993" y="352"/>
                  </a:lnTo>
                  <a:lnTo>
                    <a:pt x="989" y="355"/>
                  </a:lnTo>
                  <a:lnTo>
                    <a:pt x="983" y="361"/>
                  </a:lnTo>
                  <a:lnTo>
                    <a:pt x="977" y="367"/>
                  </a:lnTo>
                  <a:lnTo>
                    <a:pt x="972" y="373"/>
                  </a:lnTo>
                  <a:lnTo>
                    <a:pt x="966" y="376"/>
                  </a:lnTo>
                  <a:lnTo>
                    <a:pt x="958" y="382"/>
                  </a:lnTo>
                  <a:lnTo>
                    <a:pt x="951" y="388"/>
                  </a:lnTo>
                  <a:lnTo>
                    <a:pt x="941" y="392"/>
                  </a:lnTo>
                  <a:lnTo>
                    <a:pt x="933" y="398"/>
                  </a:lnTo>
                  <a:lnTo>
                    <a:pt x="916" y="407"/>
                  </a:lnTo>
                  <a:lnTo>
                    <a:pt x="899" y="419"/>
                  </a:lnTo>
                  <a:lnTo>
                    <a:pt x="881" y="428"/>
                  </a:lnTo>
                  <a:lnTo>
                    <a:pt x="864" y="440"/>
                  </a:lnTo>
                  <a:lnTo>
                    <a:pt x="845" y="451"/>
                  </a:lnTo>
                  <a:lnTo>
                    <a:pt x="826" y="463"/>
                  </a:lnTo>
                  <a:lnTo>
                    <a:pt x="807" y="474"/>
                  </a:lnTo>
                  <a:lnTo>
                    <a:pt x="785" y="486"/>
                  </a:lnTo>
                  <a:lnTo>
                    <a:pt x="764" y="497"/>
                  </a:lnTo>
                  <a:lnTo>
                    <a:pt x="743" y="511"/>
                  </a:lnTo>
                  <a:lnTo>
                    <a:pt x="720" y="522"/>
                  </a:lnTo>
                  <a:lnTo>
                    <a:pt x="697" y="536"/>
                  </a:lnTo>
                  <a:lnTo>
                    <a:pt x="674" y="547"/>
                  </a:lnTo>
                  <a:lnTo>
                    <a:pt x="651" y="561"/>
                  </a:lnTo>
                  <a:lnTo>
                    <a:pt x="626" y="574"/>
                  </a:lnTo>
                  <a:lnTo>
                    <a:pt x="601" y="588"/>
                  </a:lnTo>
                  <a:lnTo>
                    <a:pt x="574" y="601"/>
                  </a:lnTo>
                  <a:lnTo>
                    <a:pt x="549" y="615"/>
                  </a:lnTo>
                  <a:lnTo>
                    <a:pt x="522" y="630"/>
                  </a:lnTo>
                  <a:lnTo>
                    <a:pt x="494" y="643"/>
                  </a:lnTo>
                  <a:lnTo>
                    <a:pt x="467" y="657"/>
                  </a:lnTo>
                  <a:lnTo>
                    <a:pt x="438" y="672"/>
                  </a:lnTo>
                  <a:lnTo>
                    <a:pt x="407" y="687"/>
                  </a:lnTo>
                  <a:lnTo>
                    <a:pt x="378" y="703"/>
                  </a:lnTo>
                  <a:lnTo>
                    <a:pt x="348" y="718"/>
                  </a:lnTo>
                  <a:lnTo>
                    <a:pt x="317" y="734"/>
                  </a:lnTo>
                  <a:lnTo>
                    <a:pt x="286" y="749"/>
                  </a:lnTo>
                  <a:lnTo>
                    <a:pt x="254" y="764"/>
                  </a:lnTo>
                  <a:lnTo>
                    <a:pt x="221" y="780"/>
                  </a:lnTo>
                  <a:lnTo>
                    <a:pt x="188" y="797"/>
                  </a:lnTo>
                  <a:lnTo>
                    <a:pt x="154" y="814"/>
                  </a:lnTo>
                  <a:lnTo>
                    <a:pt x="119" y="830"/>
                  </a:lnTo>
                  <a:lnTo>
                    <a:pt x="106" y="837"/>
                  </a:lnTo>
                  <a:lnTo>
                    <a:pt x="92" y="841"/>
                  </a:lnTo>
                  <a:lnTo>
                    <a:pt x="79" y="847"/>
                  </a:lnTo>
                  <a:lnTo>
                    <a:pt x="67" y="849"/>
                  </a:lnTo>
                  <a:lnTo>
                    <a:pt x="56" y="853"/>
                  </a:lnTo>
                  <a:lnTo>
                    <a:pt x="44" y="853"/>
                  </a:lnTo>
                  <a:lnTo>
                    <a:pt x="35" y="854"/>
                  </a:lnTo>
                  <a:lnTo>
                    <a:pt x="23" y="854"/>
                  </a:lnTo>
                  <a:lnTo>
                    <a:pt x="18" y="854"/>
                  </a:lnTo>
                  <a:lnTo>
                    <a:pt x="12" y="853"/>
                  </a:lnTo>
                  <a:lnTo>
                    <a:pt x="8" y="851"/>
                  </a:lnTo>
                  <a:lnTo>
                    <a:pt x="6" y="849"/>
                  </a:lnTo>
                  <a:lnTo>
                    <a:pt x="4" y="845"/>
                  </a:lnTo>
                  <a:lnTo>
                    <a:pt x="2" y="841"/>
                  </a:lnTo>
                  <a:lnTo>
                    <a:pt x="0" y="837"/>
                  </a:lnTo>
                  <a:lnTo>
                    <a:pt x="0" y="830"/>
                  </a:lnTo>
                  <a:lnTo>
                    <a:pt x="2" y="828"/>
                  </a:lnTo>
                  <a:lnTo>
                    <a:pt x="2" y="824"/>
                  </a:lnTo>
                  <a:lnTo>
                    <a:pt x="6" y="820"/>
                  </a:lnTo>
                  <a:lnTo>
                    <a:pt x="10" y="816"/>
                  </a:lnTo>
                  <a:lnTo>
                    <a:pt x="14" y="812"/>
                  </a:lnTo>
                  <a:lnTo>
                    <a:pt x="19" y="806"/>
                  </a:lnTo>
                  <a:lnTo>
                    <a:pt x="27" y="801"/>
                  </a:lnTo>
                  <a:lnTo>
                    <a:pt x="35" y="793"/>
                  </a:lnTo>
                  <a:lnTo>
                    <a:pt x="79" y="745"/>
                  </a:lnTo>
                  <a:lnTo>
                    <a:pt x="121" y="699"/>
                  </a:lnTo>
                  <a:lnTo>
                    <a:pt x="162" y="653"/>
                  </a:lnTo>
                  <a:lnTo>
                    <a:pt x="202" y="609"/>
                  </a:lnTo>
                  <a:lnTo>
                    <a:pt x="238" y="565"/>
                  </a:lnTo>
                  <a:lnTo>
                    <a:pt x="275" y="520"/>
                  </a:lnTo>
                  <a:lnTo>
                    <a:pt x="309" y="478"/>
                  </a:lnTo>
                  <a:lnTo>
                    <a:pt x="325" y="455"/>
                  </a:lnTo>
                  <a:lnTo>
                    <a:pt x="342" y="434"/>
                  </a:lnTo>
                  <a:lnTo>
                    <a:pt x="363" y="407"/>
                  </a:lnTo>
                  <a:lnTo>
                    <a:pt x="382" y="380"/>
                  </a:lnTo>
                  <a:lnTo>
                    <a:pt x="401" y="355"/>
                  </a:lnTo>
                  <a:lnTo>
                    <a:pt x="421" y="330"/>
                  </a:lnTo>
                  <a:lnTo>
                    <a:pt x="438" y="305"/>
                  </a:lnTo>
                  <a:lnTo>
                    <a:pt x="455" y="281"/>
                  </a:lnTo>
                  <a:lnTo>
                    <a:pt x="471" y="257"/>
                  </a:lnTo>
                  <a:lnTo>
                    <a:pt x="486" y="233"/>
                  </a:lnTo>
                  <a:lnTo>
                    <a:pt x="499" y="209"/>
                  </a:lnTo>
                  <a:lnTo>
                    <a:pt x="513" y="188"/>
                  </a:lnTo>
                  <a:lnTo>
                    <a:pt x="526" y="165"/>
                  </a:lnTo>
                  <a:lnTo>
                    <a:pt x="538" y="144"/>
                  </a:lnTo>
                  <a:lnTo>
                    <a:pt x="547" y="121"/>
                  </a:lnTo>
                  <a:lnTo>
                    <a:pt x="557" y="102"/>
                  </a:lnTo>
                  <a:lnTo>
                    <a:pt x="567" y="81"/>
                  </a:lnTo>
                  <a:lnTo>
                    <a:pt x="574" y="62"/>
                  </a:lnTo>
                  <a:lnTo>
                    <a:pt x="578" y="54"/>
                  </a:lnTo>
                  <a:lnTo>
                    <a:pt x="580" y="46"/>
                  </a:lnTo>
                  <a:lnTo>
                    <a:pt x="584" y="41"/>
                  </a:lnTo>
                  <a:lnTo>
                    <a:pt x="588" y="33"/>
                  </a:lnTo>
                  <a:lnTo>
                    <a:pt x="590" y="29"/>
                  </a:lnTo>
                  <a:lnTo>
                    <a:pt x="593" y="23"/>
                  </a:lnTo>
                  <a:lnTo>
                    <a:pt x="597" y="19"/>
                  </a:lnTo>
                  <a:lnTo>
                    <a:pt x="601" y="16"/>
                  </a:lnTo>
                  <a:lnTo>
                    <a:pt x="605" y="12"/>
                  </a:lnTo>
                  <a:lnTo>
                    <a:pt x="607" y="8"/>
                  </a:lnTo>
                  <a:lnTo>
                    <a:pt x="611" y="6"/>
                  </a:lnTo>
                  <a:lnTo>
                    <a:pt x="615" y="4"/>
                  </a:lnTo>
                  <a:lnTo>
                    <a:pt x="622" y="0"/>
                  </a:lnTo>
                  <a:lnTo>
                    <a:pt x="63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4476070" y="4789800"/>
              <a:ext cx="1010330" cy="684779"/>
            </a:xfrm>
            <a:custGeom>
              <a:avLst/>
              <a:gdLst>
                <a:gd name="T0" fmla="*/ 2147483647 w 2160"/>
                <a:gd name="T1" fmla="*/ 2147483647 h 1464"/>
                <a:gd name="T2" fmla="*/ 2147483647 w 2160"/>
                <a:gd name="T3" fmla="*/ 2147483647 h 1464"/>
                <a:gd name="T4" fmla="*/ 2147483647 w 2160"/>
                <a:gd name="T5" fmla="*/ 2147483647 h 1464"/>
                <a:gd name="T6" fmla="*/ 2147483647 w 2160"/>
                <a:gd name="T7" fmla="*/ 2147483647 h 1464"/>
                <a:gd name="T8" fmla="*/ 2147483647 w 2160"/>
                <a:gd name="T9" fmla="*/ 2147483647 h 1464"/>
                <a:gd name="T10" fmla="*/ 2147483647 w 2160"/>
                <a:gd name="T11" fmla="*/ 2147483647 h 1464"/>
                <a:gd name="T12" fmla="*/ 2147483647 w 2160"/>
                <a:gd name="T13" fmla="*/ 2147483647 h 1464"/>
                <a:gd name="T14" fmla="*/ 2147483647 w 2160"/>
                <a:gd name="T15" fmla="*/ 2147483647 h 1464"/>
                <a:gd name="T16" fmla="*/ 2147483647 w 2160"/>
                <a:gd name="T17" fmla="*/ 2147483647 h 1464"/>
                <a:gd name="T18" fmla="*/ 2147483647 w 2160"/>
                <a:gd name="T19" fmla="*/ 2147483647 h 1464"/>
                <a:gd name="T20" fmla="*/ 2147483647 w 2160"/>
                <a:gd name="T21" fmla="*/ 2147483647 h 1464"/>
                <a:gd name="T22" fmla="*/ 2147483647 w 2160"/>
                <a:gd name="T23" fmla="*/ 2147483647 h 1464"/>
                <a:gd name="T24" fmla="*/ 2147483647 w 2160"/>
                <a:gd name="T25" fmla="*/ 2147483647 h 1464"/>
                <a:gd name="T26" fmla="*/ 2147483647 w 2160"/>
                <a:gd name="T27" fmla="*/ 2147483647 h 1464"/>
                <a:gd name="T28" fmla="*/ 2147483647 w 2160"/>
                <a:gd name="T29" fmla="*/ 2147483647 h 1464"/>
                <a:gd name="T30" fmla="*/ 2147483647 w 2160"/>
                <a:gd name="T31" fmla="*/ 2147483647 h 1464"/>
                <a:gd name="T32" fmla="*/ 2147483647 w 2160"/>
                <a:gd name="T33" fmla="*/ 2147483647 h 1464"/>
                <a:gd name="T34" fmla="*/ 2147483647 w 2160"/>
                <a:gd name="T35" fmla="*/ 2147483647 h 1464"/>
                <a:gd name="T36" fmla="*/ 2147483647 w 2160"/>
                <a:gd name="T37" fmla="*/ 2147483647 h 1464"/>
                <a:gd name="T38" fmla="*/ 2147483647 w 2160"/>
                <a:gd name="T39" fmla="*/ 2147483647 h 1464"/>
                <a:gd name="T40" fmla="*/ 2147483647 w 2160"/>
                <a:gd name="T41" fmla="*/ 2147483647 h 1464"/>
                <a:gd name="T42" fmla="*/ 2147483647 w 2160"/>
                <a:gd name="T43" fmla="*/ 2147483647 h 1464"/>
                <a:gd name="T44" fmla="*/ 2147483647 w 2160"/>
                <a:gd name="T45" fmla="*/ 2147483647 h 1464"/>
                <a:gd name="T46" fmla="*/ 2147483647 w 2160"/>
                <a:gd name="T47" fmla="*/ 2147483647 h 1464"/>
                <a:gd name="T48" fmla="*/ 2147483647 w 2160"/>
                <a:gd name="T49" fmla="*/ 2147483647 h 1464"/>
                <a:gd name="T50" fmla="*/ 2147483647 w 2160"/>
                <a:gd name="T51" fmla="*/ 2147483647 h 1464"/>
                <a:gd name="T52" fmla="*/ 2147483647 w 2160"/>
                <a:gd name="T53" fmla="*/ 2147483647 h 1464"/>
                <a:gd name="T54" fmla="*/ 2147483647 w 2160"/>
                <a:gd name="T55" fmla="*/ 2147483647 h 1464"/>
                <a:gd name="T56" fmla="*/ 2147483647 w 2160"/>
                <a:gd name="T57" fmla="*/ 2147483647 h 1464"/>
                <a:gd name="T58" fmla="*/ 2147483647 w 2160"/>
                <a:gd name="T59" fmla="*/ 2147483647 h 1464"/>
                <a:gd name="T60" fmla="*/ 2147483647 w 2160"/>
                <a:gd name="T61" fmla="*/ 2147483647 h 1464"/>
                <a:gd name="T62" fmla="*/ 2147483647 w 2160"/>
                <a:gd name="T63" fmla="*/ 2147483647 h 1464"/>
                <a:gd name="T64" fmla="*/ 2147483647 w 2160"/>
                <a:gd name="T65" fmla="*/ 2147483647 h 1464"/>
                <a:gd name="T66" fmla="*/ 2147483647 w 2160"/>
                <a:gd name="T67" fmla="*/ 2147483647 h 1464"/>
                <a:gd name="T68" fmla="*/ 2147483647 w 2160"/>
                <a:gd name="T69" fmla="*/ 2147483647 h 1464"/>
                <a:gd name="T70" fmla="*/ 2147483647 w 2160"/>
                <a:gd name="T71" fmla="*/ 2147483647 h 1464"/>
                <a:gd name="T72" fmla="*/ 2147483647 w 2160"/>
                <a:gd name="T73" fmla="*/ 2147483647 h 1464"/>
                <a:gd name="T74" fmla="*/ 2147483647 w 2160"/>
                <a:gd name="T75" fmla="*/ 2147483647 h 1464"/>
                <a:gd name="T76" fmla="*/ 2147483647 w 2160"/>
                <a:gd name="T77" fmla="*/ 2147483647 h 1464"/>
                <a:gd name="T78" fmla="*/ 2147483647 w 2160"/>
                <a:gd name="T79" fmla="*/ 2147483647 h 1464"/>
                <a:gd name="T80" fmla="*/ 2147483647 w 2160"/>
                <a:gd name="T81" fmla="*/ 2147483647 h 1464"/>
                <a:gd name="T82" fmla="*/ 2147483647 w 2160"/>
                <a:gd name="T83" fmla="*/ 2147483647 h 1464"/>
                <a:gd name="T84" fmla="*/ 2147483647 w 2160"/>
                <a:gd name="T85" fmla="*/ 2147483647 h 1464"/>
                <a:gd name="T86" fmla="*/ 2147483647 w 2160"/>
                <a:gd name="T87" fmla="*/ 2147483647 h 1464"/>
                <a:gd name="T88" fmla="*/ 2147483647 w 2160"/>
                <a:gd name="T89" fmla="*/ 2147483647 h 1464"/>
                <a:gd name="T90" fmla="*/ 2147483647 w 2160"/>
                <a:gd name="T91" fmla="*/ 2147483647 h 1464"/>
                <a:gd name="T92" fmla="*/ 2147483647 w 2160"/>
                <a:gd name="T93" fmla="*/ 2147483647 h 1464"/>
                <a:gd name="T94" fmla="*/ 2147483647 w 2160"/>
                <a:gd name="T95" fmla="*/ 2147483647 h 1464"/>
                <a:gd name="T96" fmla="*/ 2147483647 w 2160"/>
                <a:gd name="T97" fmla="*/ 2147483647 h 1464"/>
                <a:gd name="T98" fmla="*/ 2147483647 w 2160"/>
                <a:gd name="T99" fmla="*/ 2147483647 h 1464"/>
                <a:gd name="T100" fmla="*/ 2147483647 w 2160"/>
                <a:gd name="T101" fmla="*/ 2147483647 h 1464"/>
                <a:gd name="T102" fmla="*/ 2147483647 w 2160"/>
                <a:gd name="T103" fmla="*/ 2147483647 h 1464"/>
                <a:gd name="T104" fmla="*/ 2147483647 w 2160"/>
                <a:gd name="T105" fmla="*/ 2147483647 h 1464"/>
                <a:gd name="T106" fmla="*/ 2147483647 w 2160"/>
                <a:gd name="T107" fmla="*/ 2147483647 h 1464"/>
                <a:gd name="T108" fmla="*/ 2147483647 w 2160"/>
                <a:gd name="T109" fmla="*/ 2147483647 h 1464"/>
                <a:gd name="T110" fmla="*/ 2147483647 w 2160"/>
                <a:gd name="T111" fmla="*/ 2147483647 h 1464"/>
                <a:gd name="T112" fmla="*/ 2147483647 w 2160"/>
                <a:gd name="T113" fmla="*/ 2147483647 h 1464"/>
                <a:gd name="T114" fmla="*/ 2147483647 w 2160"/>
                <a:gd name="T115" fmla="*/ 2147483647 h 1464"/>
                <a:gd name="T116" fmla="*/ 2147483647 w 2160"/>
                <a:gd name="T117" fmla="*/ 2147483647 h 1464"/>
                <a:gd name="T118" fmla="*/ 2147483647 w 2160"/>
                <a:gd name="T119" fmla="*/ 2147483647 h 1464"/>
                <a:gd name="T120" fmla="*/ 2147483647 w 2160"/>
                <a:gd name="T121" fmla="*/ 0 h 1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60"/>
                <a:gd name="T184" fmla="*/ 0 h 1464"/>
                <a:gd name="T185" fmla="*/ 2160 w 2160"/>
                <a:gd name="T186" fmla="*/ 1464 h 1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60" h="1464">
                  <a:moveTo>
                    <a:pt x="114" y="0"/>
                  </a:moveTo>
                  <a:lnTo>
                    <a:pt x="131" y="0"/>
                  </a:lnTo>
                  <a:lnTo>
                    <a:pt x="148" y="4"/>
                  </a:lnTo>
                  <a:lnTo>
                    <a:pt x="166" y="7"/>
                  </a:lnTo>
                  <a:lnTo>
                    <a:pt x="185" y="13"/>
                  </a:lnTo>
                  <a:lnTo>
                    <a:pt x="206" y="21"/>
                  </a:lnTo>
                  <a:lnTo>
                    <a:pt x="227" y="30"/>
                  </a:lnTo>
                  <a:lnTo>
                    <a:pt x="250" y="40"/>
                  </a:lnTo>
                  <a:lnTo>
                    <a:pt x="273" y="53"/>
                  </a:lnTo>
                  <a:lnTo>
                    <a:pt x="298" y="69"/>
                  </a:lnTo>
                  <a:lnTo>
                    <a:pt x="323" y="84"/>
                  </a:lnTo>
                  <a:lnTo>
                    <a:pt x="348" y="101"/>
                  </a:lnTo>
                  <a:lnTo>
                    <a:pt x="377" y="123"/>
                  </a:lnTo>
                  <a:lnTo>
                    <a:pt x="404" y="144"/>
                  </a:lnTo>
                  <a:lnTo>
                    <a:pt x="434" y="167"/>
                  </a:lnTo>
                  <a:lnTo>
                    <a:pt x="463" y="192"/>
                  </a:lnTo>
                  <a:lnTo>
                    <a:pt x="496" y="219"/>
                  </a:lnTo>
                  <a:lnTo>
                    <a:pt x="526" y="249"/>
                  </a:lnTo>
                  <a:lnTo>
                    <a:pt x="557" y="278"/>
                  </a:lnTo>
                  <a:lnTo>
                    <a:pt x="590" y="307"/>
                  </a:lnTo>
                  <a:lnTo>
                    <a:pt x="619" y="336"/>
                  </a:lnTo>
                  <a:lnTo>
                    <a:pt x="649" y="363"/>
                  </a:lnTo>
                  <a:lnTo>
                    <a:pt x="678" y="389"/>
                  </a:lnTo>
                  <a:lnTo>
                    <a:pt x="707" y="416"/>
                  </a:lnTo>
                  <a:lnTo>
                    <a:pt x="736" y="441"/>
                  </a:lnTo>
                  <a:lnTo>
                    <a:pt x="763" y="466"/>
                  </a:lnTo>
                  <a:lnTo>
                    <a:pt x="791" y="489"/>
                  </a:lnTo>
                  <a:lnTo>
                    <a:pt x="816" y="512"/>
                  </a:lnTo>
                  <a:lnTo>
                    <a:pt x="843" y="535"/>
                  </a:lnTo>
                  <a:lnTo>
                    <a:pt x="868" y="556"/>
                  </a:lnTo>
                  <a:lnTo>
                    <a:pt x="893" y="578"/>
                  </a:lnTo>
                  <a:lnTo>
                    <a:pt x="918" y="599"/>
                  </a:lnTo>
                  <a:lnTo>
                    <a:pt x="943" y="620"/>
                  </a:lnTo>
                  <a:lnTo>
                    <a:pt x="966" y="639"/>
                  </a:lnTo>
                  <a:lnTo>
                    <a:pt x="989" y="656"/>
                  </a:lnTo>
                  <a:lnTo>
                    <a:pt x="1012" y="675"/>
                  </a:lnTo>
                  <a:lnTo>
                    <a:pt x="1033" y="693"/>
                  </a:lnTo>
                  <a:lnTo>
                    <a:pt x="1054" y="710"/>
                  </a:lnTo>
                  <a:lnTo>
                    <a:pt x="1075" y="725"/>
                  </a:lnTo>
                  <a:lnTo>
                    <a:pt x="1097" y="741"/>
                  </a:lnTo>
                  <a:lnTo>
                    <a:pt x="1116" y="756"/>
                  </a:lnTo>
                  <a:lnTo>
                    <a:pt x="1135" y="770"/>
                  </a:lnTo>
                  <a:lnTo>
                    <a:pt x="1154" y="783"/>
                  </a:lnTo>
                  <a:lnTo>
                    <a:pt x="1173" y="796"/>
                  </a:lnTo>
                  <a:lnTo>
                    <a:pt x="1191" y="810"/>
                  </a:lnTo>
                  <a:lnTo>
                    <a:pt x="1208" y="821"/>
                  </a:lnTo>
                  <a:lnTo>
                    <a:pt x="1223" y="833"/>
                  </a:lnTo>
                  <a:lnTo>
                    <a:pt x="1241" y="842"/>
                  </a:lnTo>
                  <a:lnTo>
                    <a:pt x="1256" y="854"/>
                  </a:lnTo>
                  <a:lnTo>
                    <a:pt x="1273" y="864"/>
                  </a:lnTo>
                  <a:lnTo>
                    <a:pt x="1290" y="873"/>
                  </a:lnTo>
                  <a:lnTo>
                    <a:pt x="1308" y="883"/>
                  </a:lnTo>
                  <a:lnTo>
                    <a:pt x="1327" y="892"/>
                  </a:lnTo>
                  <a:lnTo>
                    <a:pt x="1346" y="902"/>
                  </a:lnTo>
                  <a:lnTo>
                    <a:pt x="1365" y="912"/>
                  </a:lnTo>
                  <a:lnTo>
                    <a:pt x="1385" y="921"/>
                  </a:lnTo>
                  <a:lnTo>
                    <a:pt x="1406" y="931"/>
                  </a:lnTo>
                  <a:lnTo>
                    <a:pt x="1427" y="942"/>
                  </a:lnTo>
                  <a:lnTo>
                    <a:pt x="1450" y="952"/>
                  </a:lnTo>
                  <a:lnTo>
                    <a:pt x="1471" y="963"/>
                  </a:lnTo>
                  <a:lnTo>
                    <a:pt x="1496" y="973"/>
                  </a:lnTo>
                  <a:lnTo>
                    <a:pt x="1519" y="985"/>
                  </a:lnTo>
                  <a:lnTo>
                    <a:pt x="1544" y="994"/>
                  </a:lnTo>
                  <a:lnTo>
                    <a:pt x="1567" y="1006"/>
                  </a:lnTo>
                  <a:lnTo>
                    <a:pt x="1594" y="1017"/>
                  </a:lnTo>
                  <a:lnTo>
                    <a:pt x="1619" y="1029"/>
                  </a:lnTo>
                  <a:lnTo>
                    <a:pt x="1646" y="1040"/>
                  </a:lnTo>
                  <a:lnTo>
                    <a:pt x="1672" y="1052"/>
                  </a:lnTo>
                  <a:lnTo>
                    <a:pt x="1701" y="1063"/>
                  </a:lnTo>
                  <a:lnTo>
                    <a:pt x="1730" y="1075"/>
                  </a:lnTo>
                  <a:lnTo>
                    <a:pt x="1759" y="1086"/>
                  </a:lnTo>
                  <a:lnTo>
                    <a:pt x="1788" y="1098"/>
                  </a:lnTo>
                  <a:lnTo>
                    <a:pt x="1818" y="1111"/>
                  </a:lnTo>
                  <a:lnTo>
                    <a:pt x="1849" y="1123"/>
                  </a:lnTo>
                  <a:lnTo>
                    <a:pt x="1880" y="1136"/>
                  </a:lnTo>
                  <a:lnTo>
                    <a:pt x="1912" y="1148"/>
                  </a:lnTo>
                  <a:lnTo>
                    <a:pt x="1945" y="1161"/>
                  </a:lnTo>
                  <a:lnTo>
                    <a:pt x="1978" y="1175"/>
                  </a:lnTo>
                  <a:lnTo>
                    <a:pt x="2010" y="1186"/>
                  </a:lnTo>
                  <a:lnTo>
                    <a:pt x="2045" y="1200"/>
                  </a:lnTo>
                  <a:lnTo>
                    <a:pt x="2079" y="1213"/>
                  </a:lnTo>
                  <a:lnTo>
                    <a:pt x="2089" y="1217"/>
                  </a:lnTo>
                  <a:lnTo>
                    <a:pt x="2099" y="1221"/>
                  </a:lnTo>
                  <a:lnTo>
                    <a:pt x="2106" y="1223"/>
                  </a:lnTo>
                  <a:lnTo>
                    <a:pt x="2114" y="1226"/>
                  </a:lnTo>
                  <a:lnTo>
                    <a:pt x="2122" y="1228"/>
                  </a:lnTo>
                  <a:lnTo>
                    <a:pt x="2127" y="1232"/>
                  </a:lnTo>
                  <a:lnTo>
                    <a:pt x="2133" y="1234"/>
                  </a:lnTo>
                  <a:lnTo>
                    <a:pt x="2139" y="1238"/>
                  </a:lnTo>
                  <a:lnTo>
                    <a:pt x="2143" y="1240"/>
                  </a:lnTo>
                  <a:lnTo>
                    <a:pt x="2149" y="1244"/>
                  </a:lnTo>
                  <a:lnTo>
                    <a:pt x="2150" y="1246"/>
                  </a:lnTo>
                  <a:lnTo>
                    <a:pt x="2154" y="1249"/>
                  </a:lnTo>
                  <a:lnTo>
                    <a:pt x="2156" y="1251"/>
                  </a:lnTo>
                  <a:lnTo>
                    <a:pt x="2158" y="1255"/>
                  </a:lnTo>
                  <a:lnTo>
                    <a:pt x="2160" y="1259"/>
                  </a:lnTo>
                  <a:lnTo>
                    <a:pt x="2160" y="1263"/>
                  </a:lnTo>
                  <a:lnTo>
                    <a:pt x="2160" y="1267"/>
                  </a:lnTo>
                  <a:lnTo>
                    <a:pt x="2158" y="1272"/>
                  </a:lnTo>
                  <a:lnTo>
                    <a:pt x="2156" y="1278"/>
                  </a:lnTo>
                  <a:lnTo>
                    <a:pt x="2154" y="1284"/>
                  </a:lnTo>
                  <a:lnTo>
                    <a:pt x="2150" y="1290"/>
                  </a:lnTo>
                  <a:lnTo>
                    <a:pt x="2149" y="1294"/>
                  </a:lnTo>
                  <a:lnTo>
                    <a:pt x="2143" y="1299"/>
                  </a:lnTo>
                  <a:lnTo>
                    <a:pt x="2139" y="1303"/>
                  </a:lnTo>
                  <a:lnTo>
                    <a:pt x="2133" y="1307"/>
                  </a:lnTo>
                  <a:lnTo>
                    <a:pt x="2127" y="1313"/>
                  </a:lnTo>
                  <a:lnTo>
                    <a:pt x="2122" y="1317"/>
                  </a:lnTo>
                  <a:lnTo>
                    <a:pt x="2114" y="1320"/>
                  </a:lnTo>
                  <a:lnTo>
                    <a:pt x="2106" y="1324"/>
                  </a:lnTo>
                  <a:lnTo>
                    <a:pt x="2099" y="1328"/>
                  </a:lnTo>
                  <a:lnTo>
                    <a:pt x="2089" y="1332"/>
                  </a:lnTo>
                  <a:lnTo>
                    <a:pt x="2079" y="1336"/>
                  </a:lnTo>
                  <a:lnTo>
                    <a:pt x="2054" y="1343"/>
                  </a:lnTo>
                  <a:lnTo>
                    <a:pt x="2030" y="1351"/>
                  </a:lnTo>
                  <a:lnTo>
                    <a:pt x="2005" y="1359"/>
                  </a:lnTo>
                  <a:lnTo>
                    <a:pt x="1980" y="1367"/>
                  </a:lnTo>
                  <a:lnTo>
                    <a:pt x="1957" y="1372"/>
                  </a:lnTo>
                  <a:lnTo>
                    <a:pt x="1932" y="1380"/>
                  </a:lnTo>
                  <a:lnTo>
                    <a:pt x="1910" y="1386"/>
                  </a:lnTo>
                  <a:lnTo>
                    <a:pt x="1887" y="1391"/>
                  </a:lnTo>
                  <a:lnTo>
                    <a:pt x="1866" y="1397"/>
                  </a:lnTo>
                  <a:lnTo>
                    <a:pt x="1843" y="1403"/>
                  </a:lnTo>
                  <a:lnTo>
                    <a:pt x="1824" y="1409"/>
                  </a:lnTo>
                  <a:lnTo>
                    <a:pt x="1803" y="1415"/>
                  </a:lnTo>
                  <a:lnTo>
                    <a:pt x="1784" y="1418"/>
                  </a:lnTo>
                  <a:lnTo>
                    <a:pt x="1763" y="1424"/>
                  </a:lnTo>
                  <a:lnTo>
                    <a:pt x="1745" y="1428"/>
                  </a:lnTo>
                  <a:lnTo>
                    <a:pt x="1726" y="1432"/>
                  </a:lnTo>
                  <a:lnTo>
                    <a:pt x="1709" y="1436"/>
                  </a:lnTo>
                  <a:lnTo>
                    <a:pt x="1692" y="1439"/>
                  </a:lnTo>
                  <a:lnTo>
                    <a:pt x="1674" y="1443"/>
                  </a:lnTo>
                  <a:lnTo>
                    <a:pt x="1657" y="1445"/>
                  </a:lnTo>
                  <a:lnTo>
                    <a:pt x="1642" y="1449"/>
                  </a:lnTo>
                  <a:lnTo>
                    <a:pt x="1626" y="1451"/>
                  </a:lnTo>
                  <a:lnTo>
                    <a:pt x="1611" y="1453"/>
                  </a:lnTo>
                  <a:lnTo>
                    <a:pt x="1598" y="1455"/>
                  </a:lnTo>
                  <a:lnTo>
                    <a:pt x="1584" y="1457"/>
                  </a:lnTo>
                  <a:lnTo>
                    <a:pt x="1571" y="1459"/>
                  </a:lnTo>
                  <a:lnTo>
                    <a:pt x="1557" y="1461"/>
                  </a:lnTo>
                  <a:lnTo>
                    <a:pt x="1544" y="1463"/>
                  </a:lnTo>
                  <a:lnTo>
                    <a:pt x="1532" y="1463"/>
                  </a:lnTo>
                  <a:lnTo>
                    <a:pt x="1521" y="1463"/>
                  </a:lnTo>
                  <a:lnTo>
                    <a:pt x="1511" y="1463"/>
                  </a:lnTo>
                  <a:lnTo>
                    <a:pt x="1500" y="1464"/>
                  </a:lnTo>
                  <a:lnTo>
                    <a:pt x="1486" y="1463"/>
                  </a:lnTo>
                  <a:lnTo>
                    <a:pt x="1473" y="1463"/>
                  </a:lnTo>
                  <a:lnTo>
                    <a:pt x="1459" y="1461"/>
                  </a:lnTo>
                  <a:lnTo>
                    <a:pt x="1446" y="1459"/>
                  </a:lnTo>
                  <a:lnTo>
                    <a:pt x="1432" y="1457"/>
                  </a:lnTo>
                  <a:lnTo>
                    <a:pt x="1419" y="1453"/>
                  </a:lnTo>
                  <a:lnTo>
                    <a:pt x="1406" y="1451"/>
                  </a:lnTo>
                  <a:lnTo>
                    <a:pt x="1392" y="1445"/>
                  </a:lnTo>
                  <a:lnTo>
                    <a:pt x="1379" y="1441"/>
                  </a:lnTo>
                  <a:lnTo>
                    <a:pt x="1365" y="1436"/>
                  </a:lnTo>
                  <a:lnTo>
                    <a:pt x="1352" y="1432"/>
                  </a:lnTo>
                  <a:lnTo>
                    <a:pt x="1338" y="1424"/>
                  </a:lnTo>
                  <a:lnTo>
                    <a:pt x="1312" y="1411"/>
                  </a:lnTo>
                  <a:lnTo>
                    <a:pt x="1285" y="1397"/>
                  </a:lnTo>
                  <a:lnTo>
                    <a:pt x="1277" y="1391"/>
                  </a:lnTo>
                  <a:lnTo>
                    <a:pt x="1269" y="1386"/>
                  </a:lnTo>
                  <a:lnTo>
                    <a:pt x="1260" y="1378"/>
                  </a:lnTo>
                  <a:lnTo>
                    <a:pt x="1250" y="1368"/>
                  </a:lnTo>
                  <a:lnTo>
                    <a:pt x="1239" y="1359"/>
                  </a:lnTo>
                  <a:lnTo>
                    <a:pt x="1227" y="1349"/>
                  </a:lnTo>
                  <a:lnTo>
                    <a:pt x="1214" y="1336"/>
                  </a:lnTo>
                  <a:lnTo>
                    <a:pt x="1200" y="1324"/>
                  </a:lnTo>
                  <a:lnTo>
                    <a:pt x="1187" y="1309"/>
                  </a:lnTo>
                  <a:lnTo>
                    <a:pt x="1171" y="1294"/>
                  </a:lnTo>
                  <a:lnTo>
                    <a:pt x="1156" y="1278"/>
                  </a:lnTo>
                  <a:lnTo>
                    <a:pt x="1139" y="1261"/>
                  </a:lnTo>
                  <a:lnTo>
                    <a:pt x="1122" y="1242"/>
                  </a:lnTo>
                  <a:lnTo>
                    <a:pt x="1102" y="1221"/>
                  </a:lnTo>
                  <a:lnTo>
                    <a:pt x="1083" y="1201"/>
                  </a:lnTo>
                  <a:lnTo>
                    <a:pt x="1062" y="1178"/>
                  </a:lnTo>
                  <a:lnTo>
                    <a:pt x="1041" y="1155"/>
                  </a:lnTo>
                  <a:lnTo>
                    <a:pt x="1020" y="1130"/>
                  </a:lnTo>
                  <a:lnTo>
                    <a:pt x="997" y="1105"/>
                  </a:lnTo>
                  <a:lnTo>
                    <a:pt x="974" y="1079"/>
                  </a:lnTo>
                  <a:lnTo>
                    <a:pt x="949" y="1052"/>
                  </a:lnTo>
                  <a:lnTo>
                    <a:pt x="924" y="1023"/>
                  </a:lnTo>
                  <a:lnTo>
                    <a:pt x="899" y="992"/>
                  </a:lnTo>
                  <a:lnTo>
                    <a:pt x="872" y="961"/>
                  </a:lnTo>
                  <a:lnTo>
                    <a:pt x="845" y="929"/>
                  </a:lnTo>
                  <a:lnTo>
                    <a:pt x="816" y="894"/>
                  </a:lnTo>
                  <a:lnTo>
                    <a:pt x="787" y="860"/>
                  </a:lnTo>
                  <a:lnTo>
                    <a:pt x="757" y="825"/>
                  </a:lnTo>
                  <a:lnTo>
                    <a:pt x="728" y="789"/>
                  </a:lnTo>
                  <a:lnTo>
                    <a:pt x="695" y="750"/>
                  </a:lnTo>
                  <a:lnTo>
                    <a:pt x="665" y="710"/>
                  </a:lnTo>
                  <a:lnTo>
                    <a:pt x="632" y="670"/>
                  </a:lnTo>
                  <a:lnTo>
                    <a:pt x="611" y="645"/>
                  </a:lnTo>
                  <a:lnTo>
                    <a:pt x="592" y="618"/>
                  </a:lnTo>
                  <a:lnTo>
                    <a:pt x="571" y="593"/>
                  </a:lnTo>
                  <a:lnTo>
                    <a:pt x="551" y="570"/>
                  </a:lnTo>
                  <a:lnTo>
                    <a:pt x="532" y="545"/>
                  </a:lnTo>
                  <a:lnTo>
                    <a:pt x="513" y="522"/>
                  </a:lnTo>
                  <a:lnTo>
                    <a:pt x="494" y="501"/>
                  </a:lnTo>
                  <a:lnTo>
                    <a:pt x="473" y="478"/>
                  </a:lnTo>
                  <a:lnTo>
                    <a:pt x="453" y="457"/>
                  </a:lnTo>
                  <a:lnTo>
                    <a:pt x="434" y="436"/>
                  </a:lnTo>
                  <a:lnTo>
                    <a:pt x="417" y="416"/>
                  </a:lnTo>
                  <a:lnTo>
                    <a:pt x="398" y="395"/>
                  </a:lnTo>
                  <a:lnTo>
                    <a:pt x="379" y="376"/>
                  </a:lnTo>
                  <a:lnTo>
                    <a:pt x="359" y="359"/>
                  </a:lnTo>
                  <a:lnTo>
                    <a:pt x="342" y="340"/>
                  </a:lnTo>
                  <a:lnTo>
                    <a:pt x="325" y="322"/>
                  </a:lnTo>
                  <a:lnTo>
                    <a:pt x="306" y="305"/>
                  </a:lnTo>
                  <a:lnTo>
                    <a:pt x="288" y="290"/>
                  </a:lnTo>
                  <a:lnTo>
                    <a:pt x="271" y="274"/>
                  </a:lnTo>
                  <a:lnTo>
                    <a:pt x="254" y="259"/>
                  </a:lnTo>
                  <a:lnTo>
                    <a:pt x="235" y="245"/>
                  </a:lnTo>
                  <a:lnTo>
                    <a:pt x="217" y="232"/>
                  </a:lnTo>
                  <a:lnTo>
                    <a:pt x="200" y="219"/>
                  </a:lnTo>
                  <a:lnTo>
                    <a:pt x="183" y="207"/>
                  </a:lnTo>
                  <a:lnTo>
                    <a:pt x="167" y="196"/>
                  </a:lnTo>
                  <a:lnTo>
                    <a:pt x="150" y="184"/>
                  </a:lnTo>
                  <a:lnTo>
                    <a:pt x="133" y="173"/>
                  </a:lnTo>
                  <a:lnTo>
                    <a:pt x="116" y="163"/>
                  </a:lnTo>
                  <a:lnTo>
                    <a:pt x="100" y="153"/>
                  </a:lnTo>
                  <a:lnTo>
                    <a:pt x="83" y="144"/>
                  </a:lnTo>
                  <a:lnTo>
                    <a:pt x="52" y="128"/>
                  </a:lnTo>
                  <a:lnTo>
                    <a:pt x="39" y="125"/>
                  </a:lnTo>
                  <a:lnTo>
                    <a:pt x="29" y="121"/>
                  </a:lnTo>
                  <a:lnTo>
                    <a:pt x="20" y="115"/>
                  </a:lnTo>
                  <a:lnTo>
                    <a:pt x="14" y="109"/>
                  </a:lnTo>
                  <a:lnTo>
                    <a:pt x="8" y="101"/>
                  </a:lnTo>
                  <a:lnTo>
                    <a:pt x="4" y="94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2" y="55"/>
                  </a:lnTo>
                  <a:lnTo>
                    <a:pt x="4" y="48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8" y="29"/>
                  </a:lnTo>
                  <a:lnTo>
                    <a:pt x="23" y="23"/>
                  </a:lnTo>
                  <a:lnTo>
                    <a:pt x="29" y="17"/>
                  </a:lnTo>
                  <a:lnTo>
                    <a:pt x="37" y="13"/>
                  </a:lnTo>
                  <a:lnTo>
                    <a:pt x="45" y="9"/>
                  </a:lnTo>
                  <a:lnTo>
                    <a:pt x="54" y="6"/>
                  </a:lnTo>
                  <a:lnTo>
                    <a:pt x="66" y="4"/>
                  </a:lnTo>
                  <a:lnTo>
                    <a:pt x="75" y="2"/>
                  </a:lnTo>
                  <a:lnTo>
                    <a:pt x="87" y="0"/>
                  </a:lnTo>
                  <a:lnTo>
                    <a:pt x="100" y="0"/>
                  </a:lnTo>
                  <a:lnTo>
                    <a:pt x="11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8194" name="Picture 2" descr="C:\Users\Meishing\Dropbox\meizhouhuayu\pics\樣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1143000"/>
            <a:ext cx="1193800" cy="147803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字：漾／様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0" y="3330714"/>
            <a:ext cx="1219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鳥</a:t>
            </a:r>
            <a:endParaRPr lang="en-US" sz="8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0" y="3330714"/>
            <a:ext cx="12192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80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烏</a:t>
            </a:r>
            <a:endParaRPr lang="en-US" sz="80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3733800" y="4702314"/>
            <a:ext cx="533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3" idx="2"/>
          </p:cNvCxnSpPr>
          <p:nvPr/>
        </p:nvCxnSpPr>
        <p:spPr>
          <a:xfrm flipV="1">
            <a:off x="4724400" y="4654153"/>
            <a:ext cx="457200" cy="8101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581400" y="5464314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不一樣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7995961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老樣子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429000"/>
            <a:ext cx="2286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不成人樣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400" y="5562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幾樣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樣子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057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那樣子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3505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53200" y="990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24384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沒有兩樣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3733800"/>
            <a:ext cx="2514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怪樣子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47244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看樣子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樣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5715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好樣的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5720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不怎麼樣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28956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這樣子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4958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樣本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57600" y="2362200"/>
            <a:ext cx="2438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花樣百出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29000" y="1371600"/>
            <a:ext cx="2743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什麼樣子？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376243"/>
      </p:ext>
    </p:extLst>
  </p:cSld>
  <p:clrMapOvr>
    <a:masterClrMapping/>
  </p:clrMapOvr>
  <p:transition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5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29167" r="58333"/>
          <a:stretch>
            <a:fillRect/>
          </a:stretch>
        </p:blipFill>
        <p:spPr bwMode="auto">
          <a:xfrm>
            <a:off x="228600" y="1066799"/>
            <a:ext cx="1676400" cy="1565233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2057400" y="838200"/>
            <a:ext cx="839391" cy="1981200"/>
            <a:chOff x="2669977" y="3278811"/>
            <a:chExt cx="839391" cy="1978252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2669977" y="3278811"/>
              <a:ext cx="839391" cy="1092313"/>
            </a:xfrm>
            <a:custGeom>
              <a:avLst/>
              <a:gdLst>
                <a:gd name="T0" fmla="*/ 2147483647 w 1693"/>
                <a:gd name="T1" fmla="*/ 2147483647 h 2964"/>
                <a:gd name="T2" fmla="*/ 2147483647 w 1693"/>
                <a:gd name="T3" fmla="*/ 2147483647 h 2964"/>
                <a:gd name="T4" fmla="*/ 2147483647 w 1693"/>
                <a:gd name="T5" fmla="*/ 2147483647 h 2964"/>
                <a:gd name="T6" fmla="*/ 2147483647 w 1693"/>
                <a:gd name="T7" fmla="*/ 2147483647 h 2964"/>
                <a:gd name="T8" fmla="*/ 2147483647 w 1693"/>
                <a:gd name="T9" fmla="*/ 2147483647 h 2964"/>
                <a:gd name="T10" fmla="*/ 2147483647 w 1693"/>
                <a:gd name="T11" fmla="*/ 2147483647 h 2964"/>
                <a:gd name="T12" fmla="*/ 2147483647 w 1693"/>
                <a:gd name="T13" fmla="*/ 2147483647 h 2964"/>
                <a:gd name="T14" fmla="*/ 2147483647 w 1693"/>
                <a:gd name="T15" fmla="*/ 2147483647 h 2964"/>
                <a:gd name="T16" fmla="*/ 2147483647 w 1693"/>
                <a:gd name="T17" fmla="*/ 2147483647 h 2964"/>
                <a:gd name="T18" fmla="*/ 2147483647 w 1693"/>
                <a:gd name="T19" fmla="*/ 2147483647 h 2964"/>
                <a:gd name="T20" fmla="*/ 2147483647 w 1693"/>
                <a:gd name="T21" fmla="*/ 2147483647 h 2964"/>
                <a:gd name="T22" fmla="*/ 2147483647 w 1693"/>
                <a:gd name="T23" fmla="*/ 2147483647 h 2964"/>
                <a:gd name="T24" fmla="*/ 2147483647 w 1693"/>
                <a:gd name="T25" fmla="*/ 2147483647 h 2964"/>
                <a:gd name="T26" fmla="*/ 2147483647 w 1693"/>
                <a:gd name="T27" fmla="*/ 2147483647 h 2964"/>
                <a:gd name="T28" fmla="*/ 2147483647 w 1693"/>
                <a:gd name="T29" fmla="*/ 2147483647 h 2964"/>
                <a:gd name="T30" fmla="*/ 2147483647 w 1693"/>
                <a:gd name="T31" fmla="*/ 2147483647 h 2964"/>
                <a:gd name="T32" fmla="*/ 2147483647 w 1693"/>
                <a:gd name="T33" fmla="*/ 2147483647 h 2964"/>
                <a:gd name="T34" fmla="*/ 2147483647 w 1693"/>
                <a:gd name="T35" fmla="*/ 2147483647 h 2964"/>
                <a:gd name="T36" fmla="*/ 2147483647 w 1693"/>
                <a:gd name="T37" fmla="*/ 2147483647 h 2964"/>
                <a:gd name="T38" fmla="*/ 2147483647 w 1693"/>
                <a:gd name="T39" fmla="*/ 2147483647 h 2964"/>
                <a:gd name="T40" fmla="*/ 2147483647 w 1693"/>
                <a:gd name="T41" fmla="*/ 2147483647 h 2964"/>
                <a:gd name="T42" fmla="*/ 2147483647 w 1693"/>
                <a:gd name="T43" fmla="*/ 2147483647 h 2964"/>
                <a:gd name="T44" fmla="*/ 2147483647 w 1693"/>
                <a:gd name="T45" fmla="*/ 2147483647 h 2964"/>
                <a:gd name="T46" fmla="*/ 2147483647 w 1693"/>
                <a:gd name="T47" fmla="*/ 2147483647 h 2964"/>
                <a:gd name="T48" fmla="*/ 2147483647 w 1693"/>
                <a:gd name="T49" fmla="*/ 2147483647 h 2964"/>
                <a:gd name="T50" fmla="*/ 2147483647 w 1693"/>
                <a:gd name="T51" fmla="*/ 2147483647 h 2964"/>
                <a:gd name="T52" fmla="*/ 2147483647 w 1693"/>
                <a:gd name="T53" fmla="*/ 2147483647 h 2964"/>
                <a:gd name="T54" fmla="*/ 2147483647 w 1693"/>
                <a:gd name="T55" fmla="*/ 2147483647 h 2964"/>
                <a:gd name="T56" fmla="*/ 2147483647 w 1693"/>
                <a:gd name="T57" fmla="*/ 2147483647 h 2964"/>
                <a:gd name="T58" fmla="*/ 2147483647 w 1693"/>
                <a:gd name="T59" fmla="*/ 2147483647 h 2964"/>
                <a:gd name="T60" fmla="*/ 2147483647 w 1693"/>
                <a:gd name="T61" fmla="*/ 2147483647 h 2964"/>
                <a:gd name="T62" fmla="*/ 2147483647 w 1693"/>
                <a:gd name="T63" fmla="*/ 2147483647 h 2964"/>
                <a:gd name="T64" fmla="*/ 2147483647 w 1693"/>
                <a:gd name="T65" fmla="*/ 2147483647 h 2964"/>
                <a:gd name="T66" fmla="*/ 2147483647 w 1693"/>
                <a:gd name="T67" fmla="*/ 2147483647 h 2964"/>
                <a:gd name="T68" fmla="*/ 2147483647 w 1693"/>
                <a:gd name="T69" fmla="*/ 2147483647 h 2964"/>
                <a:gd name="T70" fmla="*/ 2147483647 w 1693"/>
                <a:gd name="T71" fmla="*/ 2147483647 h 2964"/>
                <a:gd name="T72" fmla="*/ 2147483647 w 1693"/>
                <a:gd name="T73" fmla="*/ 2147483647 h 2964"/>
                <a:gd name="T74" fmla="*/ 2147483647 w 1693"/>
                <a:gd name="T75" fmla="*/ 2147483647 h 2964"/>
                <a:gd name="T76" fmla="*/ 2147483647 w 1693"/>
                <a:gd name="T77" fmla="*/ 2147483647 h 2964"/>
                <a:gd name="T78" fmla="*/ 2147483647 w 1693"/>
                <a:gd name="T79" fmla="*/ 2147483647 h 2964"/>
                <a:gd name="T80" fmla="*/ 2147483647 w 1693"/>
                <a:gd name="T81" fmla="*/ 2147483647 h 2964"/>
                <a:gd name="T82" fmla="*/ 2147483647 w 1693"/>
                <a:gd name="T83" fmla="*/ 2147483647 h 2964"/>
                <a:gd name="T84" fmla="*/ 2147483647 w 1693"/>
                <a:gd name="T85" fmla="*/ 2147483647 h 2964"/>
                <a:gd name="T86" fmla="*/ 2147483647 w 1693"/>
                <a:gd name="T87" fmla="*/ 2147483647 h 2964"/>
                <a:gd name="T88" fmla="*/ 2147483647 w 1693"/>
                <a:gd name="T89" fmla="*/ 2147483647 h 2964"/>
                <a:gd name="T90" fmla="*/ 2147483647 w 1693"/>
                <a:gd name="T91" fmla="*/ 2147483647 h 2964"/>
                <a:gd name="T92" fmla="*/ 2147483647 w 1693"/>
                <a:gd name="T93" fmla="*/ 2147483647 h 2964"/>
                <a:gd name="T94" fmla="*/ 2147483647 w 1693"/>
                <a:gd name="T95" fmla="*/ 2147483647 h 2964"/>
                <a:gd name="T96" fmla="*/ 2147483647 w 1693"/>
                <a:gd name="T97" fmla="*/ 2147483647 h 29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93"/>
                <a:gd name="T148" fmla="*/ 0 h 2964"/>
                <a:gd name="T149" fmla="*/ 1693 w 1693"/>
                <a:gd name="T150" fmla="*/ 2964 h 296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93" h="2964">
                  <a:moveTo>
                    <a:pt x="1297" y="0"/>
                  </a:moveTo>
                  <a:lnTo>
                    <a:pt x="1305" y="0"/>
                  </a:lnTo>
                  <a:lnTo>
                    <a:pt x="1313" y="0"/>
                  </a:lnTo>
                  <a:lnTo>
                    <a:pt x="1322" y="2"/>
                  </a:lnTo>
                  <a:lnTo>
                    <a:pt x="1330" y="4"/>
                  </a:lnTo>
                  <a:lnTo>
                    <a:pt x="1340" y="7"/>
                  </a:lnTo>
                  <a:lnTo>
                    <a:pt x="1349" y="9"/>
                  </a:lnTo>
                  <a:lnTo>
                    <a:pt x="1359" y="13"/>
                  </a:lnTo>
                  <a:lnTo>
                    <a:pt x="1370" y="19"/>
                  </a:lnTo>
                  <a:lnTo>
                    <a:pt x="1380" y="25"/>
                  </a:lnTo>
                  <a:lnTo>
                    <a:pt x="1392" y="30"/>
                  </a:lnTo>
                  <a:lnTo>
                    <a:pt x="1403" y="36"/>
                  </a:lnTo>
                  <a:lnTo>
                    <a:pt x="1415" y="44"/>
                  </a:lnTo>
                  <a:lnTo>
                    <a:pt x="1428" y="50"/>
                  </a:lnTo>
                  <a:lnTo>
                    <a:pt x="1440" y="59"/>
                  </a:lnTo>
                  <a:lnTo>
                    <a:pt x="1453" y="67"/>
                  </a:lnTo>
                  <a:lnTo>
                    <a:pt x="1466" y="77"/>
                  </a:lnTo>
                  <a:lnTo>
                    <a:pt x="1495" y="100"/>
                  </a:lnTo>
                  <a:lnTo>
                    <a:pt x="1520" y="123"/>
                  </a:lnTo>
                  <a:lnTo>
                    <a:pt x="1543" y="146"/>
                  </a:lnTo>
                  <a:lnTo>
                    <a:pt x="1566" y="167"/>
                  </a:lnTo>
                  <a:lnTo>
                    <a:pt x="1585" y="188"/>
                  </a:lnTo>
                  <a:lnTo>
                    <a:pt x="1605" y="209"/>
                  </a:lnTo>
                  <a:lnTo>
                    <a:pt x="1622" y="230"/>
                  </a:lnTo>
                  <a:lnTo>
                    <a:pt x="1637" y="251"/>
                  </a:lnTo>
                  <a:lnTo>
                    <a:pt x="1651" y="270"/>
                  </a:lnTo>
                  <a:lnTo>
                    <a:pt x="1662" y="290"/>
                  </a:lnTo>
                  <a:lnTo>
                    <a:pt x="1672" y="309"/>
                  </a:lnTo>
                  <a:lnTo>
                    <a:pt x="1679" y="326"/>
                  </a:lnTo>
                  <a:lnTo>
                    <a:pt x="1685" y="345"/>
                  </a:lnTo>
                  <a:lnTo>
                    <a:pt x="1689" y="363"/>
                  </a:lnTo>
                  <a:lnTo>
                    <a:pt x="1693" y="380"/>
                  </a:lnTo>
                  <a:lnTo>
                    <a:pt x="1693" y="397"/>
                  </a:lnTo>
                  <a:lnTo>
                    <a:pt x="1693" y="405"/>
                  </a:lnTo>
                  <a:lnTo>
                    <a:pt x="1691" y="411"/>
                  </a:lnTo>
                  <a:lnTo>
                    <a:pt x="1691" y="418"/>
                  </a:lnTo>
                  <a:lnTo>
                    <a:pt x="1689" y="424"/>
                  </a:lnTo>
                  <a:lnTo>
                    <a:pt x="1687" y="432"/>
                  </a:lnTo>
                  <a:lnTo>
                    <a:pt x="1683" y="439"/>
                  </a:lnTo>
                  <a:lnTo>
                    <a:pt x="1679" y="447"/>
                  </a:lnTo>
                  <a:lnTo>
                    <a:pt x="1676" y="455"/>
                  </a:lnTo>
                  <a:lnTo>
                    <a:pt x="1672" y="462"/>
                  </a:lnTo>
                  <a:lnTo>
                    <a:pt x="1666" y="470"/>
                  </a:lnTo>
                  <a:lnTo>
                    <a:pt x="1660" y="480"/>
                  </a:lnTo>
                  <a:lnTo>
                    <a:pt x="1655" y="487"/>
                  </a:lnTo>
                  <a:lnTo>
                    <a:pt x="1649" y="497"/>
                  </a:lnTo>
                  <a:lnTo>
                    <a:pt x="1641" y="505"/>
                  </a:lnTo>
                  <a:lnTo>
                    <a:pt x="1633" y="514"/>
                  </a:lnTo>
                  <a:lnTo>
                    <a:pt x="1626" y="524"/>
                  </a:lnTo>
                  <a:lnTo>
                    <a:pt x="1610" y="553"/>
                  </a:lnTo>
                  <a:lnTo>
                    <a:pt x="1595" y="583"/>
                  </a:lnTo>
                  <a:lnTo>
                    <a:pt x="1578" y="616"/>
                  </a:lnTo>
                  <a:lnTo>
                    <a:pt x="1562" y="651"/>
                  </a:lnTo>
                  <a:lnTo>
                    <a:pt x="1545" y="685"/>
                  </a:lnTo>
                  <a:lnTo>
                    <a:pt x="1528" y="723"/>
                  </a:lnTo>
                  <a:lnTo>
                    <a:pt x="1520" y="743"/>
                  </a:lnTo>
                  <a:lnTo>
                    <a:pt x="1512" y="762"/>
                  </a:lnTo>
                  <a:lnTo>
                    <a:pt x="1503" y="781"/>
                  </a:lnTo>
                  <a:lnTo>
                    <a:pt x="1495" y="802"/>
                  </a:lnTo>
                  <a:lnTo>
                    <a:pt x="1476" y="850"/>
                  </a:lnTo>
                  <a:lnTo>
                    <a:pt x="1457" y="896"/>
                  </a:lnTo>
                  <a:lnTo>
                    <a:pt x="1440" y="942"/>
                  </a:lnTo>
                  <a:lnTo>
                    <a:pt x="1420" y="988"/>
                  </a:lnTo>
                  <a:lnTo>
                    <a:pt x="1401" y="1033"/>
                  </a:lnTo>
                  <a:lnTo>
                    <a:pt x="1382" y="1077"/>
                  </a:lnTo>
                  <a:lnTo>
                    <a:pt x="1363" y="1121"/>
                  </a:lnTo>
                  <a:lnTo>
                    <a:pt x="1344" y="1165"/>
                  </a:lnTo>
                  <a:lnTo>
                    <a:pt x="1324" y="1207"/>
                  </a:lnTo>
                  <a:lnTo>
                    <a:pt x="1305" y="1249"/>
                  </a:lnTo>
                  <a:lnTo>
                    <a:pt x="1286" y="1292"/>
                  </a:lnTo>
                  <a:lnTo>
                    <a:pt x="1267" y="1334"/>
                  </a:lnTo>
                  <a:lnTo>
                    <a:pt x="1248" y="1374"/>
                  </a:lnTo>
                  <a:lnTo>
                    <a:pt x="1228" y="1415"/>
                  </a:lnTo>
                  <a:lnTo>
                    <a:pt x="1209" y="1455"/>
                  </a:lnTo>
                  <a:lnTo>
                    <a:pt x="1190" y="1495"/>
                  </a:lnTo>
                  <a:lnTo>
                    <a:pt x="1171" y="1534"/>
                  </a:lnTo>
                  <a:lnTo>
                    <a:pt x="1152" y="1572"/>
                  </a:lnTo>
                  <a:lnTo>
                    <a:pt x="1132" y="1610"/>
                  </a:lnTo>
                  <a:lnTo>
                    <a:pt x="1113" y="1647"/>
                  </a:lnTo>
                  <a:lnTo>
                    <a:pt x="1094" y="1685"/>
                  </a:lnTo>
                  <a:lnTo>
                    <a:pt x="1073" y="1722"/>
                  </a:lnTo>
                  <a:lnTo>
                    <a:pt x="1034" y="1793"/>
                  </a:lnTo>
                  <a:lnTo>
                    <a:pt x="996" y="1864"/>
                  </a:lnTo>
                  <a:lnTo>
                    <a:pt x="958" y="1931"/>
                  </a:lnTo>
                  <a:lnTo>
                    <a:pt x="919" y="1996"/>
                  </a:lnTo>
                  <a:lnTo>
                    <a:pt x="881" y="2061"/>
                  </a:lnTo>
                  <a:lnTo>
                    <a:pt x="850" y="2111"/>
                  </a:lnTo>
                  <a:lnTo>
                    <a:pt x="818" y="2161"/>
                  </a:lnTo>
                  <a:lnTo>
                    <a:pt x="785" y="2211"/>
                  </a:lnTo>
                  <a:lnTo>
                    <a:pt x="752" y="2257"/>
                  </a:lnTo>
                  <a:lnTo>
                    <a:pt x="720" y="2305"/>
                  </a:lnTo>
                  <a:lnTo>
                    <a:pt x="685" y="2351"/>
                  </a:lnTo>
                  <a:lnTo>
                    <a:pt x="651" y="2395"/>
                  </a:lnTo>
                  <a:lnTo>
                    <a:pt x="614" y="2440"/>
                  </a:lnTo>
                  <a:lnTo>
                    <a:pt x="579" y="2482"/>
                  </a:lnTo>
                  <a:lnTo>
                    <a:pt x="543" y="2524"/>
                  </a:lnTo>
                  <a:lnTo>
                    <a:pt x="505" y="2564"/>
                  </a:lnTo>
                  <a:lnTo>
                    <a:pt x="468" y="2607"/>
                  </a:lnTo>
                  <a:lnTo>
                    <a:pt x="430" y="2645"/>
                  </a:lnTo>
                  <a:lnTo>
                    <a:pt x="391" y="2683"/>
                  </a:lnTo>
                  <a:lnTo>
                    <a:pt x="353" y="2722"/>
                  </a:lnTo>
                  <a:lnTo>
                    <a:pt x="315" y="2760"/>
                  </a:lnTo>
                  <a:lnTo>
                    <a:pt x="290" y="2783"/>
                  </a:lnTo>
                  <a:lnTo>
                    <a:pt x="265" y="2806"/>
                  </a:lnTo>
                  <a:lnTo>
                    <a:pt x="242" y="2829"/>
                  </a:lnTo>
                  <a:lnTo>
                    <a:pt x="219" y="2848"/>
                  </a:lnTo>
                  <a:lnTo>
                    <a:pt x="197" y="2866"/>
                  </a:lnTo>
                  <a:lnTo>
                    <a:pt x="178" y="2883"/>
                  </a:lnTo>
                  <a:lnTo>
                    <a:pt x="159" y="2898"/>
                  </a:lnTo>
                  <a:lnTo>
                    <a:pt x="142" y="2912"/>
                  </a:lnTo>
                  <a:lnTo>
                    <a:pt x="125" y="2923"/>
                  </a:lnTo>
                  <a:lnTo>
                    <a:pt x="109" y="2935"/>
                  </a:lnTo>
                  <a:lnTo>
                    <a:pt x="94" y="2943"/>
                  </a:lnTo>
                  <a:lnTo>
                    <a:pt x="80" y="2950"/>
                  </a:lnTo>
                  <a:lnTo>
                    <a:pt x="69" y="2956"/>
                  </a:lnTo>
                  <a:lnTo>
                    <a:pt x="57" y="2960"/>
                  </a:lnTo>
                  <a:lnTo>
                    <a:pt x="48" y="2962"/>
                  </a:lnTo>
                  <a:lnTo>
                    <a:pt x="38" y="2964"/>
                  </a:lnTo>
                  <a:lnTo>
                    <a:pt x="29" y="2962"/>
                  </a:lnTo>
                  <a:lnTo>
                    <a:pt x="21" y="2962"/>
                  </a:lnTo>
                  <a:lnTo>
                    <a:pt x="13" y="2960"/>
                  </a:lnTo>
                  <a:lnTo>
                    <a:pt x="7" y="2958"/>
                  </a:lnTo>
                  <a:lnTo>
                    <a:pt x="4" y="2954"/>
                  </a:lnTo>
                  <a:lnTo>
                    <a:pt x="2" y="2950"/>
                  </a:lnTo>
                  <a:lnTo>
                    <a:pt x="0" y="2946"/>
                  </a:lnTo>
                  <a:lnTo>
                    <a:pt x="0" y="2943"/>
                  </a:lnTo>
                  <a:lnTo>
                    <a:pt x="0" y="2933"/>
                  </a:lnTo>
                  <a:lnTo>
                    <a:pt x="2" y="2925"/>
                  </a:lnTo>
                  <a:lnTo>
                    <a:pt x="6" y="2916"/>
                  </a:lnTo>
                  <a:lnTo>
                    <a:pt x="11" y="2904"/>
                  </a:lnTo>
                  <a:lnTo>
                    <a:pt x="19" y="2895"/>
                  </a:lnTo>
                  <a:lnTo>
                    <a:pt x="27" y="2883"/>
                  </a:lnTo>
                  <a:lnTo>
                    <a:pt x="38" y="2872"/>
                  </a:lnTo>
                  <a:lnTo>
                    <a:pt x="50" y="2858"/>
                  </a:lnTo>
                  <a:lnTo>
                    <a:pt x="86" y="2808"/>
                  </a:lnTo>
                  <a:lnTo>
                    <a:pt x="121" y="2758"/>
                  </a:lnTo>
                  <a:lnTo>
                    <a:pt x="157" y="2706"/>
                  </a:lnTo>
                  <a:lnTo>
                    <a:pt x="194" y="2655"/>
                  </a:lnTo>
                  <a:lnTo>
                    <a:pt x="228" y="2603"/>
                  </a:lnTo>
                  <a:lnTo>
                    <a:pt x="265" y="2547"/>
                  </a:lnTo>
                  <a:lnTo>
                    <a:pt x="301" y="2493"/>
                  </a:lnTo>
                  <a:lnTo>
                    <a:pt x="338" y="2436"/>
                  </a:lnTo>
                  <a:lnTo>
                    <a:pt x="374" y="2378"/>
                  </a:lnTo>
                  <a:lnTo>
                    <a:pt x="409" y="2321"/>
                  </a:lnTo>
                  <a:lnTo>
                    <a:pt x="445" y="2261"/>
                  </a:lnTo>
                  <a:lnTo>
                    <a:pt x="480" y="2200"/>
                  </a:lnTo>
                  <a:lnTo>
                    <a:pt x="516" y="2136"/>
                  </a:lnTo>
                  <a:lnTo>
                    <a:pt x="551" y="2073"/>
                  </a:lnTo>
                  <a:lnTo>
                    <a:pt x="585" y="2008"/>
                  </a:lnTo>
                  <a:lnTo>
                    <a:pt x="620" y="1942"/>
                  </a:lnTo>
                  <a:lnTo>
                    <a:pt x="652" y="1881"/>
                  </a:lnTo>
                  <a:lnTo>
                    <a:pt x="685" y="1820"/>
                  </a:lnTo>
                  <a:lnTo>
                    <a:pt x="716" y="1756"/>
                  </a:lnTo>
                  <a:lnTo>
                    <a:pt x="748" y="1691"/>
                  </a:lnTo>
                  <a:lnTo>
                    <a:pt x="779" y="1626"/>
                  </a:lnTo>
                  <a:lnTo>
                    <a:pt x="810" y="1560"/>
                  </a:lnTo>
                  <a:lnTo>
                    <a:pt x="841" y="1491"/>
                  </a:lnTo>
                  <a:lnTo>
                    <a:pt x="869" y="1424"/>
                  </a:lnTo>
                  <a:lnTo>
                    <a:pt x="900" y="1355"/>
                  </a:lnTo>
                  <a:lnTo>
                    <a:pt x="929" y="1284"/>
                  </a:lnTo>
                  <a:lnTo>
                    <a:pt x="958" y="1211"/>
                  </a:lnTo>
                  <a:lnTo>
                    <a:pt x="986" y="1140"/>
                  </a:lnTo>
                  <a:lnTo>
                    <a:pt x="1013" y="1065"/>
                  </a:lnTo>
                  <a:lnTo>
                    <a:pt x="1042" y="990"/>
                  </a:lnTo>
                  <a:lnTo>
                    <a:pt x="1069" y="915"/>
                  </a:lnTo>
                  <a:lnTo>
                    <a:pt x="1094" y="839"/>
                  </a:lnTo>
                  <a:lnTo>
                    <a:pt x="1109" y="791"/>
                  </a:lnTo>
                  <a:lnTo>
                    <a:pt x="1125" y="745"/>
                  </a:lnTo>
                  <a:lnTo>
                    <a:pt x="1138" y="699"/>
                  </a:lnTo>
                  <a:lnTo>
                    <a:pt x="1150" y="652"/>
                  </a:lnTo>
                  <a:lnTo>
                    <a:pt x="1161" y="606"/>
                  </a:lnTo>
                  <a:lnTo>
                    <a:pt x="1173" y="560"/>
                  </a:lnTo>
                  <a:lnTo>
                    <a:pt x="1182" y="516"/>
                  </a:lnTo>
                  <a:lnTo>
                    <a:pt x="1190" y="472"/>
                  </a:lnTo>
                  <a:lnTo>
                    <a:pt x="1198" y="428"/>
                  </a:lnTo>
                  <a:lnTo>
                    <a:pt x="1205" y="384"/>
                  </a:lnTo>
                  <a:lnTo>
                    <a:pt x="1211" y="341"/>
                  </a:lnTo>
                  <a:lnTo>
                    <a:pt x="1215" y="297"/>
                  </a:lnTo>
                  <a:lnTo>
                    <a:pt x="1219" y="255"/>
                  </a:lnTo>
                  <a:lnTo>
                    <a:pt x="1223" y="215"/>
                  </a:lnTo>
                  <a:lnTo>
                    <a:pt x="1223" y="173"/>
                  </a:lnTo>
                  <a:lnTo>
                    <a:pt x="1225" y="132"/>
                  </a:lnTo>
                  <a:lnTo>
                    <a:pt x="1225" y="115"/>
                  </a:lnTo>
                  <a:lnTo>
                    <a:pt x="1225" y="100"/>
                  </a:lnTo>
                  <a:lnTo>
                    <a:pt x="1226" y="86"/>
                  </a:lnTo>
                  <a:lnTo>
                    <a:pt x="1228" y="73"/>
                  </a:lnTo>
                  <a:lnTo>
                    <a:pt x="1230" y="61"/>
                  </a:lnTo>
                  <a:lnTo>
                    <a:pt x="1234" y="50"/>
                  </a:lnTo>
                  <a:lnTo>
                    <a:pt x="1238" y="40"/>
                  </a:lnTo>
                  <a:lnTo>
                    <a:pt x="1242" y="30"/>
                  </a:lnTo>
                  <a:lnTo>
                    <a:pt x="1246" y="23"/>
                  </a:lnTo>
                  <a:lnTo>
                    <a:pt x="1251" y="17"/>
                  </a:lnTo>
                  <a:lnTo>
                    <a:pt x="1257" y="11"/>
                  </a:lnTo>
                  <a:lnTo>
                    <a:pt x="1265" y="7"/>
                  </a:lnTo>
                  <a:lnTo>
                    <a:pt x="1272" y="4"/>
                  </a:lnTo>
                  <a:lnTo>
                    <a:pt x="1280" y="2"/>
                  </a:lnTo>
                  <a:lnTo>
                    <a:pt x="1288" y="0"/>
                  </a:lnTo>
                  <a:lnTo>
                    <a:pt x="129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036094" y="3937737"/>
              <a:ext cx="247055" cy="1319326"/>
            </a:xfrm>
            <a:custGeom>
              <a:avLst/>
              <a:gdLst>
                <a:gd name="T0" fmla="*/ 2147483647 w 497"/>
                <a:gd name="T1" fmla="*/ 2147483647 h 3578"/>
                <a:gd name="T2" fmla="*/ 2147483647 w 497"/>
                <a:gd name="T3" fmla="*/ 2147483647 h 3578"/>
                <a:gd name="T4" fmla="*/ 2147483647 w 497"/>
                <a:gd name="T5" fmla="*/ 2147483647 h 3578"/>
                <a:gd name="T6" fmla="*/ 2147483647 w 497"/>
                <a:gd name="T7" fmla="*/ 2147483647 h 3578"/>
                <a:gd name="T8" fmla="*/ 2147483647 w 497"/>
                <a:gd name="T9" fmla="*/ 2147483647 h 3578"/>
                <a:gd name="T10" fmla="*/ 2147483647 w 497"/>
                <a:gd name="T11" fmla="*/ 2147483647 h 3578"/>
                <a:gd name="T12" fmla="*/ 2147483647 w 497"/>
                <a:gd name="T13" fmla="*/ 2147483647 h 3578"/>
                <a:gd name="T14" fmla="*/ 2147483647 w 497"/>
                <a:gd name="T15" fmla="*/ 2147483647 h 3578"/>
                <a:gd name="T16" fmla="*/ 2147483647 w 497"/>
                <a:gd name="T17" fmla="*/ 2147483647 h 3578"/>
                <a:gd name="T18" fmla="*/ 2147483647 w 497"/>
                <a:gd name="T19" fmla="*/ 2147483647 h 3578"/>
                <a:gd name="T20" fmla="*/ 2147483647 w 497"/>
                <a:gd name="T21" fmla="*/ 2147483647 h 3578"/>
                <a:gd name="T22" fmla="*/ 2147483647 w 497"/>
                <a:gd name="T23" fmla="*/ 2147483647 h 3578"/>
                <a:gd name="T24" fmla="*/ 2147483647 w 497"/>
                <a:gd name="T25" fmla="*/ 2147483647 h 3578"/>
                <a:gd name="T26" fmla="*/ 2147483647 w 497"/>
                <a:gd name="T27" fmla="*/ 2147483647 h 3578"/>
                <a:gd name="T28" fmla="*/ 2147483647 w 497"/>
                <a:gd name="T29" fmla="*/ 2147483647 h 3578"/>
                <a:gd name="T30" fmla="*/ 2147483647 w 497"/>
                <a:gd name="T31" fmla="*/ 2147483647 h 3578"/>
                <a:gd name="T32" fmla="*/ 2147483647 w 497"/>
                <a:gd name="T33" fmla="*/ 2147483647 h 3578"/>
                <a:gd name="T34" fmla="*/ 2147483647 w 497"/>
                <a:gd name="T35" fmla="*/ 2147483647 h 3578"/>
                <a:gd name="T36" fmla="*/ 2147483647 w 497"/>
                <a:gd name="T37" fmla="*/ 2147483647 h 3578"/>
                <a:gd name="T38" fmla="*/ 2147483647 w 497"/>
                <a:gd name="T39" fmla="*/ 2147483647 h 3578"/>
                <a:gd name="T40" fmla="*/ 2147483647 w 497"/>
                <a:gd name="T41" fmla="*/ 2147483647 h 3578"/>
                <a:gd name="T42" fmla="*/ 2147483647 w 497"/>
                <a:gd name="T43" fmla="*/ 2147483647 h 3578"/>
                <a:gd name="T44" fmla="*/ 2147483647 w 497"/>
                <a:gd name="T45" fmla="*/ 2147483647 h 3578"/>
                <a:gd name="T46" fmla="*/ 2147483647 w 497"/>
                <a:gd name="T47" fmla="*/ 2147483647 h 3578"/>
                <a:gd name="T48" fmla="*/ 2147483647 w 497"/>
                <a:gd name="T49" fmla="*/ 2147483647 h 3578"/>
                <a:gd name="T50" fmla="*/ 2147483647 w 497"/>
                <a:gd name="T51" fmla="*/ 2147483647 h 3578"/>
                <a:gd name="T52" fmla="*/ 2147483647 w 497"/>
                <a:gd name="T53" fmla="*/ 2147483647 h 3578"/>
                <a:gd name="T54" fmla="*/ 2147483647 w 497"/>
                <a:gd name="T55" fmla="*/ 2147483647 h 3578"/>
                <a:gd name="T56" fmla="*/ 2147483647 w 497"/>
                <a:gd name="T57" fmla="*/ 2147483647 h 3578"/>
                <a:gd name="T58" fmla="*/ 2147483647 w 497"/>
                <a:gd name="T59" fmla="*/ 2147483647 h 3578"/>
                <a:gd name="T60" fmla="*/ 2147483647 w 497"/>
                <a:gd name="T61" fmla="*/ 2147483647 h 3578"/>
                <a:gd name="T62" fmla="*/ 2147483647 w 497"/>
                <a:gd name="T63" fmla="*/ 2147483647 h 3578"/>
                <a:gd name="T64" fmla="*/ 2147483647 w 497"/>
                <a:gd name="T65" fmla="*/ 2147483647 h 3578"/>
                <a:gd name="T66" fmla="*/ 2147483647 w 497"/>
                <a:gd name="T67" fmla="*/ 2147483647 h 3578"/>
                <a:gd name="T68" fmla="*/ 2147483647 w 497"/>
                <a:gd name="T69" fmla="*/ 2147483647 h 3578"/>
                <a:gd name="T70" fmla="*/ 2147483647 w 497"/>
                <a:gd name="T71" fmla="*/ 2147483647 h 3578"/>
                <a:gd name="T72" fmla="*/ 2147483647 w 497"/>
                <a:gd name="T73" fmla="*/ 2147483647 h 3578"/>
                <a:gd name="T74" fmla="*/ 2147483647 w 497"/>
                <a:gd name="T75" fmla="*/ 2147483647 h 3578"/>
                <a:gd name="T76" fmla="*/ 2147483647 w 497"/>
                <a:gd name="T77" fmla="*/ 2147483647 h 3578"/>
                <a:gd name="T78" fmla="*/ 2147483647 w 497"/>
                <a:gd name="T79" fmla="*/ 2147483647 h 3578"/>
                <a:gd name="T80" fmla="*/ 2147483647 w 497"/>
                <a:gd name="T81" fmla="*/ 2147483647 h 3578"/>
                <a:gd name="T82" fmla="*/ 2147483647 w 497"/>
                <a:gd name="T83" fmla="*/ 2147483647 h 3578"/>
                <a:gd name="T84" fmla="*/ 2147483647 w 497"/>
                <a:gd name="T85" fmla="*/ 2147483647 h 3578"/>
                <a:gd name="T86" fmla="*/ 2147483647 w 497"/>
                <a:gd name="T87" fmla="*/ 2147483647 h 3578"/>
                <a:gd name="T88" fmla="*/ 2147483647 w 497"/>
                <a:gd name="T89" fmla="*/ 2147483647 h 3578"/>
                <a:gd name="T90" fmla="*/ 2147483647 w 497"/>
                <a:gd name="T91" fmla="*/ 2147483647 h 3578"/>
                <a:gd name="T92" fmla="*/ 2147483647 w 497"/>
                <a:gd name="T93" fmla="*/ 2147483647 h 3578"/>
                <a:gd name="T94" fmla="*/ 2147483647 w 497"/>
                <a:gd name="T95" fmla="*/ 2147483647 h 3578"/>
                <a:gd name="T96" fmla="*/ 2147483647 w 497"/>
                <a:gd name="T97" fmla="*/ 2147483647 h 3578"/>
                <a:gd name="T98" fmla="*/ 2147483647 w 497"/>
                <a:gd name="T99" fmla="*/ 2147483647 h 3578"/>
                <a:gd name="T100" fmla="*/ 2147483647 w 497"/>
                <a:gd name="T101" fmla="*/ 2147483647 h 3578"/>
                <a:gd name="T102" fmla="*/ 2147483647 w 497"/>
                <a:gd name="T103" fmla="*/ 2147483647 h 3578"/>
                <a:gd name="T104" fmla="*/ 2147483647 w 497"/>
                <a:gd name="T105" fmla="*/ 2147483647 h 3578"/>
                <a:gd name="T106" fmla="*/ 2147483647 w 497"/>
                <a:gd name="T107" fmla="*/ 2147483647 h 3578"/>
                <a:gd name="T108" fmla="*/ 2147483647 w 497"/>
                <a:gd name="T109" fmla="*/ 2147483647 h 3578"/>
                <a:gd name="T110" fmla="*/ 2147483647 w 497"/>
                <a:gd name="T111" fmla="*/ 2147483647 h 3578"/>
                <a:gd name="T112" fmla="*/ 2147483647 w 497"/>
                <a:gd name="T113" fmla="*/ 0 h 35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7"/>
                <a:gd name="T172" fmla="*/ 0 h 3578"/>
                <a:gd name="T173" fmla="*/ 497 w 497"/>
                <a:gd name="T174" fmla="*/ 3578 h 35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7" h="3578">
                  <a:moveTo>
                    <a:pt x="169" y="0"/>
                  </a:moveTo>
                  <a:lnTo>
                    <a:pt x="175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2" y="11"/>
                  </a:lnTo>
                  <a:lnTo>
                    <a:pt x="201" y="17"/>
                  </a:lnTo>
                  <a:lnTo>
                    <a:pt x="209" y="27"/>
                  </a:lnTo>
                  <a:lnTo>
                    <a:pt x="219" y="36"/>
                  </a:lnTo>
                  <a:lnTo>
                    <a:pt x="228" y="48"/>
                  </a:lnTo>
                  <a:lnTo>
                    <a:pt x="240" y="59"/>
                  </a:lnTo>
                  <a:lnTo>
                    <a:pt x="251" y="75"/>
                  </a:lnTo>
                  <a:lnTo>
                    <a:pt x="265" y="90"/>
                  </a:lnTo>
                  <a:lnTo>
                    <a:pt x="278" y="107"/>
                  </a:lnTo>
                  <a:lnTo>
                    <a:pt x="292" y="127"/>
                  </a:lnTo>
                  <a:lnTo>
                    <a:pt x="307" y="148"/>
                  </a:lnTo>
                  <a:lnTo>
                    <a:pt x="322" y="171"/>
                  </a:lnTo>
                  <a:lnTo>
                    <a:pt x="338" y="196"/>
                  </a:lnTo>
                  <a:lnTo>
                    <a:pt x="357" y="224"/>
                  </a:lnTo>
                  <a:lnTo>
                    <a:pt x="376" y="253"/>
                  </a:lnTo>
                  <a:lnTo>
                    <a:pt x="391" y="280"/>
                  </a:lnTo>
                  <a:lnTo>
                    <a:pt x="407" y="307"/>
                  </a:lnTo>
                  <a:lnTo>
                    <a:pt x="422" y="332"/>
                  </a:lnTo>
                  <a:lnTo>
                    <a:pt x="436" y="355"/>
                  </a:lnTo>
                  <a:lnTo>
                    <a:pt x="447" y="378"/>
                  </a:lnTo>
                  <a:lnTo>
                    <a:pt x="457" y="399"/>
                  </a:lnTo>
                  <a:lnTo>
                    <a:pt x="466" y="418"/>
                  </a:lnTo>
                  <a:lnTo>
                    <a:pt x="474" y="438"/>
                  </a:lnTo>
                  <a:lnTo>
                    <a:pt x="482" y="455"/>
                  </a:lnTo>
                  <a:lnTo>
                    <a:pt x="487" y="472"/>
                  </a:lnTo>
                  <a:lnTo>
                    <a:pt x="491" y="486"/>
                  </a:lnTo>
                  <a:lnTo>
                    <a:pt x="493" y="501"/>
                  </a:lnTo>
                  <a:lnTo>
                    <a:pt x="495" y="512"/>
                  </a:lnTo>
                  <a:lnTo>
                    <a:pt x="497" y="524"/>
                  </a:lnTo>
                  <a:lnTo>
                    <a:pt x="497" y="530"/>
                  </a:lnTo>
                  <a:lnTo>
                    <a:pt x="495" y="535"/>
                  </a:lnTo>
                  <a:lnTo>
                    <a:pt x="495" y="545"/>
                  </a:lnTo>
                  <a:lnTo>
                    <a:pt x="495" y="553"/>
                  </a:lnTo>
                  <a:lnTo>
                    <a:pt x="493" y="564"/>
                  </a:lnTo>
                  <a:lnTo>
                    <a:pt x="491" y="576"/>
                  </a:lnTo>
                  <a:lnTo>
                    <a:pt x="489" y="587"/>
                  </a:lnTo>
                  <a:lnTo>
                    <a:pt x="487" y="601"/>
                  </a:lnTo>
                  <a:lnTo>
                    <a:pt x="486" y="616"/>
                  </a:lnTo>
                  <a:lnTo>
                    <a:pt x="484" y="631"/>
                  </a:lnTo>
                  <a:lnTo>
                    <a:pt x="480" y="649"/>
                  </a:lnTo>
                  <a:lnTo>
                    <a:pt x="478" y="666"/>
                  </a:lnTo>
                  <a:lnTo>
                    <a:pt x="474" y="685"/>
                  </a:lnTo>
                  <a:lnTo>
                    <a:pt x="470" y="704"/>
                  </a:lnTo>
                  <a:lnTo>
                    <a:pt x="466" y="725"/>
                  </a:lnTo>
                  <a:lnTo>
                    <a:pt x="462" y="747"/>
                  </a:lnTo>
                  <a:lnTo>
                    <a:pt x="461" y="762"/>
                  </a:lnTo>
                  <a:lnTo>
                    <a:pt x="459" y="779"/>
                  </a:lnTo>
                  <a:lnTo>
                    <a:pt x="457" y="798"/>
                  </a:lnTo>
                  <a:lnTo>
                    <a:pt x="455" y="820"/>
                  </a:lnTo>
                  <a:lnTo>
                    <a:pt x="453" y="841"/>
                  </a:lnTo>
                  <a:lnTo>
                    <a:pt x="451" y="864"/>
                  </a:lnTo>
                  <a:lnTo>
                    <a:pt x="449" y="889"/>
                  </a:lnTo>
                  <a:lnTo>
                    <a:pt x="447" y="914"/>
                  </a:lnTo>
                  <a:lnTo>
                    <a:pt x="447" y="940"/>
                  </a:lnTo>
                  <a:lnTo>
                    <a:pt x="445" y="969"/>
                  </a:lnTo>
                  <a:lnTo>
                    <a:pt x="443" y="1000"/>
                  </a:lnTo>
                  <a:lnTo>
                    <a:pt x="441" y="1031"/>
                  </a:lnTo>
                  <a:lnTo>
                    <a:pt x="441" y="1065"/>
                  </a:lnTo>
                  <a:lnTo>
                    <a:pt x="439" y="1100"/>
                  </a:lnTo>
                  <a:lnTo>
                    <a:pt x="439" y="1134"/>
                  </a:lnTo>
                  <a:lnTo>
                    <a:pt x="438" y="1173"/>
                  </a:lnTo>
                  <a:lnTo>
                    <a:pt x="436" y="1211"/>
                  </a:lnTo>
                  <a:lnTo>
                    <a:pt x="436" y="1251"/>
                  </a:lnTo>
                  <a:lnTo>
                    <a:pt x="434" y="1294"/>
                  </a:lnTo>
                  <a:lnTo>
                    <a:pt x="434" y="1338"/>
                  </a:lnTo>
                  <a:lnTo>
                    <a:pt x="434" y="1382"/>
                  </a:lnTo>
                  <a:lnTo>
                    <a:pt x="432" y="1428"/>
                  </a:lnTo>
                  <a:lnTo>
                    <a:pt x="432" y="1476"/>
                  </a:lnTo>
                  <a:lnTo>
                    <a:pt x="432" y="1524"/>
                  </a:lnTo>
                  <a:lnTo>
                    <a:pt x="430" y="1576"/>
                  </a:lnTo>
                  <a:lnTo>
                    <a:pt x="430" y="1628"/>
                  </a:lnTo>
                  <a:lnTo>
                    <a:pt x="430" y="1681"/>
                  </a:lnTo>
                  <a:lnTo>
                    <a:pt x="430" y="1735"/>
                  </a:lnTo>
                  <a:lnTo>
                    <a:pt x="430" y="1793"/>
                  </a:lnTo>
                  <a:lnTo>
                    <a:pt x="430" y="1850"/>
                  </a:lnTo>
                  <a:lnTo>
                    <a:pt x="430" y="1910"/>
                  </a:lnTo>
                  <a:lnTo>
                    <a:pt x="430" y="1971"/>
                  </a:lnTo>
                  <a:lnTo>
                    <a:pt x="418" y="2497"/>
                  </a:lnTo>
                  <a:lnTo>
                    <a:pt x="407" y="3025"/>
                  </a:lnTo>
                  <a:lnTo>
                    <a:pt x="407" y="3044"/>
                  </a:lnTo>
                  <a:lnTo>
                    <a:pt x="405" y="3064"/>
                  </a:lnTo>
                  <a:lnTo>
                    <a:pt x="403" y="3083"/>
                  </a:lnTo>
                  <a:lnTo>
                    <a:pt x="401" y="3104"/>
                  </a:lnTo>
                  <a:lnTo>
                    <a:pt x="399" y="3125"/>
                  </a:lnTo>
                  <a:lnTo>
                    <a:pt x="397" y="3148"/>
                  </a:lnTo>
                  <a:lnTo>
                    <a:pt x="393" y="3171"/>
                  </a:lnTo>
                  <a:lnTo>
                    <a:pt x="390" y="3194"/>
                  </a:lnTo>
                  <a:lnTo>
                    <a:pt x="384" y="3217"/>
                  </a:lnTo>
                  <a:lnTo>
                    <a:pt x="380" y="3242"/>
                  </a:lnTo>
                  <a:lnTo>
                    <a:pt x="374" y="3267"/>
                  </a:lnTo>
                  <a:lnTo>
                    <a:pt x="368" y="3294"/>
                  </a:lnTo>
                  <a:lnTo>
                    <a:pt x="361" y="3319"/>
                  </a:lnTo>
                  <a:lnTo>
                    <a:pt x="353" y="3348"/>
                  </a:lnTo>
                  <a:lnTo>
                    <a:pt x="347" y="3375"/>
                  </a:lnTo>
                  <a:lnTo>
                    <a:pt x="338" y="3403"/>
                  </a:lnTo>
                  <a:lnTo>
                    <a:pt x="334" y="3424"/>
                  </a:lnTo>
                  <a:lnTo>
                    <a:pt x="328" y="3446"/>
                  </a:lnTo>
                  <a:lnTo>
                    <a:pt x="322" y="3463"/>
                  </a:lnTo>
                  <a:lnTo>
                    <a:pt x="317" y="3480"/>
                  </a:lnTo>
                  <a:lnTo>
                    <a:pt x="311" y="3497"/>
                  </a:lnTo>
                  <a:lnTo>
                    <a:pt x="305" y="3511"/>
                  </a:lnTo>
                  <a:lnTo>
                    <a:pt x="299" y="3524"/>
                  </a:lnTo>
                  <a:lnTo>
                    <a:pt x="294" y="3536"/>
                  </a:lnTo>
                  <a:lnTo>
                    <a:pt x="286" y="3545"/>
                  </a:lnTo>
                  <a:lnTo>
                    <a:pt x="280" y="3555"/>
                  </a:lnTo>
                  <a:lnTo>
                    <a:pt x="274" y="3561"/>
                  </a:lnTo>
                  <a:lnTo>
                    <a:pt x="269" y="3568"/>
                  </a:lnTo>
                  <a:lnTo>
                    <a:pt x="261" y="3572"/>
                  </a:lnTo>
                  <a:lnTo>
                    <a:pt x="255" y="3576"/>
                  </a:lnTo>
                  <a:lnTo>
                    <a:pt x="249" y="3578"/>
                  </a:lnTo>
                  <a:lnTo>
                    <a:pt x="242" y="3578"/>
                  </a:lnTo>
                  <a:lnTo>
                    <a:pt x="232" y="3578"/>
                  </a:lnTo>
                  <a:lnTo>
                    <a:pt x="224" y="3574"/>
                  </a:lnTo>
                  <a:lnTo>
                    <a:pt x="215" y="3572"/>
                  </a:lnTo>
                  <a:lnTo>
                    <a:pt x="205" y="3567"/>
                  </a:lnTo>
                  <a:lnTo>
                    <a:pt x="196" y="3559"/>
                  </a:lnTo>
                  <a:lnTo>
                    <a:pt x="188" y="3551"/>
                  </a:lnTo>
                  <a:lnTo>
                    <a:pt x="178" y="3542"/>
                  </a:lnTo>
                  <a:lnTo>
                    <a:pt x="171" y="3530"/>
                  </a:lnTo>
                  <a:lnTo>
                    <a:pt x="161" y="3517"/>
                  </a:lnTo>
                  <a:lnTo>
                    <a:pt x="153" y="3503"/>
                  </a:lnTo>
                  <a:lnTo>
                    <a:pt x="146" y="3486"/>
                  </a:lnTo>
                  <a:lnTo>
                    <a:pt x="138" y="3469"/>
                  </a:lnTo>
                  <a:lnTo>
                    <a:pt x="130" y="3449"/>
                  </a:lnTo>
                  <a:lnTo>
                    <a:pt x="123" y="3428"/>
                  </a:lnTo>
                  <a:lnTo>
                    <a:pt x="115" y="3407"/>
                  </a:lnTo>
                  <a:lnTo>
                    <a:pt x="107" y="3382"/>
                  </a:lnTo>
                  <a:lnTo>
                    <a:pt x="94" y="3346"/>
                  </a:lnTo>
                  <a:lnTo>
                    <a:pt x="82" y="3311"/>
                  </a:lnTo>
                  <a:lnTo>
                    <a:pt x="71" y="3279"/>
                  </a:lnTo>
                  <a:lnTo>
                    <a:pt x="59" y="3246"/>
                  </a:lnTo>
                  <a:lnTo>
                    <a:pt x="50" y="3215"/>
                  </a:lnTo>
                  <a:lnTo>
                    <a:pt x="42" y="3186"/>
                  </a:lnTo>
                  <a:lnTo>
                    <a:pt x="34" y="3158"/>
                  </a:lnTo>
                  <a:lnTo>
                    <a:pt x="27" y="3131"/>
                  </a:lnTo>
                  <a:lnTo>
                    <a:pt x="21" y="3106"/>
                  </a:lnTo>
                  <a:lnTo>
                    <a:pt x="15" y="3083"/>
                  </a:lnTo>
                  <a:lnTo>
                    <a:pt x="9" y="3060"/>
                  </a:lnTo>
                  <a:lnTo>
                    <a:pt x="6" y="3039"/>
                  </a:lnTo>
                  <a:lnTo>
                    <a:pt x="4" y="3019"/>
                  </a:lnTo>
                  <a:lnTo>
                    <a:pt x="2" y="3002"/>
                  </a:lnTo>
                  <a:lnTo>
                    <a:pt x="0" y="2985"/>
                  </a:lnTo>
                  <a:lnTo>
                    <a:pt x="0" y="2970"/>
                  </a:lnTo>
                  <a:lnTo>
                    <a:pt x="2" y="2962"/>
                  </a:lnTo>
                  <a:lnTo>
                    <a:pt x="2" y="2952"/>
                  </a:lnTo>
                  <a:lnTo>
                    <a:pt x="4" y="2941"/>
                  </a:lnTo>
                  <a:lnTo>
                    <a:pt x="6" y="2927"/>
                  </a:lnTo>
                  <a:lnTo>
                    <a:pt x="9" y="2914"/>
                  </a:lnTo>
                  <a:lnTo>
                    <a:pt x="11" y="2898"/>
                  </a:lnTo>
                  <a:lnTo>
                    <a:pt x="13" y="2883"/>
                  </a:lnTo>
                  <a:lnTo>
                    <a:pt x="17" y="2866"/>
                  </a:lnTo>
                  <a:lnTo>
                    <a:pt x="21" y="2847"/>
                  </a:lnTo>
                  <a:lnTo>
                    <a:pt x="25" y="2826"/>
                  </a:lnTo>
                  <a:lnTo>
                    <a:pt x="29" y="2804"/>
                  </a:lnTo>
                  <a:lnTo>
                    <a:pt x="34" y="2781"/>
                  </a:lnTo>
                  <a:lnTo>
                    <a:pt x="38" y="2756"/>
                  </a:lnTo>
                  <a:lnTo>
                    <a:pt x="44" y="2731"/>
                  </a:lnTo>
                  <a:lnTo>
                    <a:pt x="50" y="2705"/>
                  </a:lnTo>
                  <a:lnTo>
                    <a:pt x="55" y="2676"/>
                  </a:lnTo>
                  <a:lnTo>
                    <a:pt x="63" y="2647"/>
                  </a:lnTo>
                  <a:lnTo>
                    <a:pt x="71" y="2616"/>
                  </a:lnTo>
                  <a:lnTo>
                    <a:pt x="77" y="2586"/>
                  </a:lnTo>
                  <a:lnTo>
                    <a:pt x="84" y="2551"/>
                  </a:lnTo>
                  <a:lnTo>
                    <a:pt x="90" y="2515"/>
                  </a:lnTo>
                  <a:lnTo>
                    <a:pt x="96" y="2476"/>
                  </a:lnTo>
                  <a:lnTo>
                    <a:pt x="102" y="2436"/>
                  </a:lnTo>
                  <a:lnTo>
                    <a:pt x="107" y="2394"/>
                  </a:lnTo>
                  <a:lnTo>
                    <a:pt x="113" y="2349"/>
                  </a:lnTo>
                  <a:lnTo>
                    <a:pt x="119" y="2303"/>
                  </a:lnTo>
                  <a:lnTo>
                    <a:pt x="123" y="2255"/>
                  </a:lnTo>
                  <a:lnTo>
                    <a:pt x="128" y="2206"/>
                  </a:lnTo>
                  <a:lnTo>
                    <a:pt x="132" y="2152"/>
                  </a:lnTo>
                  <a:lnTo>
                    <a:pt x="136" y="2098"/>
                  </a:lnTo>
                  <a:lnTo>
                    <a:pt x="140" y="2042"/>
                  </a:lnTo>
                  <a:lnTo>
                    <a:pt x="144" y="1985"/>
                  </a:lnTo>
                  <a:lnTo>
                    <a:pt x="148" y="1925"/>
                  </a:lnTo>
                  <a:lnTo>
                    <a:pt x="151" y="1864"/>
                  </a:lnTo>
                  <a:lnTo>
                    <a:pt x="155" y="1800"/>
                  </a:lnTo>
                  <a:lnTo>
                    <a:pt x="157" y="1733"/>
                  </a:lnTo>
                  <a:lnTo>
                    <a:pt x="161" y="1666"/>
                  </a:lnTo>
                  <a:lnTo>
                    <a:pt x="163" y="1597"/>
                  </a:lnTo>
                  <a:lnTo>
                    <a:pt x="165" y="1526"/>
                  </a:lnTo>
                  <a:lnTo>
                    <a:pt x="167" y="1453"/>
                  </a:lnTo>
                  <a:lnTo>
                    <a:pt x="169" y="1376"/>
                  </a:lnTo>
                  <a:lnTo>
                    <a:pt x="171" y="1299"/>
                  </a:lnTo>
                  <a:lnTo>
                    <a:pt x="171" y="1221"/>
                  </a:lnTo>
                  <a:lnTo>
                    <a:pt x="173" y="1140"/>
                  </a:lnTo>
                  <a:lnTo>
                    <a:pt x="173" y="1058"/>
                  </a:lnTo>
                  <a:lnTo>
                    <a:pt x="175" y="971"/>
                  </a:lnTo>
                  <a:lnTo>
                    <a:pt x="175" y="885"/>
                  </a:lnTo>
                  <a:lnTo>
                    <a:pt x="175" y="797"/>
                  </a:lnTo>
                  <a:lnTo>
                    <a:pt x="175" y="750"/>
                  </a:lnTo>
                  <a:lnTo>
                    <a:pt x="173" y="704"/>
                  </a:lnTo>
                  <a:lnTo>
                    <a:pt x="171" y="658"/>
                  </a:lnTo>
                  <a:lnTo>
                    <a:pt x="169" y="614"/>
                  </a:lnTo>
                  <a:lnTo>
                    <a:pt x="167" y="568"/>
                  </a:lnTo>
                  <a:lnTo>
                    <a:pt x="163" y="524"/>
                  </a:lnTo>
                  <a:lnTo>
                    <a:pt x="157" y="478"/>
                  </a:lnTo>
                  <a:lnTo>
                    <a:pt x="151" y="434"/>
                  </a:lnTo>
                  <a:lnTo>
                    <a:pt x="146" y="390"/>
                  </a:lnTo>
                  <a:lnTo>
                    <a:pt x="140" y="343"/>
                  </a:lnTo>
                  <a:lnTo>
                    <a:pt x="132" y="299"/>
                  </a:lnTo>
                  <a:lnTo>
                    <a:pt x="125" y="255"/>
                  </a:lnTo>
                  <a:lnTo>
                    <a:pt x="115" y="209"/>
                  </a:lnTo>
                  <a:lnTo>
                    <a:pt x="105" y="165"/>
                  </a:lnTo>
                  <a:lnTo>
                    <a:pt x="96" y="121"/>
                  </a:lnTo>
                  <a:lnTo>
                    <a:pt x="84" y="77"/>
                  </a:lnTo>
                  <a:lnTo>
                    <a:pt x="84" y="67"/>
                  </a:lnTo>
                  <a:lnTo>
                    <a:pt x="86" y="59"/>
                  </a:lnTo>
                  <a:lnTo>
                    <a:pt x="88" y="52"/>
                  </a:lnTo>
                  <a:lnTo>
                    <a:pt x="90" y="44"/>
                  </a:lnTo>
                  <a:lnTo>
                    <a:pt x="92" y="36"/>
                  </a:lnTo>
                  <a:lnTo>
                    <a:pt x="96" y="31"/>
                  </a:lnTo>
                  <a:lnTo>
                    <a:pt x="100" y="25"/>
                  </a:lnTo>
                  <a:lnTo>
                    <a:pt x="105" y="19"/>
                  </a:lnTo>
                  <a:lnTo>
                    <a:pt x="111" y="15"/>
                  </a:lnTo>
                  <a:lnTo>
                    <a:pt x="117" y="11"/>
                  </a:lnTo>
                  <a:lnTo>
                    <a:pt x="125" y="8"/>
                  </a:lnTo>
                  <a:lnTo>
                    <a:pt x="132" y="4"/>
                  </a:lnTo>
                  <a:lnTo>
                    <a:pt x="140" y="2"/>
                  </a:lnTo>
                  <a:lnTo>
                    <a:pt x="150" y="0"/>
                  </a:lnTo>
                  <a:lnTo>
                    <a:pt x="159" y="0"/>
                  </a:lnTo>
                  <a:lnTo>
                    <a:pt x="1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743200" y="1066800"/>
            <a:ext cx="762000" cy="1524000"/>
            <a:chOff x="3349625" y="3351043"/>
            <a:chExt cx="815578" cy="1659107"/>
          </a:xfrm>
        </p:grpSpPr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349625" y="3873613"/>
              <a:ext cx="806649" cy="187949"/>
            </a:xfrm>
            <a:custGeom>
              <a:avLst/>
              <a:gdLst>
                <a:gd name="T0" fmla="*/ 2147483647 w 1626"/>
                <a:gd name="T1" fmla="*/ 0 h 511"/>
                <a:gd name="T2" fmla="*/ 2147483647 w 1626"/>
                <a:gd name="T3" fmla="*/ 2147483647 h 511"/>
                <a:gd name="T4" fmla="*/ 2147483647 w 1626"/>
                <a:gd name="T5" fmla="*/ 2147483647 h 511"/>
                <a:gd name="T6" fmla="*/ 2147483647 w 1626"/>
                <a:gd name="T7" fmla="*/ 2147483647 h 511"/>
                <a:gd name="T8" fmla="*/ 2147483647 w 1626"/>
                <a:gd name="T9" fmla="*/ 2147483647 h 511"/>
                <a:gd name="T10" fmla="*/ 2147483647 w 1626"/>
                <a:gd name="T11" fmla="*/ 2147483647 h 511"/>
                <a:gd name="T12" fmla="*/ 2147483647 w 1626"/>
                <a:gd name="T13" fmla="*/ 2147483647 h 511"/>
                <a:gd name="T14" fmla="*/ 2147483647 w 1626"/>
                <a:gd name="T15" fmla="*/ 2147483647 h 511"/>
                <a:gd name="T16" fmla="*/ 2147483647 w 1626"/>
                <a:gd name="T17" fmla="*/ 2147483647 h 511"/>
                <a:gd name="T18" fmla="*/ 2147483647 w 1626"/>
                <a:gd name="T19" fmla="*/ 2147483647 h 511"/>
                <a:gd name="T20" fmla="*/ 2147483647 w 1626"/>
                <a:gd name="T21" fmla="*/ 2147483647 h 511"/>
                <a:gd name="T22" fmla="*/ 2147483647 w 1626"/>
                <a:gd name="T23" fmla="*/ 2147483647 h 511"/>
                <a:gd name="T24" fmla="*/ 2147483647 w 1626"/>
                <a:gd name="T25" fmla="*/ 2147483647 h 511"/>
                <a:gd name="T26" fmla="*/ 2147483647 w 1626"/>
                <a:gd name="T27" fmla="*/ 2147483647 h 511"/>
                <a:gd name="T28" fmla="*/ 2147483647 w 1626"/>
                <a:gd name="T29" fmla="*/ 2147483647 h 511"/>
                <a:gd name="T30" fmla="*/ 2147483647 w 1626"/>
                <a:gd name="T31" fmla="*/ 2147483647 h 511"/>
                <a:gd name="T32" fmla="*/ 2147483647 w 1626"/>
                <a:gd name="T33" fmla="*/ 2147483647 h 511"/>
                <a:gd name="T34" fmla="*/ 2147483647 w 1626"/>
                <a:gd name="T35" fmla="*/ 2147483647 h 511"/>
                <a:gd name="T36" fmla="*/ 2147483647 w 1626"/>
                <a:gd name="T37" fmla="*/ 2147483647 h 511"/>
                <a:gd name="T38" fmla="*/ 2147483647 w 1626"/>
                <a:gd name="T39" fmla="*/ 2147483647 h 511"/>
                <a:gd name="T40" fmla="*/ 2147483647 w 1626"/>
                <a:gd name="T41" fmla="*/ 2147483647 h 511"/>
                <a:gd name="T42" fmla="*/ 2147483647 w 1626"/>
                <a:gd name="T43" fmla="*/ 2147483647 h 511"/>
                <a:gd name="T44" fmla="*/ 2147483647 w 1626"/>
                <a:gd name="T45" fmla="*/ 2147483647 h 511"/>
                <a:gd name="T46" fmla="*/ 2147483647 w 1626"/>
                <a:gd name="T47" fmla="*/ 2147483647 h 511"/>
                <a:gd name="T48" fmla="*/ 2147483647 w 1626"/>
                <a:gd name="T49" fmla="*/ 2147483647 h 511"/>
                <a:gd name="T50" fmla="*/ 2147483647 w 1626"/>
                <a:gd name="T51" fmla="*/ 2147483647 h 511"/>
                <a:gd name="T52" fmla="*/ 2147483647 w 1626"/>
                <a:gd name="T53" fmla="*/ 2147483647 h 511"/>
                <a:gd name="T54" fmla="*/ 2147483647 w 1626"/>
                <a:gd name="T55" fmla="*/ 2147483647 h 511"/>
                <a:gd name="T56" fmla="*/ 2147483647 w 1626"/>
                <a:gd name="T57" fmla="*/ 2147483647 h 511"/>
                <a:gd name="T58" fmla="*/ 2147483647 w 1626"/>
                <a:gd name="T59" fmla="*/ 2147483647 h 511"/>
                <a:gd name="T60" fmla="*/ 2147483647 w 1626"/>
                <a:gd name="T61" fmla="*/ 2147483647 h 511"/>
                <a:gd name="T62" fmla="*/ 2147483647 w 1626"/>
                <a:gd name="T63" fmla="*/ 2147483647 h 511"/>
                <a:gd name="T64" fmla="*/ 2147483647 w 1626"/>
                <a:gd name="T65" fmla="*/ 2147483647 h 511"/>
                <a:gd name="T66" fmla="*/ 2147483647 w 1626"/>
                <a:gd name="T67" fmla="*/ 2147483647 h 511"/>
                <a:gd name="T68" fmla="*/ 2147483647 w 1626"/>
                <a:gd name="T69" fmla="*/ 2147483647 h 511"/>
                <a:gd name="T70" fmla="*/ 2147483647 w 1626"/>
                <a:gd name="T71" fmla="*/ 2147483647 h 511"/>
                <a:gd name="T72" fmla="*/ 2147483647 w 1626"/>
                <a:gd name="T73" fmla="*/ 2147483647 h 511"/>
                <a:gd name="T74" fmla="*/ 2147483647 w 1626"/>
                <a:gd name="T75" fmla="*/ 2147483647 h 511"/>
                <a:gd name="T76" fmla="*/ 2147483647 w 1626"/>
                <a:gd name="T77" fmla="*/ 2147483647 h 511"/>
                <a:gd name="T78" fmla="*/ 2147483647 w 1626"/>
                <a:gd name="T79" fmla="*/ 2147483647 h 511"/>
                <a:gd name="T80" fmla="*/ 2147483647 w 1626"/>
                <a:gd name="T81" fmla="*/ 2147483647 h 511"/>
                <a:gd name="T82" fmla="*/ 2147483647 w 1626"/>
                <a:gd name="T83" fmla="*/ 2147483647 h 511"/>
                <a:gd name="T84" fmla="*/ 2147483647 w 1626"/>
                <a:gd name="T85" fmla="*/ 2147483647 h 511"/>
                <a:gd name="T86" fmla="*/ 2147483647 w 1626"/>
                <a:gd name="T87" fmla="*/ 2147483647 h 511"/>
                <a:gd name="T88" fmla="*/ 2147483647 w 1626"/>
                <a:gd name="T89" fmla="*/ 2147483647 h 511"/>
                <a:gd name="T90" fmla="*/ 2147483647 w 1626"/>
                <a:gd name="T91" fmla="*/ 2147483647 h 511"/>
                <a:gd name="T92" fmla="*/ 2147483647 w 1626"/>
                <a:gd name="T93" fmla="*/ 2147483647 h 511"/>
                <a:gd name="T94" fmla="*/ 2147483647 w 1626"/>
                <a:gd name="T95" fmla="*/ 2147483647 h 511"/>
                <a:gd name="T96" fmla="*/ 2147483647 w 1626"/>
                <a:gd name="T97" fmla="*/ 2147483647 h 511"/>
                <a:gd name="T98" fmla="*/ 2147483647 w 1626"/>
                <a:gd name="T99" fmla="*/ 2147483647 h 511"/>
                <a:gd name="T100" fmla="*/ 2147483647 w 1626"/>
                <a:gd name="T101" fmla="*/ 2147483647 h 511"/>
                <a:gd name="T102" fmla="*/ 2147483647 w 1626"/>
                <a:gd name="T103" fmla="*/ 2147483647 h 511"/>
                <a:gd name="T104" fmla="*/ 2147483647 w 1626"/>
                <a:gd name="T105" fmla="*/ 2147483647 h 511"/>
                <a:gd name="T106" fmla="*/ 2147483647 w 1626"/>
                <a:gd name="T107" fmla="*/ 2147483647 h 511"/>
                <a:gd name="T108" fmla="*/ 2147483647 w 1626"/>
                <a:gd name="T109" fmla="*/ 2147483647 h 511"/>
                <a:gd name="T110" fmla="*/ 2147483647 w 1626"/>
                <a:gd name="T111" fmla="*/ 2147483647 h 511"/>
                <a:gd name="T112" fmla="*/ 2147483647 w 1626"/>
                <a:gd name="T113" fmla="*/ 2147483647 h 511"/>
                <a:gd name="T114" fmla="*/ 2147483647 w 1626"/>
                <a:gd name="T115" fmla="*/ 0 h 511"/>
                <a:gd name="T116" fmla="*/ 2147483647 w 1626"/>
                <a:gd name="T117" fmla="*/ 0 h 51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26"/>
                <a:gd name="T178" fmla="*/ 0 h 511"/>
                <a:gd name="T179" fmla="*/ 1626 w 1626"/>
                <a:gd name="T180" fmla="*/ 511 h 51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26" h="511">
                  <a:moveTo>
                    <a:pt x="1254" y="0"/>
                  </a:moveTo>
                  <a:lnTo>
                    <a:pt x="1262" y="0"/>
                  </a:lnTo>
                  <a:lnTo>
                    <a:pt x="1269" y="0"/>
                  </a:lnTo>
                  <a:lnTo>
                    <a:pt x="1277" y="2"/>
                  </a:lnTo>
                  <a:lnTo>
                    <a:pt x="1287" y="2"/>
                  </a:lnTo>
                  <a:lnTo>
                    <a:pt x="1298" y="4"/>
                  </a:lnTo>
                  <a:lnTo>
                    <a:pt x="1310" y="6"/>
                  </a:lnTo>
                  <a:lnTo>
                    <a:pt x="1321" y="8"/>
                  </a:lnTo>
                  <a:lnTo>
                    <a:pt x="1335" y="10"/>
                  </a:lnTo>
                  <a:lnTo>
                    <a:pt x="1350" y="14"/>
                  </a:lnTo>
                  <a:lnTo>
                    <a:pt x="1365" y="17"/>
                  </a:lnTo>
                  <a:lnTo>
                    <a:pt x="1381" y="21"/>
                  </a:lnTo>
                  <a:lnTo>
                    <a:pt x="1398" y="25"/>
                  </a:lnTo>
                  <a:lnTo>
                    <a:pt x="1415" y="31"/>
                  </a:lnTo>
                  <a:lnTo>
                    <a:pt x="1434" y="37"/>
                  </a:lnTo>
                  <a:lnTo>
                    <a:pt x="1454" y="42"/>
                  </a:lnTo>
                  <a:lnTo>
                    <a:pt x="1475" y="48"/>
                  </a:lnTo>
                  <a:lnTo>
                    <a:pt x="1494" y="56"/>
                  </a:lnTo>
                  <a:lnTo>
                    <a:pt x="1511" y="64"/>
                  </a:lnTo>
                  <a:lnTo>
                    <a:pt x="1527" y="71"/>
                  </a:lnTo>
                  <a:lnTo>
                    <a:pt x="1542" y="79"/>
                  </a:lnTo>
                  <a:lnTo>
                    <a:pt x="1555" y="87"/>
                  </a:lnTo>
                  <a:lnTo>
                    <a:pt x="1567" y="94"/>
                  </a:lnTo>
                  <a:lnTo>
                    <a:pt x="1578" y="100"/>
                  </a:lnTo>
                  <a:lnTo>
                    <a:pt x="1588" y="108"/>
                  </a:lnTo>
                  <a:lnTo>
                    <a:pt x="1598" y="113"/>
                  </a:lnTo>
                  <a:lnTo>
                    <a:pt x="1605" y="121"/>
                  </a:lnTo>
                  <a:lnTo>
                    <a:pt x="1613" y="127"/>
                  </a:lnTo>
                  <a:lnTo>
                    <a:pt x="1617" y="135"/>
                  </a:lnTo>
                  <a:lnTo>
                    <a:pt x="1621" y="140"/>
                  </a:lnTo>
                  <a:lnTo>
                    <a:pt x="1624" y="148"/>
                  </a:lnTo>
                  <a:lnTo>
                    <a:pt x="1626" y="154"/>
                  </a:lnTo>
                  <a:lnTo>
                    <a:pt x="1626" y="161"/>
                  </a:lnTo>
                  <a:lnTo>
                    <a:pt x="1626" y="169"/>
                  </a:lnTo>
                  <a:lnTo>
                    <a:pt x="1624" y="179"/>
                  </a:lnTo>
                  <a:lnTo>
                    <a:pt x="1621" y="186"/>
                  </a:lnTo>
                  <a:lnTo>
                    <a:pt x="1615" y="196"/>
                  </a:lnTo>
                  <a:lnTo>
                    <a:pt x="1609" y="204"/>
                  </a:lnTo>
                  <a:lnTo>
                    <a:pt x="1601" y="211"/>
                  </a:lnTo>
                  <a:lnTo>
                    <a:pt x="1592" y="219"/>
                  </a:lnTo>
                  <a:lnTo>
                    <a:pt x="1580" y="227"/>
                  </a:lnTo>
                  <a:lnTo>
                    <a:pt x="1569" y="234"/>
                  </a:lnTo>
                  <a:lnTo>
                    <a:pt x="1553" y="242"/>
                  </a:lnTo>
                  <a:lnTo>
                    <a:pt x="1538" y="250"/>
                  </a:lnTo>
                  <a:lnTo>
                    <a:pt x="1523" y="255"/>
                  </a:lnTo>
                  <a:lnTo>
                    <a:pt x="1503" y="261"/>
                  </a:lnTo>
                  <a:lnTo>
                    <a:pt x="1484" y="267"/>
                  </a:lnTo>
                  <a:lnTo>
                    <a:pt x="1463" y="273"/>
                  </a:lnTo>
                  <a:lnTo>
                    <a:pt x="1440" y="279"/>
                  </a:lnTo>
                  <a:lnTo>
                    <a:pt x="1402" y="286"/>
                  </a:lnTo>
                  <a:lnTo>
                    <a:pt x="1363" y="294"/>
                  </a:lnTo>
                  <a:lnTo>
                    <a:pt x="1325" y="302"/>
                  </a:lnTo>
                  <a:lnTo>
                    <a:pt x="1290" y="307"/>
                  </a:lnTo>
                  <a:lnTo>
                    <a:pt x="1256" y="313"/>
                  </a:lnTo>
                  <a:lnTo>
                    <a:pt x="1223" y="321"/>
                  </a:lnTo>
                  <a:lnTo>
                    <a:pt x="1208" y="325"/>
                  </a:lnTo>
                  <a:lnTo>
                    <a:pt x="1193" y="327"/>
                  </a:lnTo>
                  <a:lnTo>
                    <a:pt x="1179" y="330"/>
                  </a:lnTo>
                  <a:lnTo>
                    <a:pt x="1164" y="336"/>
                  </a:lnTo>
                  <a:lnTo>
                    <a:pt x="1158" y="336"/>
                  </a:lnTo>
                  <a:lnTo>
                    <a:pt x="1150" y="338"/>
                  </a:lnTo>
                  <a:lnTo>
                    <a:pt x="1143" y="340"/>
                  </a:lnTo>
                  <a:lnTo>
                    <a:pt x="1133" y="342"/>
                  </a:lnTo>
                  <a:lnTo>
                    <a:pt x="1125" y="344"/>
                  </a:lnTo>
                  <a:lnTo>
                    <a:pt x="1116" y="346"/>
                  </a:lnTo>
                  <a:lnTo>
                    <a:pt x="1104" y="348"/>
                  </a:lnTo>
                  <a:lnTo>
                    <a:pt x="1093" y="351"/>
                  </a:lnTo>
                  <a:lnTo>
                    <a:pt x="1081" y="353"/>
                  </a:lnTo>
                  <a:lnTo>
                    <a:pt x="1070" y="355"/>
                  </a:lnTo>
                  <a:lnTo>
                    <a:pt x="1056" y="359"/>
                  </a:lnTo>
                  <a:lnTo>
                    <a:pt x="1043" y="363"/>
                  </a:lnTo>
                  <a:lnTo>
                    <a:pt x="1029" y="365"/>
                  </a:lnTo>
                  <a:lnTo>
                    <a:pt x="1014" y="369"/>
                  </a:lnTo>
                  <a:lnTo>
                    <a:pt x="999" y="373"/>
                  </a:lnTo>
                  <a:lnTo>
                    <a:pt x="981" y="376"/>
                  </a:lnTo>
                  <a:lnTo>
                    <a:pt x="966" y="380"/>
                  </a:lnTo>
                  <a:lnTo>
                    <a:pt x="949" y="384"/>
                  </a:lnTo>
                  <a:lnTo>
                    <a:pt x="930" y="390"/>
                  </a:lnTo>
                  <a:lnTo>
                    <a:pt x="912" y="394"/>
                  </a:lnTo>
                  <a:lnTo>
                    <a:pt x="891" y="398"/>
                  </a:lnTo>
                  <a:lnTo>
                    <a:pt x="872" y="403"/>
                  </a:lnTo>
                  <a:lnTo>
                    <a:pt x="851" y="409"/>
                  </a:lnTo>
                  <a:lnTo>
                    <a:pt x="830" y="413"/>
                  </a:lnTo>
                  <a:lnTo>
                    <a:pt x="809" y="419"/>
                  </a:lnTo>
                  <a:lnTo>
                    <a:pt x="786" y="424"/>
                  </a:lnTo>
                  <a:lnTo>
                    <a:pt x="764" y="430"/>
                  </a:lnTo>
                  <a:lnTo>
                    <a:pt x="739" y="436"/>
                  </a:lnTo>
                  <a:lnTo>
                    <a:pt x="716" y="442"/>
                  </a:lnTo>
                  <a:lnTo>
                    <a:pt x="691" y="447"/>
                  </a:lnTo>
                  <a:lnTo>
                    <a:pt x="665" y="455"/>
                  </a:lnTo>
                  <a:lnTo>
                    <a:pt x="640" y="461"/>
                  </a:lnTo>
                  <a:lnTo>
                    <a:pt x="611" y="467"/>
                  </a:lnTo>
                  <a:lnTo>
                    <a:pt x="584" y="472"/>
                  </a:lnTo>
                  <a:lnTo>
                    <a:pt x="559" y="478"/>
                  </a:lnTo>
                  <a:lnTo>
                    <a:pt x="534" y="484"/>
                  </a:lnTo>
                  <a:lnTo>
                    <a:pt x="509" y="488"/>
                  </a:lnTo>
                  <a:lnTo>
                    <a:pt x="486" y="492"/>
                  </a:lnTo>
                  <a:lnTo>
                    <a:pt x="465" y="495"/>
                  </a:lnTo>
                  <a:lnTo>
                    <a:pt x="444" y="499"/>
                  </a:lnTo>
                  <a:lnTo>
                    <a:pt x="423" y="501"/>
                  </a:lnTo>
                  <a:lnTo>
                    <a:pt x="405" y="503"/>
                  </a:lnTo>
                  <a:lnTo>
                    <a:pt x="386" y="505"/>
                  </a:lnTo>
                  <a:lnTo>
                    <a:pt x="369" y="507"/>
                  </a:lnTo>
                  <a:lnTo>
                    <a:pt x="354" y="509"/>
                  </a:lnTo>
                  <a:lnTo>
                    <a:pt x="338" y="509"/>
                  </a:lnTo>
                  <a:lnTo>
                    <a:pt x="325" y="509"/>
                  </a:lnTo>
                  <a:lnTo>
                    <a:pt x="311" y="511"/>
                  </a:lnTo>
                  <a:lnTo>
                    <a:pt x="283" y="509"/>
                  </a:lnTo>
                  <a:lnTo>
                    <a:pt x="254" y="509"/>
                  </a:lnTo>
                  <a:lnTo>
                    <a:pt x="227" y="507"/>
                  </a:lnTo>
                  <a:lnTo>
                    <a:pt x="202" y="503"/>
                  </a:lnTo>
                  <a:lnTo>
                    <a:pt x="179" y="499"/>
                  </a:lnTo>
                  <a:lnTo>
                    <a:pt x="156" y="495"/>
                  </a:lnTo>
                  <a:lnTo>
                    <a:pt x="135" y="490"/>
                  </a:lnTo>
                  <a:lnTo>
                    <a:pt x="114" y="482"/>
                  </a:lnTo>
                  <a:lnTo>
                    <a:pt x="100" y="476"/>
                  </a:lnTo>
                  <a:lnTo>
                    <a:pt x="89" y="469"/>
                  </a:lnTo>
                  <a:lnTo>
                    <a:pt x="77" y="463"/>
                  </a:lnTo>
                  <a:lnTo>
                    <a:pt x="66" y="455"/>
                  </a:lnTo>
                  <a:lnTo>
                    <a:pt x="56" y="449"/>
                  </a:lnTo>
                  <a:lnTo>
                    <a:pt x="46" y="442"/>
                  </a:lnTo>
                  <a:lnTo>
                    <a:pt x="37" y="436"/>
                  </a:lnTo>
                  <a:lnTo>
                    <a:pt x="29" y="430"/>
                  </a:lnTo>
                  <a:lnTo>
                    <a:pt x="23" y="422"/>
                  </a:lnTo>
                  <a:lnTo>
                    <a:pt x="18" y="417"/>
                  </a:lnTo>
                  <a:lnTo>
                    <a:pt x="12" y="409"/>
                  </a:lnTo>
                  <a:lnTo>
                    <a:pt x="8" y="403"/>
                  </a:lnTo>
                  <a:lnTo>
                    <a:pt x="4" y="398"/>
                  </a:lnTo>
                  <a:lnTo>
                    <a:pt x="2" y="390"/>
                  </a:lnTo>
                  <a:lnTo>
                    <a:pt x="2" y="384"/>
                  </a:lnTo>
                  <a:lnTo>
                    <a:pt x="0" y="376"/>
                  </a:lnTo>
                  <a:lnTo>
                    <a:pt x="2" y="367"/>
                  </a:lnTo>
                  <a:lnTo>
                    <a:pt x="4" y="357"/>
                  </a:lnTo>
                  <a:lnTo>
                    <a:pt x="8" y="348"/>
                  </a:lnTo>
                  <a:lnTo>
                    <a:pt x="12" y="340"/>
                  </a:lnTo>
                  <a:lnTo>
                    <a:pt x="20" y="330"/>
                  </a:lnTo>
                  <a:lnTo>
                    <a:pt x="27" y="323"/>
                  </a:lnTo>
                  <a:lnTo>
                    <a:pt x="37" y="317"/>
                  </a:lnTo>
                  <a:lnTo>
                    <a:pt x="46" y="309"/>
                  </a:lnTo>
                  <a:lnTo>
                    <a:pt x="60" y="303"/>
                  </a:lnTo>
                  <a:lnTo>
                    <a:pt x="73" y="298"/>
                  </a:lnTo>
                  <a:lnTo>
                    <a:pt x="87" y="294"/>
                  </a:lnTo>
                  <a:lnTo>
                    <a:pt x="104" y="290"/>
                  </a:lnTo>
                  <a:lnTo>
                    <a:pt x="121" y="286"/>
                  </a:lnTo>
                  <a:lnTo>
                    <a:pt x="141" y="282"/>
                  </a:lnTo>
                  <a:lnTo>
                    <a:pt x="160" y="280"/>
                  </a:lnTo>
                  <a:lnTo>
                    <a:pt x="183" y="279"/>
                  </a:lnTo>
                  <a:lnTo>
                    <a:pt x="300" y="255"/>
                  </a:lnTo>
                  <a:lnTo>
                    <a:pt x="417" y="229"/>
                  </a:lnTo>
                  <a:lnTo>
                    <a:pt x="534" y="202"/>
                  </a:lnTo>
                  <a:lnTo>
                    <a:pt x="594" y="188"/>
                  </a:lnTo>
                  <a:lnTo>
                    <a:pt x="651" y="173"/>
                  </a:lnTo>
                  <a:lnTo>
                    <a:pt x="709" y="158"/>
                  </a:lnTo>
                  <a:lnTo>
                    <a:pt x="766" y="142"/>
                  </a:lnTo>
                  <a:lnTo>
                    <a:pt x="824" y="125"/>
                  </a:lnTo>
                  <a:lnTo>
                    <a:pt x="882" y="110"/>
                  </a:lnTo>
                  <a:lnTo>
                    <a:pt x="939" y="92"/>
                  </a:lnTo>
                  <a:lnTo>
                    <a:pt x="995" y="73"/>
                  </a:lnTo>
                  <a:lnTo>
                    <a:pt x="1052" y="54"/>
                  </a:lnTo>
                  <a:lnTo>
                    <a:pt x="1108" y="35"/>
                  </a:lnTo>
                  <a:lnTo>
                    <a:pt x="1123" y="31"/>
                  </a:lnTo>
                  <a:lnTo>
                    <a:pt x="1137" y="27"/>
                  </a:lnTo>
                  <a:lnTo>
                    <a:pt x="1152" y="23"/>
                  </a:lnTo>
                  <a:lnTo>
                    <a:pt x="1164" y="19"/>
                  </a:lnTo>
                  <a:lnTo>
                    <a:pt x="1177" y="17"/>
                  </a:lnTo>
                  <a:lnTo>
                    <a:pt x="1189" y="14"/>
                  </a:lnTo>
                  <a:lnTo>
                    <a:pt x="1198" y="12"/>
                  </a:lnTo>
                  <a:lnTo>
                    <a:pt x="1208" y="10"/>
                  </a:lnTo>
                  <a:lnTo>
                    <a:pt x="1217" y="8"/>
                  </a:lnTo>
                  <a:lnTo>
                    <a:pt x="1225" y="6"/>
                  </a:lnTo>
                  <a:lnTo>
                    <a:pt x="1233" y="4"/>
                  </a:lnTo>
                  <a:lnTo>
                    <a:pt x="1239" y="2"/>
                  </a:lnTo>
                  <a:lnTo>
                    <a:pt x="1244" y="0"/>
                  </a:lnTo>
                  <a:lnTo>
                    <a:pt x="1248" y="0"/>
                  </a:lnTo>
                  <a:lnTo>
                    <a:pt x="1252" y="0"/>
                  </a:lnTo>
                  <a:lnTo>
                    <a:pt x="125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664149" y="3351043"/>
              <a:ext cx="299641" cy="1091576"/>
            </a:xfrm>
            <a:custGeom>
              <a:avLst/>
              <a:gdLst>
                <a:gd name="T0" fmla="*/ 2147483647 w 605"/>
                <a:gd name="T1" fmla="*/ 2147483647 h 2962"/>
                <a:gd name="T2" fmla="*/ 2147483647 w 605"/>
                <a:gd name="T3" fmla="*/ 2147483647 h 2962"/>
                <a:gd name="T4" fmla="*/ 2147483647 w 605"/>
                <a:gd name="T5" fmla="*/ 2147483647 h 2962"/>
                <a:gd name="T6" fmla="*/ 2147483647 w 605"/>
                <a:gd name="T7" fmla="*/ 2147483647 h 2962"/>
                <a:gd name="T8" fmla="*/ 2147483647 w 605"/>
                <a:gd name="T9" fmla="*/ 2147483647 h 2962"/>
                <a:gd name="T10" fmla="*/ 2147483647 w 605"/>
                <a:gd name="T11" fmla="*/ 2147483647 h 2962"/>
                <a:gd name="T12" fmla="*/ 2147483647 w 605"/>
                <a:gd name="T13" fmla="*/ 2147483647 h 2962"/>
                <a:gd name="T14" fmla="*/ 2147483647 w 605"/>
                <a:gd name="T15" fmla="*/ 2147483647 h 2962"/>
                <a:gd name="T16" fmla="*/ 2147483647 w 605"/>
                <a:gd name="T17" fmla="*/ 2147483647 h 2962"/>
                <a:gd name="T18" fmla="*/ 2147483647 w 605"/>
                <a:gd name="T19" fmla="*/ 2147483647 h 2962"/>
                <a:gd name="T20" fmla="*/ 2147483647 w 605"/>
                <a:gd name="T21" fmla="*/ 2147483647 h 2962"/>
                <a:gd name="T22" fmla="*/ 2147483647 w 605"/>
                <a:gd name="T23" fmla="*/ 2147483647 h 2962"/>
                <a:gd name="T24" fmla="*/ 2147483647 w 605"/>
                <a:gd name="T25" fmla="*/ 2147483647 h 2962"/>
                <a:gd name="T26" fmla="*/ 2147483647 w 605"/>
                <a:gd name="T27" fmla="*/ 2147483647 h 2962"/>
                <a:gd name="T28" fmla="*/ 2147483647 w 605"/>
                <a:gd name="T29" fmla="*/ 2147483647 h 2962"/>
                <a:gd name="T30" fmla="*/ 2147483647 w 605"/>
                <a:gd name="T31" fmla="*/ 2147483647 h 2962"/>
                <a:gd name="T32" fmla="*/ 2147483647 w 605"/>
                <a:gd name="T33" fmla="*/ 2147483647 h 2962"/>
                <a:gd name="T34" fmla="*/ 2147483647 w 605"/>
                <a:gd name="T35" fmla="*/ 2147483647 h 2962"/>
                <a:gd name="T36" fmla="*/ 2147483647 w 605"/>
                <a:gd name="T37" fmla="*/ 2147483647 h 2962"/>
                <a:gd name="T38" fmla="*/ 2147483647 w 605"/>
                <a:gd name="T39" fmla="*/ 2147483647 h 2962"/>
                <a:gd name="T40" fmla="*/ 2147483647 w 605"/>
                <a:gd name="T41" fmla="*/ 2147483647 h 2962"/>
                <a:gd name="T42" fmla="*/ 2147483647 w 605"/>
                <a:gd name="T43" fmla="*/ 2147483647 h 2962"/>
                <a:gd name="T44" fmla="*/ 2147483647 w 605"/>
                <a:gd name="T45" fmla="*/ 2147483647 h 2962"/>
                <a:gd name="T46" fmla="*/ 2147483647 w 605"/>
                <a:gd name="T47" fmla="*/ 2147483647 h 2962"/>
                <a:gd name="T48" fmla="*/ 2147483647 w 605"/>
                <a:gd name="T49" fmla="*/ 2147483647 h 2962"/>
                <a:gd name="T50" fmla="*/ 2147483647 w 605"/>
                <a:gd name="T51" fmla="*/ 2147483647 h 2962"/>
                <a:gd name="T52" fmla="*/ 2147483647 w 605"/>
                <a:gd name="T53" fmla="*/ 2147483647 h 2962"/>
                <a:gd name="T54" fmla="*/ 2147483647 w 605"/>
                <a:gd name="T55" fmla="*/ 2147483647 h 2962"/>
                <a:gd name="T56" fmla="*/ 2147483647 w 605"/>
                <a:gd name="T57" fmla="*/ 2147483647 h 2962"/>
                <a:gd name="T58" fmla="*/ 2147483647 w 605"/>
                <a:gd name="T59" fmla="*/ 2147483647 h 2962"/>
                <a:gd name="T60" fmla="*/ 2147483647 w 605"/>
                <a:gd name="T61" fmla="*/ 2147483647 h 2962"/>
                <a:gd name="T62" fmla="*/ 2147483647 w 605"/>
                <a:gd name="T63" fmla="*/ 2147483647 h 2962"/>
                <a:gd name="T64" fmla="*/ 0 w 605"/>
                <a:gd name="T65" fmla="*/ 2147483647 h 2962"/>
                <a:gd name="T66" fmla="*/ 2147483647 w 605"/>
                <a:gd name="T67" fmla="*/ 2147483647 h 2962"/>
                <a:gd name="T68" fmla="*/ 2147483647 w 605"/>
                <a:gd name="T69" fmla="*/ 2147483647 h 2962"/>
                <a:gd name="T70" fmla="*/ 2147483647 w 605"/>
                <a:gd name="T71" fmla="*/ 2147483647 h 2962"/>
                <a:gd name="T72" fmla="*/ 2147483647 w 605"/>
                <a:gd name="T73" fmla="*/ 2147483647 h 2962"/>
                <a:gd name="T74" fmla="*/ 2147483647 w 605"/>
                <a:gd name="T75" fmla="*/ 2147483647 h 2962"/>
                <a:gd name="T76" fmla="*/ 2147483647 w 605"/>
                <a:gd name="T77" fmla="*/ 2147483647 h 2962"/>
                <a:gd name="T78" fmla="*/ 2147483647 w 605"/>
                <a:gd name="T79" fmla="*/ 2147483647 h 2962"/>
                <a:gd name="T80" fmla="*/ 2147483647 w 605"/>
                <a:gd name="T81" fmla="*/ 2147483647 h 2962"/>
                <a:gd name="T82" fmla="*/ 2147483647 w 605"/>
                <a:gd name="T83" fmla="*/ 2147483647 h 2962"/>
                <a:gd name="T84" fmla="*/ 2147483647 w 605"/>
                <a:gd name="T85" fmla="*/ 2147483647 h 2962"/>
                <a:gd name="T86" fmla="*/ 2147483647 w 605"/>
                <a:gd name="T87" fmla="*/ 2147483647 h 2962"/>
                <a:gd name="T88" fmla="*/ 2147483647 w 605"/>
                <a:gd name="T89" fmla="*/ 2147483647 h 2962"/>
                <a:gd name="T90" fmla="*/ 2147483647 w 605"/>
                <a:gd name="T91" fmla="*/ 2147483647 h 2962"/>
                <a:gd name="T92" fmla="*/ 2147483647 w 605"/>
                <a:gd name="T93" fmla="*/ 2147483647 h 2962"/>
                <a:gd name="T94" fmla="*/ 2147483647 w 605"/>
                <a:gd name="T95" fmla="*/ 2147483647 h 2962"/>
                <a:gd name="T96" fmla="*/ 2147483647 w 605"/>
                <a:gd name="T97" fmla="*/ 2147483647 h 2962"/>
                <a:gd name="T98" fmla="*/ 2147483647 w 605"/>
                <a:gd name="T99" fmla="*/ 2147483647 h 2962"/>
                <a:gd name="T100" fmla="*/ 2147483647 w 605"/>
                <a:gd name="T101" fmla="*/ 2147483647 h 2962"/>
                <a:gd name="T102" fmla="*/ 2147483647 w 605"/>
                <a:gd name="T103" fmla="*/ 2147483647 h 2962"/>
                <a:gd name="T104" fmla="*/ 2147483647 w 605"/>
                <a:gd name="T105" fmla="*/ 2147483647 h 2962"/>
                <a:gd name="T106" fmla="*/ 2147483647 w 605"/>
                <a:gd name="T107" fmla="*/ 2147483647 h 2962"/>
                <a:gd name="T108" fmla="*/ 2147483647 w 605"/>
                <a:gd name="T109" fmla="*/ 2147483647 h 2962"/>
                <a:gd name="T110" fmla="*/ 2147483647 w 605"/>
                <a:gd name="T111" fmla="*/ 2147483647 h 2962"/>
                <a:gd name="T112" fmla="*/ 2147483647 w 605"/>
                <a:gd name="T113" fmla="*/ 0 h 29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05"/>
                <a:gd name="T172" fmla="*/ 0 h 2962"/>
                <a:gd name="T173" fmla="*/ 605 w 605"/>
                <a:gd name="T174" fmla="*/ 2962 h 29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05" h="2962">
                  <a:moveTo>
                    <a:pt x="175" y="0"/>
                  </a:moveTo>
                  <a:lnTo>
                    <a:pt x="188" y="0"/>
                  </a:lnTo>
                  <a:lnTo>
                    <a:pt x="201" y="1"/>
                  </a:lnTo>
                  <a:lnTo>
                    <a:pt x="215" y="3"/>
                  </a:lnTo>
                  <a:lnTo>
                    <a:pt x="230" y="7"/>
                  </a:lnTo>
                  <a:lnTo>
                    <a:pt x="246" y="11"/>
                  </a:lnTo>
                  <a:lnTo>
                    <a:pt x="261" y="17"/>
                  </a:lnTo>
                  <a:lnTo>
                    <a:pt x="276" y="23"/>
                  </a:lnTo>
                  <a:lnTo>
                    <a:pt x="294" y="30"/>
                  </a:lnTo>
                  <a:lnTo>
                    <a:pt x="311" y="38"/>
                  </a:lnTo>
                  <a:lnTo>
                    <a:pt x="328" y="48"/>
                  </a:lnTo>
                  <a:lnTo>
                    <a:pt x="347" y="57"/>
                  </a:lnTo>
                  <a:lnTo>
                    <a:pt x="365" y="69"/>
                  </a:lnTo>
                  <a:lnTo>
                    <a:pt x="384" y="82"/>
                  </a:lnTo>
                  <a:lnTo>
                    <a:pt x="405" y="96"/>
                  </a:lnTo>
                  <a:lnTo>
                    <a:pt x="424" y="109"/>
                  </a:lnTo>
                  <a:lnTo>
                    <a:pt x="445" y="124"/>
                  </a:lnTo>
                  <a:lnTo>
                    <a:pt x="464" y="142"/>
                  </a:lnTo>
                  <a:lnTo>
                    <a:pt x="484" y="159"/>
                  </a:lnTo>
                  <a:lnTo>
                    <a:pt x="499" y="174"/>
                  </a:lnTo>
                  <a:lnTo>
                    <a:pt x="514" y="190"/>
                  </a:lnTo>
                  <a:lnTo>
                    <a:pt x="530" y="207"/>
                  </a:lnTo>
                  <a:lnTo>
                    <a:pt x="543" y="222"/>
                  </a:lnTo>
                  <a:lnTo>
                    <a:pt x="555" y="236"/>
                  </a:lnTo>
                  <a:lnTo>
                    <a:pt x="564" y="251"/>
                  </a:lnTo>
                  <a:lnTo>
                    <a:pt x="574" y="264"/>
                  </a:lnTo>
                  <a:lnTo>
                    <a:pt x="582" y="278"/>
                  </a:lnTo>
                  <a:lnTo>
                    <a:pt x="589" y="293"/>
                  </a:lnTo>
                  <a:lnTo>
                    <a:pt x="593" y="305"/>
                  </a:lnTo>
                  <a:lnTo>
                    <a:pt x="599" y="318"/>
                  </a:lnTo>
                  <a:lnTo>
                    <a:pt x="601" y="332"/>
                  </a:lnTo>
                  <a:lnTo>
                    <a:pt x="603" y="343"/>
                  </a:lnTo>
                  <a:lnTo>
                    <a:pt x="605" y="355"/>
                  </a:lnTo>
                  <a:lnTo>
                    <a:pt x="603" y="359"/>
                  </a:lnTo>
                  <a:lnTo>
                    <a:pt x="603" y="362"/>
                  </a:lnTo>
                  <a:lnTo>
                    <a:pt x="603" y="366"/>
                  </a:lnTo>
                  <a:lnTo>
                    <a:pt x="601" y="370"/>
                  </a:lnTo>
                  <a:lnTo>
                    <a:pt x="601" y="374"/>
                  </a:lnTo>
                  <a:lnTo>
                    <a:pt x="599" y="380"/>
                  </a:lnTo>
                  <a:lnTo>
                    <a:pt x="597" y="385"/>
                  </a:lnTo>
                  <a:lnTo>
                    <a:pt x="595" y="393"/>
                  </a:lnTo>
                  <a:lnTo>
                    <a:pt x="593" y="401"/>
                  </a:lnTo>
                  <a:lnTo>
                    <a:pt x="589" y="408"/>
                  </a:lnTo>
                  <a:lnTo>
                    <a:pt x="587" y="416"/>
                  </a:lnTo>
                  <a:lnTo>
                    <a:pt x="583" y="426"/>
                  </a:lnTo>
                  <a:lnTo>
                    <a:pt x="582" y="435"/>
                  </a:lnTo>
                  <a:lnTo>
                    <a:pt x="578" y="445"/>
                  </a:lnTo>
                  <a:lnTo>
                    <a:pt x="574" y="456"/>
                  </a:lnTo>
                  <a:lnTo>
                    <a:pt x="570" y="468"/>
                  </a:lnTo>
                  <a:lnTo>
                    <a:pt x="562" y="487"/>
                  </a:lnTo>
                  <a:lnTo>
                    <a:pt x="555" y="510"/>
                  </a:lnTo>
                  <a:lnTo>
                    <a:pt x="549" y="533"/>
                  </a:lnTo>
                  <a:lnTo>
                    <a:pt x="541" y="560"/>
                  </a:lnTo>
                  <a:lnTo>
                    <a:pt x="535" y="587"/>
                  </a:lnTo>
                  <a:lnTo>
                    <a:pt x="530" y="618"/>
                  </a:lnTo>
                  <a:lnTo>
                    <a:pt x="524" y="648"/>
                  </a:lnTo>
                  <a:lnTo>
                    <a:pt x="518" y="681"/>
                  </a:lnTo>
                  <a:lnTo>
                    <a:pt x="512" y="714"/>
                  </a:lnTo>
                  <a:lnTo>
                    <a:pt x="507" y="750"/>
                  </a:lnTo>
                  <a:lnTo>
                    <a:pt x="501" y="789"/>
                  </a:lnTo>
                  <a:lnTo>
                    <a:pt x="495" y="827"/>
                  </a:lnTo>
                  <a:lnTo>
                    <a:pt x="489" y="867"/>
                  </a:lnTo>
                  <a:lnTo>
                    <a:pt x="484" y="909"/>
                  </a:lnTo>
                  <a:lnTo>
                    <a:pt x="478" y="954"/>
                  </a:lnTo>
                  <a:lnTo>
                    <a:pt x="474" y="998"/>
                  </a:lnTo>
                  <a:lnTo>
                    <a:pt x="474" y="1000"/>
                  </a:lnTo>
                  <a:lnTo>
                    <a:pt x="472" y="1005"/>
                  </a:lnTo>
                  <a:lnTo>
                    <a:pt x="472" y="1015"/>
                  </a:lnTo>
                  <a:lnTo>
                    <a:pt x="470" y="1028"/>
                  </a:lnTo>
                  <a:lnTo>
                    <a:pt x="468" y="1046"/>
                  </a:lnTo>
                  <a:lnTo>
                    <a:pt x="466" y="1067"/>
                  </a:lnTo>
                  <a:lnTo>
                    <a:pt x="463" y="1092"/>
                  </a:lnTo>
                  <a:lnTo>
                    <a:pt x="459" y="1121"/>
                  </a:lnTo>
                  <a:lnTo>
                    <a:pt x="455" y="1153"/>
                  </a:lnTo>
                  <a:lnTo>
                    <a:pt x="451" y="1190"/>
                  </a:lnTo>
                  <a:lnTo>
                    <a:pt x="447" y="1230"/>
                  </a:lnTo>
                  <a:lnTo>
                    <a:pt x="441" y="1274"/>
                  </a:lnTo>
                  <a:lnTo>
                    <a:pt x="436" y="1322"/>
                  </a:lnTo>
                  <a:lnTo>
                    <a:pt x="430" y="1374"/>
                  </a:lnTo>
                  <a:lnTo>
                    <a:pt x="424" y="1430"/>
                  </a:lnTo>
                  <a:lnTo>
                    <a:pt x="418" y="1489"/>
                  </a:lnTo>
                  <a:lnTo>
                    <a:pt x="411" y="1553"/>
                  </a:lnTo>
                  <a:lnTo>
                    <a:pt x="403" y="1620"/>
                  </a:lnTo>
                  <a:lnTo>
                    <a:pt x="395" y="1691"/>
                  </a:lnTo>
                  <a:lnTo>
                    <a:pt x="386" y="1766"/>
                  </a:lnTo>
                  <a:lnTo>
                    <a:pt x="378" y="1844"/>
                  </a:lnTo>
                  <a:lnTo>
                    <a:pt x="368" y="1927"/>
                  </a:lnTo>
                  <a:lnTo>
                    <a:pt x="359" y="2013"/>
                  </a:lnTo>
                  <a:lnTo>
                    <a:pt x="349" y="2103"/>
                  </a:lnTo>
                  <a:lnTo>
                    <a:pt x="338" y="2198"/>
                  </a:lnTo>
                  <a:lnTo>
                    <a:pt x="326" y="2295"/>
                  </a:lnTo>
                  <a:lnTo>
                    <a:pt x="317" y="2397"/>
                  </a:lnTo>
                  <a:lnTo>
                    <a:pt x="303" y="2503"/>
                  </a:lnTo>
                  <a:lnTo>
                    <a:pt x="292" y="2612"/>
                  </a:lnTo>
                  <a:lnTo>
                    <a:pt x="280" y="2725"/>
                  </a:lnTo>
                  <a:lnTo>
                    <a:pt x="267" y="2841"/>
                  </a:lnTo>
                  <a:lnTo>
                    <a:pt x="253" y="2962"/>
                  </a:lnTo>
                  <a:lnTo>
                    <a:pt x="127" y="2962"/>
                  </a:lnTo>
                  <a:lnTo>
                    <a:pt x="0" y="2962"/>
                  </a:lnTo>
                  <a:lnTo>
                    <a:pt x="8" y="2837"/>
                  </a:lnTo>
                  <a:lnTo>
                    <a:pt x="15" y="2712"/>
                  </a:lnTo>
                  <a:lnTo>
                    <a:pt x="23" y="2593"/>
                  </a:lnTo>
                  <a:lnTo>
                    <a:pt x="31" y="2476"/>
                  </a:lnTo>
                  <a:lnTo>
                    <a:pt x="38" y="2363"/>
                  </a:lnTo>
                  <a:lnTo>
                    <a:pt x="44" y="2251"/>
                  </a:lnTo>
                  <a:lnTo>
                    <a:pt x="52" y="2146"/>
                  </a:lnTo>
                  <a:lnTo>
                    <a:pt x="57" y="2040"/>
                  </a:lnTo>
                  <a:lnTo>
                    <a:pt x="63" y="1940"/>
                  </a:lnTo>
                  <a:lnTo>
                    <a:pt x="71" y="1842"/>
                  </a:lnTo>
                  <a:lnTo>
                    <a:pt x="75" y="1748"/>
                  </a:lnTo>
                  <a:lnTo>
                    <a:pt x="81" y="1656"/>
                  </a:lnTo>
                  <a:lnTo>
                    <a:pt x="86" y="1568"/>
                  </a:lnTo>
                  <a:lnTo>
                    <a:pt x="92" y="1482"/>
                  </a:lnTo>
                  <a:lnTo>
                    <a:pt x="96" y="1401"/>
                  </a:lnTo>
                  <a:lnTo>
                    <a:pt x="100" y="1322"/>
                  </a:lnTo>
                  <a:lnTo>
                    <a:pt x="104" y="1245"/>
                  </a:lnTo>
                  <a:lnTo>
                    <a:pt x="107" y="1172"/>
                  </a:lnTo>
                  <a:lnTo>
                    <a:pt x="111" y="1103"/>
                  </a:lnTo>
                  <a:lnTo>
                    <a:pt x="115" y="1038"/>
                  </a:lnTo>
                  <a:lnTo>
                    <a:pt x="119" y="975"/>
                  </a:lnTo>
                  <a:lnTo>
                    <a:pt x="121" y="915"/>
                  </a:lnTo>
                  <a:lnTo>
                    <a:pt x="125" y="858"/>
                  </a:lnTo>
                  <a:lnTo>
                    <a:pt x="127" y="804"/>
                  </a:lnTo>
                  <a:lnTo>
                    <a:pt x="128" y="754"/>
                  </a:lnTo>
                  <a:lnTo>
                    <a:pt x="130" y="706"/>
                  </a:lnTo>
                  <a:lnTo>
                    <a:pt x="130" y="662"/>
                  </a:lnTo>
                  <a:lnTo>
                    <a:pt x="132" y="622"/>
                  </a:lnTo>
                  <a:lnTo>
                    <a:pt x="134" y="583"/>
                  </a:lnTo>
                  <a:lnTo>
                    <a:pt x="134" y="549"/>
                  </a:lnTo>
                  <a:lnTo>
                    <a:pt x="134" y="516"/>
                  </a:lnTo>
                  <a:lnTo>
                    <a:pt x="134" y="489"/>
                  </a:lnTo>
                  <a:lnTo>
                    <a:pt x="134" y="447"/>
                  </a:lnTo>
                  <a:lnTo>
                    <a:pt x="132" y="407"/>
                  </a:lnTo>
                  <a:lnTo>
                    <a:pt x="128" y="368"/>
                  </a:lnTo>
                  <a:lnTo>
                    <a:pt x="123" y="332"/>
                  </a:lnTo>
                  <a:lnTo>
                    <a:pt x="117" y="297"/>
                  </a:lnTo>
                  <a:lnTo>
                    <a:pt x="109" y="263"/>
                  </a:lnTo>
                  <a:lnTo>
                    <a:pt x="100" y="232"/>
                  </a:lnTo>
                  <a:lnTo>
                    <a:pt x="94" y="216"/>
                  </a:lnTo>
                  <a:lnTo>
                    <a:pt x="90" y="201"/>
                  </a:lnTo>
                  <a:lnTo>
                    <a:pt x="86" y="193"/>
                  </a:lnTo>
                  <a:lnTo>
                    <a:pt x="84" y="184"/>
                  </a:lnTo>
                  <a:lnTo>
                    <a:pt x="81" y="176"/>
                  </a:lnTo>
                  <a:lnTo>
                    <a:pt x="79" y="168"/>
                  </a:lnTo>
                  <a:lnTo>
                    <a:pt x="75" y="163"/>
                  </a:lnTo>
                  <a:lnTo>
                    <a:pt x="73" y="155"/>
                  </a:lnTo>
                  <a:lnTo>
                    <a:pt x="71" y="149"/>
                  </a:lnTo>
                  <a:lnTo>
                    <a:pt x="69" y="144"/>
                  </a:lnTo>
                  <a:lnTo>
                    <a:pt x="67" y="140"/>
                  </a:lnTo>
                  <a:lnTo>
                    <a:pt x="65" y="136"/>
                  </a:lnTo>
                  <a:lnTo>
                    <a:pt x="65" y="132"/>
                  </a:lnTo>
                  <a:lnTo>
                    <a:pt x="63" y="130"/>
                  </a:lnTo>
                  <a:lnTo>
                    <a:pt x="63" y="128"/>
                  </a:lnTo>
                  <a:lnTo>
                    <a:pt x="61" y="126"/>
                  </a:lnTo>
                  <a:lnTo>
                    <a:pt x="61" y="124"/>
                  </a:lnTo>
                  <a:lnTo>
                    <a:pt x="61" y="109"/>
                  </a:lnTo>
                  <a:lnTo>
                    <a:pt x="63" y="96"/>
                  </a:lnTo>
                  <a:lnTo>
                    <a:pt x="65" y="82"/>
                  </a:lnTo>
                  <a:lnTo>
                    <a:pt x="69" y="69"/>
                  </a:lnTo>
                  <a:lnTo>
                    <a:pt x="73" y="59"/>
                  </a:lnTo>
                  <a:lnTo>
                    <a:pt x="79" y="48"/>
                  </a:lnTo>
                  <a:lnTo>
                    <a:pt x="84" y="38"/>
                  </a:lnTo>
                  <a:lnTo>
                    <a:pt x="90" y="30"/>
                  </a:lnTo>
                  <a:lnTo>
                    <a:pt x="98" y="23"/>
                  </a:lnTo>
                  <a:lnTo>
                    <a:pt x="107" y="17"/>
                  </a:lnTo>
                  <a:lnTo>
                    <a:pt x="115" y="11"/>
                  </a:lnTo>
                  <a:lnTo>
                    <a:pt x="127" y="7"/>
                  </a:lnTo>
                  <a:lnTo>
                    <a:pt x="136" y="3"/>
                  </a:lnTo>
                  <a:lnTo>
                    <a:pt x="150" y="1"/>
                  </a:lnTo>
                  <a:lnTo>
                    <a:pt x="161" y="0"/>
                  </a:lnTo>
                  <a:lnTo>
                    <a:pt x="17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364508" y="4421981"/>
              <a:ext cx="223242" cy="588169"/>
            </a:xfrm>
            <a:custGeom>
              <a:avLst/>
              <a:gdLst>
                <a:gd name="T0" fmla="*/ 2147483647 w 451"/>
                <a:gd name="T1" fmla="*/ 2147483647 h 1595"/>
                <a:gd name="T2" fmla="*/ 2147483647 w 451"/>
                <a:gd name="T3" fmla="*/ 2147483647 h 1595"/>
                <a:gd name="T4" fmla="*/ 2147483647 w 451"/>
                <a:gd name="T5" fmla="*/ 2147483647 h 1595"/>
                <a:gd name="T6" fmla="*/ 2147483647 w 451"/>
                <a:gd name="T7" fmla="*/ 2147483647 h 1595"/>
                <a:gd name="T8" fmla="*/ 2147483647 w 451"/>
                <a:gd name="T9" fmla="*/ 2147483647 h 1595"/>
                <a:gd name="T10" fmla="*/ 2147483647 w 451"/>
                <a:gd name="T11" fmla="*/ 2147483647 h 1595"/>
                <a:gd name="T12" fmla="*/ 2147483647 w 451"/>
                <a:gd name="T13" fmla="*/ 2147483647 h 1595"/>
                <a:gd name="T14" fmla="*/ 2147483647 w 451"/>
                <a:gd name="T15" fmla="*/ 2147483647 h 1595"/>
                <a:gd name="T16" fmla="*/ 2147483647 w 451"/>
                <a:gd name="T17" fmla="*/ 2147483647 h 1595"/>
                <a:gd name="T18" fmla="*/ 2147483647 w 451"/>
                <a:gd name="T19" fmla="*/ 2147483647 h 1595"/>
                <a:gd name="T20" fmla="*/ 2147483647 w 451"/>
                <a:gd name="T21" fmla="*/ 2147483647 h 1595"/>
                <a:gd name="T22" fmla="*/ 2147483647 w 451"/>
                <a:gd name="T23" fmla="*/ 2147483647 h 1595"/>
                <a:gd name="T24" fmla="*/ 2147483647 w 451"/>
                <a:gd name="T25" fmla="*/ 2147483647 h 1595"/>
                <a:gd name="T26" fmla="*/ 2147483647 w 451"/>
                <a:gd name="T27" fmla="*/ 2147483647 h 1595"/>
                <a:gd name="T28" fmla="*/ 2147483647 w 451"/>
                <a:gd name="T29" fmla="*/ 2147483647 h 1595"/>
                <a:gd name="T30" fmla="*/ 2147483647 w 451"/>
                <a:gd name="T31" fmla="*/ 2147483647 h 1595"/>
                <a:gd name="T32" fmla="*/ 2147483647 w 451"/>
                <a:gd name="T33" fmla="*/ 2147483647 h 1595"/>
                <a:gd name="T34" fmla="*/ 2147483647 w 451"/>
                <a:gd name="T35" fmla="*/ 2147483647 h 1595"/>
                <a:gd name="T36" fmla="*/ 2147483647 w 451"/>
                <a:gd name="T37" fmla="*/ 2147483647 h 1595"/>
                <a:gd name="T38" fmla="*/ 2147483647 w 451"/>
                <a:gd name="T39" fmla="*/ 2147483647 h 1595"/>
                <a:gd name="T40" fmla="*/ 2147483647 w 451"/>
                <a:gd name="T41" fmla="*/ 2147483647 h 1595"/>
                <a:gd name="T42" fmla="*/ 2147483647 w 451"/>
                <a:gd name="T43" fmla="*/ 2147483647 h 1595"/>
                <a:gd name="T44" fmla="*/ 2147483647 w 451"/>
                <a:gd name="T45" fmla="*/ 2147483647 h 1595"/>
                <a:gd name="T46" fmla="*/ 2147483647 w 451"/>
                <a:gd name="T47" fmla="*/ 2147483647 h 1595"/>
                <a:gd name="T48" fmla="*/ 2147483647 w 451"/>
                <a:gd name="T49" fmla="*/ 2147483647 h 1595"/>
                <a:gd name="T50" fmla="*/ 2147483647 w 451"/>
                <a:gd name="T51" fmla="*/ 2147483647 h 1595"/>
                <a:gd name="T52" fmla="*/ 2147483647 w 451"/>
                <a:gd name="T53" fmla="*/ 2147483647 h 1595"/>
                <a:gd name="T54" fmla="*/ 2147483647 w 451"/>
                <a:gd name="T55" fmla="*/ 2147483647 h 1595"/>
                <a:gd name="T56" fmla="*/ 2147483647 w 451"/>
                <a:gd name="T57" fmla="*/ 2147483647 h 1595"/>
                <a:gd name="T58" fmla="*/ 2147483647 w 451"/>
                <a:gd name="T59" fmla="*/ 2147483647 h 1595"/>
                <a:gd name="T60" fmla="*/ 2147483647 w 451"/>
                <a:gd name="T61" fmla="*/ 2147483647 h 1595"/>
                <a:gd name="T62" fmla="*/ 2147483647 w 451"/>
                <a:gd name="T63" fmla="*/ 2147483647 h 1595"/>
                <a:gd name="T64" fmla="*/ 2147483647 w 451"/>
                <a:gd name="T65" fmla="*/ 2147483647 h 1595"/>
                <a:gd name="T66" fmla="*/ 2147483647 w 451"/>
                <a:gd name="T67" fmla="*/ 2147483647 h 1595"/>
                <a:gd name="T68" fmla="*/ 2147483647 w 451"/>
                <a:gd name="T69" fmla="*/ 2147483647 h 1595"/>
                <a:gd name="T70" fmla="*/ 2147483647 w 451"/>
                <a:gd name="T71" fmla="*/ 2147483647 h 1595"/>
                <a:gd name="T72" fmla="*/ 2147483647 w 451"/>
                <a:gd name="T73" fmla="*/ 2147483647 h 1595"/>
                <a:gd name="T74" fmla="*/ 2147483647 w 451"/>
                <a:gd name="T75" fmla="*/ 2147483647 h 1595"/>
                <a:gd name="T76" fmla="*/ 2147483647 w 451"/>
                <a:gd name="T77" fmla="*/ 2147483647 h 1595"/>
                <a:gd name="T78" fmla="*/ 2147483647 w 451"/>
                <a:gd name="T79" fmla="*/ 2147483647 h 1595"/>
                <a:gd name="T80" fmla="*/ 2147483647 w 451"/>
                <a:gd name="T81" fmla="*/ 2147483647 h 1595"/>
                <a:gd name="T82" fmla="*/ 2147483647 w 451"/>
                <a:gd name="T83" fmla="*/ 2147483647 h 1595"/>
                <a:gd name="T84" fmla="*/ 2147483647 w 451"/>
                <a:gd name="T85" fmla="*/ 2147483647 h 1595"/>
                <a:gd name="T86" fmla="*/ 2147483647 w 451"/>
                <a:gd name="T87" fmla="*/ 2147483647 h 1595"/>
                <a:gd name="T88" fmla="*/ 2147483647 w 451"/>
                <a:gd name="T89" fmla="*/ 2147483647 h 1595"/>
                <a:gd name="T90" fmla="*/ 2147483647 w 451"/>
                <a:gd name="T91" fmla="*/ 2147483647 h 1595"/>
                <a:gd name="T92" fmla="*/ 2147483647 w 451"/>
                <a:gd name="T93" fmla="*/ 2147483647 h 1595"/>
                <a:gd name="T94" fmla="*/ 2147483647 w 451"/>
                <a:gd name="T95" fmla="*/ 2147483647 h 1595"/>
                <a:gd name="T96" fmla="*/ 2147483647 w 451"/>
                <a:gd name="T97" fmla="*/ 2147483647 h 1595"/>
                <a:gd name="T98" fmla="*/ 2147483647 w 451"/>
                <a:gd name="T99" fmla="*/ 2147483647 h 1595"/>
                <a:gd name="T100" fmla="*/ 2147483647 w 451"/>
                <a:gd name="T101" fmla="*/ 2147483647 h 1595"/>
                <a:gd name="T102" fmla="*/ 2147483647 w 451"/>
                <a:gd name="T103" fmla="*/ 2147483647 h 1595"/>
                <a:gd name="T104" fmla="*/ 2147483647 w 451"/>
                <a:gd name="T105" fmla="*/ 2147483647 h 1595"/>
                <a:gd name="T106" fmla="*/ 2147483647 w 451"/>
                <a:gd name="T107" fmla="*/ 2147483647 h 1595"/>
                <a:gd name="T108" fmla="*/ 2147483647 w 451"/>
                <a:gd name="T109" fmla="*/ 2147483647 h 1595"/>
                <a:gd name="T110" fmla="*/ 0 w 451"/>
                <a:gd name="T111" fmla="*/ 2147483647 h 1595"/>
                <a:gd name="T112" fmla="*/ 0 w 451"/>
                <a:gd name="T113" fmla="*/ 2147483647 h 1595"/>
                <a:gd name="T114" fmla="*/ 2147483647 w 451"/>
                <a:gd name="T115" fmla="*/ 2147483647 h 1595"/>
                <a:gd name="T116" fmla="*/ 2147483647 w 451"/>
                <a:gd name="T117" fmla="*/ 2147483647 h 1595"/>
                <a:gd name="T118" fmla="*/ 2147483647 w 451"/>
                <a:gd name="T119" fmla="*/ 2147483647 h 1595"/>
                <a:gd name="T120" fmla="*/ 2147483647 w 451"/>
                <a:gd name="T121" fmla="*/ 2147483647 h 1595"/>
                <a:gd name="T122" fmla="*/ 2147483647 w 451"/>
                <a:gd name="T123" fmla="*/ 0 h 15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51"/>
                <a:gd name="T187" fmla="*/ 0 h 1595"/>
                <a:gd name="T188" fmla="*/ 451 w 451"/>
                <a:gd name="T189" fmla="*/ 1595 h 15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51" h="1595">
                  <a:moveTo>
                    <a:pt x="58" y="0"/>
                  </a:moveTo>
                  <a:lnTo>
                    <a:pt x="79" y="2"/>
                  </a:lnTo>
                  <a:lnTo>
                    <a:pt x="102" y="4"/>
                  </a:lnTo>
                  <a:lnTo>
                    <a:pt x="125" y="6"/>
                  </a:lnTo>
                  <a:lnTo>
                    <a:pt x="146" y="9"/>
                  </a:lnTo>
                  <a:lnTo>
                    <a:pt x="167" y="15"/>
                  </a:lnTo>
                  <a:lnTo>
                    <a:pt x="186" y="21"/>
                  </a:lnTo>
                  <a:lnTo>
                    <a:pt x="208" y="29"/>
                  </a:lnTo>
                  <a:lnTo>
                    <a:pt x="227" y="36"/>
                  </a:lnTo>
                  <a:lnTo>
                    <a:pt x="246" y="44"/>
                  </a:lnTo>
                  <a:lnTo>
                    <a:pt x="263" y="54"/>
                  </a:lnTo>
                  <a:lnTo>
                    <a:pt x="280" y="63"/>
                  </a:lnTo>
                  <a:lnTo>
                    <a:pt x="298" y="73"/>
                  </a:lnTo>
                  <a:lnTo>
                    <a:pt x="311" y="84"/>
                  </a:lnTo>
                  <a:lnTo>
                    <a:pt x="325" y="94"/>
                  </a:lnTo>
                  <a:lnTo>
                    <a:pt x="336" y="104"/>
                  </a:lnTo>
                  <a:lnTo>
                    <a:pt x="348" y="115"/>
                  </a:lnTo>
                  <a:lnTo>
                    <a:pt x="357" y="125"/>
                  </a:lnTo>
                  <a:lnTo>
                    <a:pt x="367" y="136"/>
                  </a:lnTo>
                  <a:lnTo>
                    <a:pt x="373" y="146"/>
                  </a:lnTo>
                  <a:lnTo>
                    <a:pt x="380" y="157"/>
                  </a:lnTo>
                  <a:lnTo>
                    <a:pt x="384" y="169"/>
                  </a:lnTo>
                  <a:lnTo>
                    <a:pt x="388" y="180"/>
                  </a:lnTo>
                  <a:lnTo>
                    <a:pt x="390" y="192"/>
                  </a:lnTo>
                  <a:lnTo>
                    <a:pt x="390" y="203"/>
                  </a:lnTo>
                  <a:lnTo>
                    <a:pt x="390" y="255"/>
                  </a:lnTo>
                  <a:lnTo>
                    <a:pt x="390" y="309"/>
                  </a:lnTo>
                  <a:lnTo>
                    <a:pt x="392" y="363"/>
                  </a:lnTo>
                  <a:lnTo>
                    <a:pt x="394" y="391"/>
                  </a:lnTo>
                  <a:lnTo>
                    <a:pt x="396" y="420"/>
                  </a:lnTo>
                  <a:lnTo>
                    <a:pt x="399" y="463"/>
                  </a:lnTo>
                  <a:lnTo>
                    <a:pt x="403" y="507"/>
                  </a:lnTo>
                  <a:lnTo>
                    <a:pt x="405" y="547"/>
                  </a:lnTo>
                  <a:lnTo>
                    <a:pt x="409" y="589"/>
                  </a:lnTo>
                  <a:lnTo>
                    <a:pt x="413" y="630"/>
                  </a:lnTo>
                  <a:lnTo>
                    <a:pt x="415" y="668"/>
                  </a:lnTo>
                  <a:lnTo>
                    <a:pt x="419" y="706"/>
                  </a:lnTo>
                  <a:lnTo>
                    <a:pt x="421" y="743"/>
                  </a:lnTo>
                  <a:lnTo>
                    <a:pt x="423" y="779"/>
                  </a:lnTo>
                  <a:lnTo>
                    <a:pt x="426" y="816"/>
                  </a:lnTo>
                  <a:lnTo>
                    <a:pt x="428" y="850"/>
                  </a:lnTo>
                  <a:lnTo>
                    <a:pt x="430" y="885"/>
                  </a:lnTo>
                  <a:lnTo>
                    <a:pt x="432" y="917"/>
                  </a:lnTo>
                  <a:lnTo>
                    <a:pt x="434" y="950"/>
                  </a:lnTo>
                  <a:lnTo>
                    <a:pt x="436" y="981"/>
                  </a:lnTo>
                  <a:lnTo>
                    <a:pt x="438" y="1012"/>
                  </a:lnTo>
                  <a:lnTo>
                    <a:pt x="440" y="1042"/>
                  </a:lnTo>
                  <a:lnTo>
                    <a:pt x="442" y="1071"/>
                  </a:lnTo>
                  <a:lnTo>
                    <a:pt x="444" y="1098"/>
                  </a:lnTo>
                  <a:lnTo>
                    <a:pt x="444" y="1127"/>
                  </a:lnTo>
                  <a:lnTo>
                    <a:pt x="446" y="1152"/>
                  </a:lnTo>
                  <a:lnTo>
                    <a:pt x="447" y="1179"/>
                  </a:lnTo>
                  <a:lnTo>
                    <a:pt x="447" y="1202"/>
                  </a:lnTo>
                  <a:lnTo>
                    <a:pt x="449" y="1227"/>
                  </a:lnTo>
                  <a:lnTo>
                    <a:pt x="449" y="1250"/>
                  </a:lnTo>
                  <a:lnTo>
                    <a:pt x="449" y="1271"/>
                  </a:lnTo>
                  <a:lnTo>
                    <a:pt x="451" y="1292"/>
                  </a:lnTo>
                  <a:lnTo>
                    <a:pt x="451" y="1313"/>
                  </a:lnTo>
                  <a:lnTo>
                    <a:pt x="451" y="1332"/>
                  </a:lnTo>
                  <a:lnTo>
                    <a:pt x="451" y="1349"/>
                  </a:lnTo>
                  <a:lnTo>
                    <a:pt x="451" y="1369"/>
                  </a:lnTo>
                  <a:lnTo>
                    <a:pt x="451" y="1384"/>
                  </a:lnTo>
                  <a:lnTo>
                    <a:pt x="451" y="1407"/>
                  </a:lnTo>
                  <a:lnTo>
                    <a:pt x="451" y="1430"/>
                  </a:lnTo>
                  <a:lnTo>
                    <a:pt x="449" y="1451"/>
                  </a:lnTo>
                  <a:lnTo>
                    <a:pt x="447" y="1472"/>
                  </a:lnTo>
                  <a:lnTo>
                    <a:pt x="444" y="1491"/>
                  </a:lnTo>
                  <a:lnTo>
                    <a:pt x="440" y="1509"/>
                  </a:lnTo>
                  <a:lnTo>
                    <a:pt x="436" y="1524"/>
                  </a:lnTo>
                  <a:lnTo>
                    <a:pt x="432" y="1532"/>
                  </a:lnTo>
                  <a:lnTo>
                    <a:pt x="430" y="1538"/>
                  </a:lnTo>
                  <a:lnTo>
                    <a:pt x="423" y="1551"/>
                  </a:lnTo>
                  <a:lnTo>
                    <a:pt x="417" y="1562"/>
                  </a:lnTo>
                  <a:lnTo>
                    <a:pt x="411" y="1572"/>
                  </a:lnTo>
                  <a:lnTo>
                    <a:pt x="403" y="1580"/>
                  </a:lnTo>
                  <a:lnTo>
                    <a:pt x="396" y="1585"/>
                  </a:lnTo>
                  <a:lnTo>
                    <a:pt x="388" y="1591"/>
                  </a:lnTo>
                  <a:lnTo>
                    <a:pt x="380" y="1593"/>
                  </a:lnTo>
                  <a:lnTo>
                    <a:pt x="376" y="1593"/>
                  </a:lnTo>
                  <a:lnTo>
                    <a:pt x="373" y="1595"/>
                  </a:lnTo>
                  <a:lnTo>
                    <a:pt x="369" y="1593"/>
                  </a:lnTo>
                  <a:lnTo>
                    <a:pt x="365" y="1593"/>
                  </a:lnTo>
                  <a:lnTo>
                    <a:pt x="359" y="1591"/>
                  </a:lnTo>
                  <a:lnTo>
                    <a:pt x="355" y="1589"/>
                  </a:lnTo>
                  <a:lnTo>
                    <a:pt x="351" y="1587"/>
                  </a:lnTo>
                  <a:lnTo>
                    <a:pt x="348" y="1585"/>
                  </a:lnTo>
                  <a:lnTo>
                    <a:pt x="342" y="1582"/>
                  </a:lnTo>
                  <a:lnTo>
                    <a:pt x="338" y="1578"/>
                  </a:lnTo>
                  <a:lnTo>
                    <a:pt x="334" y="1572"/>
                  </a:lnTo>
                  <a:lnTo>
                    <a:pt x="328" y="1568"/>
                  </a:lnTo>
                  <a:lnTo>
                    <a:pt x="325" y="1562"/>
                  </a:lnTo>
                  <a:lnTo>
                    <a:pt x="319" y="1555"/>
                  </a:lnTo>
                  <a:lnTo>
                    <a:pt x="315" y="1549"/>
                  </a:lnTo>
                  <a:lnTo>
                    <a:pt x="309" y="1541"/>
                  </a:lnTo>
                  <a:lnTo>
                    <a:pt x="303" y="1534"/>
                  </a:lnTo>
                  <a:lnTo>
                    <a:pt x="300" y="1524"/>
                  </a:lnTo>
                  <a:lnTo>
                    <a:pt x="292" y="1513"/>
                  </a:lnTo>
                  <a:lnTo>
                    <a:pt x="286" y="1499"/>
                  </a:lnTo>
                  <a:lnTo>
                    <a:pt x="275" y="1476"/>
                  </a:lnTo>
                  <a:lnTo>
                    <a:pt x="263" y="1451"/>
                  </a:lnTo>
                  <a:lnTo>
                    <a:pt x="256" y="1424"/>
                  </a:lnTo>
                  <a:lnTo>
                    <a:pt x="250" y="1399"/>
                  </a:lnTo>
                  <a:lnTo>
                    <a:pt x="244" y="1374"/>
                  </a:lnTo>
                  <a:lnTo>
                    <a:pt x="240" y="1347"/>
                  </a:lnTo>
                  <a:lnTo>
                    <a:pt x="238" y="1323"/>
                  </a:lnTo>
                  <a:lnTo>
                    <a:pt x="234" y="1294"/>
                  </a:lnTo>
                  <a:lnTo>
                    <a:pt x="232" y="1269"/>
                  </a:lnTo>
                  <a:lnTo>
                    <a:pt x="231" y="1244"/>
                  </a:lnTo>
                  <a:lnTo>
                    <a:pt x="227" y="1219"/>
                  </a:lnTo>
                  <a:lnTo>
                    <a:pt x="225" y="1194"/>
                  </a:lnTo>
                  <a:lnTo>
                    <a:pt x="223" y="1173"/>
                  </a:lnTo>
                  <a:lnTo>
                    <a:pt x="221" y="1150"/>
                  </a:lnTo>
                  <a:lnTo>
                    <a:pt x="219" y="1129"/>
                  </a:lnTo>
                  <a:lnTo>
                    <a:pt x="217" y="1109"/>
                  </a:lnTo>
                  <a:lnTo>
                    <a:pt x="215" y="1088"/>
                  </a:lnTo>
                  <a:lnTo>
                    <a:pt x="213" y="1071"/>
                  </a:lnTo>
                  <a:lnTo>
                    <a:pt x="211" y="1054"/>
                  </a:lnTo>
                  <a:lnTo>
                    <a:pt x="209" y="1036"/>
                  </a:lnTo>
                  <a:lnTo>
                    <a:pt x="208" y="1021"/>
                  </a:lnTo>
                  <a:lnTo>
                    <a:pt x="206" y="1006"/>
                  </a:lnTo>
                  <a:lnTo>
                    <a:pt x="204" y="990"/>
                  </a:lnTo>
                  <a:lnTo>
                    <a:pt x="204" y="977"/>
                  </a:lnTo>
                  <a:lnTo>
                    <a:pt x="202" y="965"/>
                  </a:lnTo>
                  <a:lnTo>
                    <a:pt x="200" y="954"/>
                  </a:lnTo>
                  <a:lnTo>
                    <a:pt x="200" y="942"/>
                  </a:lnTo>
                  <a:lnTo>
                    <a:pt x="198" y="933"/>
                  </a:lnTo>
                  <a:lnTo>
                    <a:pt x="198" y="923"/>
                  </a:lnTo>
                  <a:lnTo>
                    <a:pt x="196" y="916"/>
                  </a:lnTo>
                  <a:lnTo>
                    <a:pt x="196" y="908"/>
                  </a:lnTo>
                  <a:lnTo>
                    <a:pt x="194" y="902"/>
                  </a:lnTo>
                  <a:lnTo>
                    <a:pt x="194" y="896"/>
                  </a:lnTo>
                  <a:lnTo>
                    <a:pt x="194" y="893"/>
                  </a:lnTo>
                  <a:lnTo>
                    <a:pt x="192" y="889"/>
                  </a:lnTo>
                  <a:lnTo>
                    <a:pt x="192" y="885"/>
                  </a:lnTo>
                  <a:lnTo>
                    <a:pt x="192" y="883"/>
                  </a:lnTo>
                  <a:lnTo>
                    <a:pt x="192" y="881"/>
                  </a:lnTo>
                  <a:lnTo>
                    <a:pt x="188" y="839"/>
                  </a:lnTo>
                  <a:lnTo>
                    <a:pt x="186" y="798"/>
                  </a:lnTo>
                  <a:lnTo>
                    <a:pt x="183" y="758"/>
                  </a:lnTo>
                  <a:lnTo>
                    <a:pt x="179" y="722"/>
                  </a:lnTo>
                  <a:lnTo>
                    <a:pt x="175" y="685"/>
                  </a:lnTo>
                  <a:lnTo>
                    <a:pt x="171" y="651"/>
                  </a:lnTo>
                  <a:lnTo>
                    <a:pt x="167" y="618"/>
                  </a:lnTo>
                  <a:lnTo>
                    <a:pt x="163" y="587"/>
                  </a:lnTo>
                  <a:lnTo>
                    <a:pt x="160" y="558"/>
                  </a:lnTo>
                  <a:lnTo>
                    <a:pt x="156" y="530"/>
                  </a:lnTo>
                  <a:lnTo>
                    <a:pt x="152" y="505"/>
                  </a:lnTo>
                  <a:lnTo>
                    <a:pt x="150" y="480"/>
                  </a:lnTo>
                  <a:lnTo>
                    <a:pt x="146" y="457"/>
                  </a:lnTo>
                  <a:lnTo>
                    <a:pt x="142" y="436"/>
                  </a:lnTo>
                  <a:lnTo>
                    <a:pt x="138" y="416"/>
                  </a:lnTo>
                  <a:lnTo>
                    <a:pt x="136" y="399"/>
                  </a:lnTo>
                  <a:lnTo>
                    <a:pt x="129" y="363"/>
                  </a:lnTo>
                  <a:lnTo>
                    <a:pt x="119" y="326"/>
                  </a:lnTo>
                  <a:lnTo>
                    <a:pt x="110" y="292"/>
                  </a:lnTo>
                  <a:lnTo>
                    <a:pt x="98" y="259"/>
                  </a:lnTo>
                  <a:lnTo>
                    <a:pt x="85" y="226"/>
                  </a:lnTo>
                  <a:lnTo>
                    <a:pt x="69" y="194"/>
                  </a:lnTo>
                  <a:lnTo>
                    <a:pt x="52" y="163"/>
                  </a:lnTo>
                  <a:lnTo>
                    <a:pt x="35" y="134"/>
                  </a:lnTo>
                  <a:lnTo>
                    <a:pt x="27" y="127"/>
                  </a:lnTo>
                  <a:lnTo>
                    <a:pt x="19" y="119"/>
                  </a:lnTo>
                  <a:lnTo>
                    <a:pt x="14" y="113"/>
                  </a:lnTo>
                  <a:lnTo>
                    <a:pt x="8" y="107"/>
                  </a:lnTo>
                  <a:lnTo>
                    <a:pt x="6" y="102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2" y="59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8" y="34"/>
                  </a:lnTo>
                  <a:lnTo>
                    <a:pt x="10" y="29"/>
                  </a:lnTo>
                  <a:lnTo>
                    <a:pt x="14" y="23"/>
                  </a:lnTo>
                  <a:lnTo>
                    <a:pt x="17" y="17"/>
                  </a:lnTo>
                  <a:lnTo>
                    <a:pt x="21" y="13"/>
                  </a:lnTo>
                  <a:lnTo>
                    <a:pt x="25" y="9"/>
                  </a:lnTo>
                  <a:lnTo>
                    <a:pt x="31" y="6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50" y="0"/>
                  </a:lnTo>
                  <a:lnTo>
                    <a:pt x="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439914" y="4360069"/>
              <a:ext cx="725289" cy="494563"/>
            </a:xfrm>
            <a:custGeom>
              <a:avLst/>
              <a:gdLst>
                <a:gd name="T0" fmla="*/ 2147483647 w 1461"/>
                <a:gd name="T1" fmla="*/ 2147483647 h 1342"/>
                <a:gd name="T2" fmla="*/ 2147483647 w 1461"/>
                <a:gd name="T3" fmla="*/ 2147483647 h 1342"/>
                <a:gd name="T4" fmla="*/ 2147483647 w 1461"/>
                <a:gd name="T5" fmla="*/ 2147483647 h 1342"/>
                <a:gd name="T6" fmla="*/ 2147483647 w 1461"/>
                <a:gd name="T7" fmla="*/ 2147483647 h 1342"/>
                <a:gd name="T8" fmla="*/ 2147483647 w 1461"/>
                <a:gd name="T9" fmla="*/ 2147483647 h 1342"/>
                <a:gd name="T10" fmla="*/ 2147483647 w 1461"/>
                <a:gd name="T11" fmla="*/ 2147483647 h 1342"/>
                <a:gd name="T12" fmla="*/ 2147483647 w 1461"/>
                <a:gd name="T13" fmla="*/ 2147483647 h 1342"/>
                <a:gd name="T14" fmla="*/ 2147483647 w 1461"/>
                <a:gd name="T15" fmla="*/ 2147483647 h 1342"/>
                <a:gd name="T16" fmla="*/ 2147483647 w 1461"/>
                <a:gd name="T17" fmla="*/ 2147483647 h 1342"/>
                <a:gd name="T18" fmla="*/ 2147483647 w 1461"/>
                <a:gd name="T19" fmla="*/ 2147483647 h 1342"/>
                <a:gd name="T20" fmla="*/ 2147483647 w 1461"/>
                <a:gd name="T21" fmla="*/ 2147483647 h 1342"/>
                <a:gd name="T22" fmla="*/ 2147483647 w 1461"/>
                <a:gd name="T23" fmla="*/ 2147483647 h 1342"/>
                <a:gd name="T24" fmla="*/ 2147483647 w 1461"/>
                <a:gd name="T25" fmla="*/ 2147483647 h 1342"/>
                <a:gd name="T26" fmla="*/ 2147483647 w 1461"/>
                <a:gd name="T27" fmla="*/ 2147483647 h 1342"/>
                <a:gd name="T28" fmla="*/ 2147483647 w 1461"/>
                <a:gd name="T29" fmla="*/ 2147483647 h 1342"/>
                <a:gd name="T30" fmla="*/ 2147483647 w 1461"/>
                <a:gd name="T31" fmla="*/ 2147483647 h 1342"/>
                <a:gd name="T32" fmla="*/ 2147483647 w 1461"/>
                <a:gd name="T33" fmla="*/ 2147483647 h 1342"/>
                <a:gd name="T34" fmla="*/ 2147483647 w 1461"/>
                <a:gd name="T35" fmla="*/ 2147483647 h 1342"/>
                <a:gd name="T36" fmla="*/ 2147483647 w 1461"/>
                <a:gd name="T37" fmla="*/ 2147483647 h 1342"/>
                <a:gd name="T38" fmla="*/ 2147483647 w 1461"/>
                <a:gd name="T39" fmla="*/ 2147483647 h 1342"/>
                <a:gd name="T40" fmla="*/ 2147483647 w 1461"/>
                <a:gd name="T41" fmla="*/ 2147483647 h 1342"/>
                <a:gd name="T42" fmla="*/ 2147483647 w 1461"/>
                <a:gd name="T43" fmla="*/ 2147483647 h 1342"/>
                <a:gd name="T44" fmla="*/ 2147483647 w 1461"/>
                <a:gd name="T45" fmla="*/ 2147483647 h 1342"/>
                <a:gd name="T46" fmla="*/ 2147483647 w 1461"/>
                <a:gd name="T47" fmla="*/ 2147483647 h 1342"/>
                <a:gd name="T48" fmla="*/ 2147483647 w 1461"/>
                <a:gd name="T49" fmla="*/ 2147483647 h 1342"/>
                <a:gd name="T50" fmla="*/ 2147483647 w 1461"/>
                <a:gd name="T51" fmla="*/ 2147483647 h 1342"/>
                <a:gd name="T52" fmla="*/ 2147483647 w 1461"/>
                <a:gd name="T53" fmla="*/ 2147483647 h 1342"/>
                <a:gd name="T54" fmla="*/ 2147483647 w 1461"/>
                <a:gd name="T55" fmla="*/ 2147483647 h 1342"/>
                <a:gd name="T56" fmla="*/ 2147483647 w 1461"/>
                <a:gd name="T57" fmla="*/ 2147483647 h 1342"/>
                <a:gd name="T58" fmla="*/ 2147483647 w 1461"/>
                <a:gd name="T59" fmla="*/ 2147483647 h 1342"/>
                <a:gd name="T60" fmla="*/ 2147483647 w 1461"/>
                <a:gd name="T61" fmla="*/ 2147483647 h 1342"/>
                <a:gd name="T62" fmla="*/ 2147483647 w 1461"/>
                <a:gd name="T63" fmla="*/ 2147483647 h 1342"/>
                <a:gd name="T64" fmla="*/ 2147483647 w 1461"/>
                <a:gd name="T65" fmla="*/ 2147483647 h 1342"/>
                <a:gd name="T66" fmla="*/ 2147483647 w 1461"/>
                <a:gd name="T67" fmla="*/ 2147483647 h 1342"/>
                <a:gd name="T68" fmla="*/ 2147483647 w 1461"/>
                <a:gd name="T69" fmla="*/ 2147483647 h 1342"/>
                <a:gd name="T70" fmla="*/ 2147483647 w 1461"/>
                <a:gd name="T71" fmla="*/ 2147483647 h 1342"/>
                <a:gd name="T72" fmla="*/ 2147483647 w 1461"/>
                <a:gd name="T73" fmla="*/ 2147483647 h 1342"/>
                <a:gd name="T74" fmla="*/ 2147483647 w 1461"/>
                <a:gd name="T75" fmla="*/ 2147483647 h 1342"/>
                <a:gd name="T76" fmla="*/ 2147483647 w 1461"/>
                <a:gd name="T77" fmla="*/ 2147483647 h 1342"/>
                <a:gd name="T78" fmla="*/ 2147483647 w 1461"/>
                <a:gd name="T79" fmla="*/ 2147483647 h 1342"/>
                <a:gd name="T80" fmla="*/ 2147483647 w 1461"/>
                <a:gd name="T81" fmla="*/ 2147483647 h 1342"/>
                <a:gd name="T82" fmla="*/ 2147483647 w 1461"/>
                <a:gd name="T83" fmla="*/ 2147483647 h 1342"/>
                <a:gd name="T84" fmla="*/ 2147483647 w 1461"/>
                <a:gd name="T85" fmla="*/ 2147483647 h 1342"/>
                <a:gd name="T86" fmla="*/ 2147483647 w 1461"/>
                <a:gd name="T87" fmla="*/ 2147483647 h 1342"/>
                <a:gd name="T88" fmla="*/ 2147483647 w 1461"/>
                <a:gd name="T89" fmla="*/ 2147483647 h 1342"/>
                <a:gd name="T90" fmla="*/ 2147483647 w 1461"/>
                <a:gd name="T91" fmla="*/ 2147483647 h 1342"/>
                <a:gd name="T92" fmla="*/ 2147483647 w 1461"/>
                <a:gd name="T93" fmla="*/ 2147483647 h 1342"/>
                <a:gd name="T94" fmla="*/ 0 w 1461"/>
                <a:gd name="T95" fmla="*/ 2147483647 h 1342"/>
                <a:gd name="T96" fmla="*/ 2147483647 w 1461"/>
                <a:gd name="T97" fmla="*/ 2147483647 h 1342"/>
                <a:gd name="T98" fmla="*/ 2147483647 w 1461"/>
                <a:gd name="T99" fmla="*/ 2147483647 h 1342"/>
                <a:gd name="T100" fmla="*/ 2147483647 w 1461"/>
                <a:gd name="T101" fmla="*/ 2147483647 h 1342"/>
                <a:gd name="T102" fmla="*/ 2147483647 w 1461"/>
                <a:gd name="T103" fmla="*/ 2147483647 h 1342"/>
                <a:gd name="T104" fmla="*/ 2147483647 w 1461"/>
                <a:gd name="T105" fmla="*/ 2147483647 h 1342"/>
                <a:gd name="T106" fmla="*/ 2147483647 w 1461"/>
                <a:gd name="T107" fmla="*/ 2147483647 h 1342"/>
                <a:gd name="T108" fmla="*/ 2147483647 w 1461"/>
                <a:gd name="T109" fmla="*/ 2147483647 h 1342"/>
                <a:gd name="T110" fmla="*/ 2147483647 w 1461"/>
                <a:gd name="T111" fmla="*/ 2147483647 h 1342"/>
                <a:gd name="T112" fmla="*/ 2147483647 w 1461"/>
                <a:gd name="T113" fmla="*/ 2147483647 h 1342"/>
                <a:gd name="T114" fmla="*/ 2147483647 w 1461"/>
                <a:gd name="T115" fmla="*/ 2147483647 h 1342"/>
                <a:gd name="T116" fmla="*/ 2147483647 w 1461"/>
                <a:gd name="T117" fmla="*/ 0 h 134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61"/>
                <a:gd name="T178" fmla="*/ 0 h 1342"/>
                <a:gd name="T179" fmla="*/ 1461 w 1461"/>
                <a:gd name="T180" fmla="*/ 1342 h 134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61" h="1342">
                  <a:moveTo>
                    <a:pt x="1077" y="0"/>
                  </a:moveTo>
                  <a:lnTo>
                    <a:pt x="1084" y="0"/>
                  </a:lnTo>
                  <a:lnTo>
                    <a:pt x="1092" y="2"/>
                  </a:lnTo>
                  <a:lnTo>
                    <a:pt x="1100" y="4"/>
                  </a:lnTo>
                  <a:lnTo>
                    <a:pt x="1109" y="6"/>
                  </a:lnTo>
                  <a:lnTo>
                    <a:pt x="1121" y="9"/>
                  </a:lnTo>
                  <a:lnTo>
                    <a:pt x="1132" y="15"/>
                  </a:lnTo>
                  <a:lnTo>
                    <a:pt x="1144" y="19"/>
                  </a:lnTo>
                  <a:lnTo>
                    <a:pt x="1157" y="27"/>
                  </a:lnTo>
                  <a:lnTo>
                    <a:pt x="1171" y="34"/>
                  </a:lnTo>
                  <a:lnTo>
                    <a:pt x="1186" y="42"/>
                  </a:lnTo>
                  <a:lnTo>
                    <a:pt x="1201" y="52"/>
                  </a:lnTo>
                  <a:lnTo>
                    <a:pt x="1219" y="61"/>
                  </a:lnTo>
                  <a:lnTo>
                    <a:pt x="1236" y="73"/>
                  </a:lnTo>
                  <a:lnTo>
                    <a:pt x="1253" y="84"/>
                  </a:lnTo>
                  <a:lnTo>
                    <a:pt x="1272" y="98"/>
                  </a:lnTo>
                  <a:lnTo>
                    <a:pt x="1292" y="111"/>
                  </a:lnTo>
                  <a:lnTo>
                    <a:pt x="1313" y="130"/>
                  </a:lnTo>
                  <a:lnTo>
                    <a:pt x="1332" y="150"/>
                  </a:lnTo>
                  <a:lnTo>
                    <a:pt x="1349" y="167"/>
                  </a:lnTo>
                  <a:lnTo>
                    <a:pt x="1365" y="186"/>
                  </a:lnTo>
                  <a:lnTo>
                    <a:pt x="1380" y="201"/>
                  </a:lnTo>
                  <a:lnTo>
                    <a:pt x="1395" y="219"/>
                  </a:lnTo>
                  <a:lnTo>
                    <a:pt x="1407" y="234"/>
                  </a:lnTo>
                  <a:lnTo>
                    <a:pt x="1418" y="249"/>
                  </a:lnTo>
                  <a:lnTo>
                    <a:pt x="1428" y="263"/>
                  </a:lnTo>
                  <a:lnTo>
                    <a:pt x="1438" y="278"/>
                  </a:lnTo>
                  <a:lnTo>
                    <a:pt x="1445" y="290"/>
                  </a:lnTo>
                  <a:lnTo>
                    <a:pt x="1451" y="303"/>
                  </a:lnTo>
                  <a:lnTo>
                    <a:pt x="1455" y="315"/>
                  </a:lnTo>
                  <a:lnTo>
                    <a:pt x="1459" y="328"/>
                  </a:lnTo>
                  <a:lnTo>
                    <a:pt x="1461" y="338"/>
                  </a:lnTo>
                  <a:lnTo>
                    <a:pt x="1461" y="349"/>
                  </a:lnTo>
                  <a:lnTo>
                    <a:pt x="1461" y="363"/>
                  </a:lnTo>
                  <a:lnTo>
                    <a:pt x="1459" y="376"/>
                  </a:lnTo>
                  <a:lnTo>
                    <a:pt x="1457" y="388"/>
                  </a:lnTo>
                  <a:lnTo>
                    <a:pt x="1451" y="401"/>
                  </a:lnTo>
                  <a:lnTo>
                    <a:pt x="1445" y="415"/>
                  </a:lnTo>
                  <a:lnTo>
                    <a:pt x="1440" y="428"/>
                  </a:lnTo>
                  <a:lnTo>
                    <a:pt x="1432" y="441"/>
                  </a:lnTo>
                  <a:lnTo>
                    <a:pt x="1422" y="455"/>
                  </a:lnTo>
                  <a:lnTo>
                    <a:pt x="1390" y="505"/>
                  </a:lnTo>
                  <a:lnTo>
                    <a:pt x="1374" y="530"/>
                  </a:lnTo>
                  <a:lnTo>
                    <a:pt x="1359" y="557"/>
                  </a:lnTo>
                  <a:lnTo>
                    <a:pt x="1344" y="583"/>
                  </a:lnTo>
                  <a:lnTo>
                    <a:pt x="1330" y="608"/>
                  </a:lnTo>
                  <a:lnTo>
                    <a:pt x="1317" y="635"/>
                  </a:lnTo>
                  <a:lnTo>
                    <a:pt x="1303" y="662"/>
                  </a:lnTo>
                  <a:lnTo>
                    <a:pt x="1292" y="691"/>
                  </a:lnTo>
                  <a:lnTo>
                    <a:pt x="1280" y="718"/>
                  </a:lnTo>
                  <a:lnTo>
                    <a:pt x="1269" y="745"/>
                  </a:lnTo>
                  <a:lnTo>
                    <a:pt x="1259" y="773"/>
                  </a:lnTo>
                  <a:lnTo>
                    <a:pt x="1249" y="802"/>
                  </a:lnTo>
                  <a:lnTo>
                    <a:pt x="1240" y="829"/>
                  </a:lnTo>
                  <a:lnTo>
                    <a:pt x="1232" y="858"/>
                  </a:lnTo>
                  <a:lnTo>
                    <a:pt x="1225" y="887"/>
                  </a:lnTo>
                  <a:lnTo>
                    <a:pt x="1219" y="904"/>
                  </a:lnTo>
                  <a:lnTo>
                    <a:pt x="1213" y="921"/>
                  </a:lnTo>
                  <a:lnTo>
                    <a:pt x="1207" y="937"/>
                  </a:lnTo>
                  <a:lnTo>
                    <a:pt x="1203" y="952"/>
                  </a:lnTo>
                  <a:lnTo>
                    <a:pt x="1198" y="965"/>
                  </a:lnTo>
                  <a:lnTo>
                    <a:pt x="1194" y="981"/>
                  </a:lnTo>
                  <a:lnTo>
                    <a:pt x="1188" y="994"/>
                  </a:lnTo>
                  <a:lnTo>
                    <a:pt x="1184" y="1008"/>
                  </a:lnTo>
                  <a:lnTo>
                    <a:pt x="1180" y="1019"/>
                  </a:lnTo>
                  <a:lnTo>
                    <a:pt x="1177" y="1031"/>
                  </a:lnTo>
                  <a:lnTo>
                    <a:pt x="1173" y="1042"/>
                  </a:lnTo>
                  <a:lnTo>
                    <a:pt x="1169" y="1054"/>
                  </a:lnTo>
                  <a:lnTo>
                    <a:pt x="1165" y="1063"/>
                  </a:lnTo>
                  <a:lnTo>
                    <a:pt x="1161" y="1073"/>
                  </a:lnTo>
                  <a:lnTo>
                    <a:pt x="1159" y="1083"/>
                  </a:lnTo>
                  <a:lnTo>
                    <a:pt x="1155" y="1092"/>
                  </a:lnTo>
                  <a:lnTo>
                    <a:pt x="1153" y="1100"/>
                  </a:lnTo>
                  <a:lnTo>
                    <a:pt x="1150" y="1108"/>
                  </a:lnTo>
                  <a:lnTo>
                    <a:pt x="1148" y="1115"/>
                  </a:lnTo>
                  <a:lnTo>
                    <a:pt x="1146" y="1121"/>
                  </a:lnTo>
                  <a:lnTo>
                    <a:pt x="1144" y="1129"/>
                  </a:lnTo>
                  <a:lnTo>
                    <a:pt x="1142" y="1132"/>
                  </a:lnTo>
                  <a:lnTo>
                    <a:pt x="1140" y="1138"/>
                  </a:lnTo>
                  <a:lnTo>
                    <a:pt x="1138" y="1142"/>
                  </a:lnTo>
                  <a:lnTo>
                    <a:pt x="1138" y="1148"/>
                  </a:lnTo>
                  <a:lnTo>
                    <a:pt x="1136" y="1150"/>
                  </a:lnTo>
                  <a:lnTo>
                    <a:pt x="1136" y="1154"/>
                  </a:lnTo>
                  <a:lnTo>
                    <a:pt x="1134" y="1155"/>
                  </a:lnTo>
                  <a:lnTo>
                    <a:pt x="1134" y="1157"/>
                  </a:lnTo>
                  <a:lnTo>
                    <a:pt x="1134" y="1159"/>
                  </a:lnTo>
                  <a:lnTo>
                    <a:pt x="1127" y="1182"/>
                  </a:lnTo>
                  <a:lnTo>
                    <a:pt x="1119" y="1202"/>
                  </a:lnTo>
                  <a:lnTo>
                    <a:pt x="1109" y="1221"/>
                  </a:lnTo>
                  <a:lnTo>
                    <a:pt x="1102" y="1238"/>
                  </a:lnTo>
                  <a:lnTo>
                    <a:pt x="1092" y="1255"/>
                  </a:lnTo>
                  <a:lnTo>
                    <a:pt x="1084" y="1269"/>
                  </a:lnTo>
                  <a:lnTo>
                    <a:pt x="1075" y="1284"/>
                  </a:lnTo>
                  <a:lnTo>
                    <a:pt x="1065" y="1296"/>
                  </a:lnTo>
                  <a:lnTo>
                    <a:pt x="1054" y="1307"/>
                  </a:lnTo>
                  <a:lnTo>
                    <a:pt x="1044" y="1315"/>
                  </a:lnTo>
                  <a:lnTo>
                    <a:pt x="1033" y="1324"/>
                  </a:lnTo>
                  <a:lnTo>
                    <a:pt x="1021" y="1330"/>
                  </a:lnTo>
                  <a:lnTo>
                    <a:pt x="1010" y="1336"/>
                  </a:lnTo>
                  <a:lnTo>
                    <a:pt x="996" y="1338"/>
                  </a:lnTo>
                  <a:lnTo>
                    <a:pt x="983" y="1342"/>
                  </a:lnTo>
                  <a:lnTo>
                    <a:pt x="969" y="1342"/>
                  </a:lnTo>
                  <a:lnTo>
                    <a:pt x="956" y="1342"/>
                  </a:lnTo>
                  <a:lnTo>
                    <a:pt x="942" y="1340"/>
                  </a:lnTo>
                  <a:lnTo>
                    <a:pt x="929" y="1340"/>
                  </a:lnTo>
                  <a:lnTo>
                    <a:pt x="917" y="1336"/>
                  </a:lnTo>
                  <a:lnTo>
                    <a:pt x="908" y="1334"/>
                  </a:lnTo>
                  <a:lnTo>
                    <a:pt x="898" y="1330"/>
                  </a:lnTo>
                  <a:lnTo>
                    <a:pt x="889" y="1326"/>
                  </a:lnTo>
                  <a:lnTo>
                    <a:pt x="881" y="1322"/>
                  </a:lnTo>
                  <a:lnTo>
                    <a:pt x="873" y="1317"/>
                  </a:lnTo>
                  <a:lnTo>
                    <a:pt x="867" y="1311"/>
                  </a:lnTo>
                  <a:lnTo>
                    <a:pt x="864" y="1305"/>
                  </a:lnTo>
                  <a:lnTo>
                    <a:pt x="858" y="1298"/>
                  </a:lnTo>
                  <a:lnTo>
                    <a:pt x="856" y="1290"/>
                  </a:lnTo>
                  <a:lnTo>
                    <a:pt x="852" y="1282"/>
                  </a:lnTo>
                  <a:lnTo>
                    <a:pt x="852" y="1275"/>
                  </a:lnTo>
                  <a:lnTo>
                    <a:pt x="852" y="1265"/>
                  </a:lnTo>
                  <a:lnTo>
                    <a:pt x="852" y="1257"/>
                  </a:lnTo>
                  <a:lnTo>
                    <a:pt x="854" y="1246"/>
                  </a:lnTo>
                  <a:lnTo>
                    <a:pt x="856" y="1234"/>
                  </a:lnTo>
                  <a:lnTo>
                    <a:pt x="860" y="1223"/>
                  </a:lnTo>
                  <a:lnTo>
                    <a:pt x="864" y="1207"/>
                  </a:lnTo>
                  <a:lnTo>
                    <a:pt x="867" y="1192"/>
                  </a:lnTo>
                  <a:lnTo>
                    <a:pt x="873" y="1173"/>
                  </a:lnTo>
                  <a:lnTo>
                    <a:pt x="877" y="1163"/>
                  </a:lnTo>
                  <a:lnTo>
                    <a:pt x="879" y="1154"/>
                  </a:lnTo>
                  <a:lnTo>
                    <a:pt x="883" y="1134"/>
                  </a:lnTo>
                  <a:lnTo>
                    <a:pt x="887" y="1113"/>
                  </a:lnTo>
                  <a:lnTo>
                    <a:pt x="890" y="1092"/>
                  </a:lnTo>
                  <a:lnTo>
                    <a:pt x="892" y="1069"/>
                  </a:lnTo>
                  <a:lnTo>
                    <a:pt x="896" y="1044"/>
                  </a:lnTo>
                  <a:lnTo>
                    <a:pt x="900" y="1019"/>
                  </a:lnTo>
                  <a:lnTo>
                    <a:pt x="906" y="992"/>
                  </a:lnTo>
                  <a:lnTo>
                    <a:pt x="910" y="964"/>
                  </a:lnTo>
                  <a:lnTo>
                    <a:pt x="914" y="933"/>
                  </a:lnTo>
                  <a:lnTo>
                    <a:pt x="917" y="902"/>
                  </a:lnTo>
                  <a:lnTo>
                    <a:pt x="923" y="869"/>
                  </a:lnTo>
                  <a:lnTo>
                    <a:pt x="927" y="835"/>
                  </a:lnTo>
                  <a:lnTo>
                    <a:pt x="933" y="800"/>
                  </a:lnTo>
                  <a:lnTo>
                    <a:pt x="937" y="764"/>
                  </a:lnTo>
                  <a:lnTo>
                    <a:pt x="942" y="725"/>
                  </a:lnTo>
                  <a:lnTo>
                    <a:pt x="948" y="685"/>
                  </a:lnTo>
                  <a:lnTo>
                    <a:pt x="952" y="654"/>
                  </a:lnTo>
                  <a:lnTo>
                    <a:pt x="956" y="626"/>
                  </a:lnTo>
                  <a:lnTo>
                    <a:pt x="958" y="597"/>
                  </a:lnTo>
                  <a:lnTo>
                    <a:pt x="962" y="570"/>
                  </a:lnTo>
                  <a:lnTo>
                    <a:pt x="965" y="545"/>
                  </a:lnTo>
                  <a:lnTo>
                    <a:pt x="967" y="522"/>
                  </a:lnTo>
                  <a:lnTo>
                    <a:pt x="971" y="501"/>
                  </a:lnTo>
                  <a:lnTo>
                    <a:pt x="973" y="480"/>
                  </a:lnTo>
                  <a:lnTo>
                    <a:pt x="975" y="461"/>
                  </a:lnTo>
                  <a:lnTo>
                    <a:pt x="977" y="443"/>
                  </a:lnTo>
                  <a:lnTo>
                    <a:pt x="977" y="428"/>
                  </a:lnTo>
                  <a:lnTo>
                    <a:pt x="979" y="413"/>
                  </a:lnTo>
                  <a:lnTo>
                    <a:pt x="981" y="401"/>
                  </a:lnTo>
                  <a:lnTo>
                    <a:pt x="981" y="390"/>
                  </a:lnTo>
                  <a:lnTo>
                    <a:pt x="981" y="378"/>
                  </a:lnTo>
                  <a:lnTo>
                    <a:pt x="981" y="370"/>
                  </a:lnTo>
                  <a:lnTo>
                    <a:pt x="981" y="359"/>
                  </a:lnTo>
                  <a:lnTo>
                    <a:pt x="979" y="347"/>
                  </a:lnTo>
                  <a:lnTo>
                    <a:pt x="977" y="338"/>
                  </a:lnTo>
                  <a:lnTo>
                    <a:pt x="973" y="330"/>
                  </a:lnTo>
                  <a:lnTo>
                    <a:pt x="969" y="320"/>
                  </a:lnTo>
                  <a:lnTo>
                    <a:pt x="963" y="313"/>
                  </a:lnTo>
                  <a:lnTo>
                    <a:pt x="958" y="307"/>
                  </a:lnTo>
                  <a:lnTo>
                    <a:pt x="950" y="301"/>
                  </a:lnTo>
                  <a:lnTo>
                    <a:pt x="942" y="295"/>
                  </a:lnTo>
                  <a:lnTo>
                    <a:pt x="933" y="292"/>
                  </a:lnTo>
                  <a:lnTo>
                    <a:pt x="923" y="288"/>
                  </a:lnTo>
                  <a:lnTo>
                    <a:pt x="912" y="284"/>
                  </a:lnTo>
                  <a:lnTo>
                    <a:pt x="900" y="282"/>
                  </a:lnTo>
                  <a:lnTo>
                    <a:pt x="887" y="280"/>
                  </a:lnTo>
                  <a:lnTo>
                    <a:pt x="871" y="280"/>
                  </a:lnTo>
                  <a:lnTo>
                    <a:pt x="858" y="280"/>
                  </a:lnTo>
                  <a:lnTo>
                    <a:pt x="846" y="280"/>
                  </a:lnTo>
                  <a:lnTo>
                    <a:pt x="837" y="280"/>
                  </a:lnTo>
                  <a:lnTo>
                    <a:pt x="825" y="280"/>
                  </a:lnTo>
                  <a:lnTo>
                    <a:pt x="814" y="282"/>
                  </a:lnTo>
                  <a:lnTo>
                    <a:pt x="802" y="282"/>
                  </a:lnTo>
                  <a:lnTo>
                    <a:pt x="789" y="284"/>
                  </a:lnTo>
                  <a:lnTo>
                    <a:pt x="777" y="286"/>
                  </a:lnTo>
                  <a:lnTo>
                    <a:pt x="762" y="288"/>
                  </a:lnTo>
                  <a:lnTo>
                    <a:pt x="748" y="292"/>
                  </a:lnTo>
                  <a:lnTo>
                    <a:pt x="733" y="294"/>
                  </a:lnTo>
                  <a:lnTo>
                    <a:pt x="716" y="297"/>
                  </a:lnTo>
                  <a:lnTo>
                    <a:pt x="700" y="299"/>
                  </a:lnTo>
                  <a:lnTo>
                    <a:pt x="683" y="303"/>
                  </a:lnTo>
                  <a:lnTo>
                    <a:pt x="664" y="307"/>
                  </a:lnTo>
                  <a:lnTo>
                    <a:pt x="645" y="311"/>
                  </a:lnTo>
                  <a:lnTo>
                    <a:pt x="626" y="315"/>
                  </a:lnTo>
                  <a:lnTo>
                    <a:pt x="581" y="322"/>
                  </a:lnTo>
                  <a:lnTo>
                    <a:pt x="537" y="332"/>
                  </a:lnTo>
                  <a:lnTo>
                    <a:pt x="495" y="343"/>
                  </a:lnTo>
                  <a:lnTo>
                    <a:pt x="451" y="355"/>
                  </a:lnTo>
                  <a:lnTo>
                    <a:pt x="409" y="370"/>
                  </a:lnTo>
                  <a:lnTo>
                    <a:pt x="368" y="384"/>
                  </a:lnTo>
                  <a:lnTo>
                    <a:pt x="328" y="401"/>
                  </a:lnTo>
                  <a:lnTo>
                    <a:pt x="288" y="418"/>
                  </a:lnTo>
                  <a:lnTo>
                    <a:pt x="278" y="424"/>
                  </a:lnTo>
                  <a:lnTo>
                    <a:pt x="270" y="428"/>
                  </a:lnTo>
                  <a:lnTo>
                    <a:pt x="263" y="432"/>
                  </a:lnTo>
                  <a:lnTo>
                    <a:pt x="257" y="436"/>
                  </a:lnTo>
                  <a:lnTo>
                    <a:pt x="249" y="438"/>
                  </a:lnTo>
                  <a:lnTo>
                    <a:pt x="244" y="439"/>
                  </a:lnTo>
                  <a:lnTo>
                    <a:pt x="236" y="439"/>
                  </a:lnTo>
                  <a:lnTo>
                    <a:pt x="230" y="439"/>
                  </a:lnTo>
                  <a:lnTo>
                    <a:pt x="221" y="439"/>
                  </a:lnTo>
                  <a:lnTo>
                    <a:pt x="211" y="439"/>
                  </a:lnTo>
                  <a:lnTo>
                    <a:pt x="201" y="438"/>
                  </a:lnTo>
                  <a:lnTo>
                    <a:pt x="192" y="436"/>
                  </a:lnTo>
                  <a:lnTo>
                    <a:pt x="180" y="434"/>
                  </a:lnTo>
                  <a:lnTo>
                    <a:pt x="171" y="432"/>
                  </a:lnTo>
                  <a:lnTo>
                    <a:pt x="161" y="428"/>
                  </a:lnTo>
                  <a:lnTo>
                    <a:pt x="151" y="424"/>
                  </a:lnTo>
                  <a:lnTo>
                    <a:pt x="140" y="418"/>
                  </a:lnTo>
                  <a:lnTo>
                    <a:pt x="130" y="415"/>
                  </a:lnTo>
                  <a:lnTo>
                    <a:pt x="121" y="409"/>
                  </a:lnTo>
                  <a:lnTo>
                    <a:pt x="111" y="401"/>
                  </a:lnTo>
                  <a:lnTo>
                    <a:pt x="102" y="395"/>
                  </a:lnTo>
                  <a:lnTo>
                    <a:pt x="92" y="388"/>
                  </a:lnTo>
                  <a:lnTo>
                    <a:pt x="82" y="378"/>
                  </a:lnTo>
                  <a:lnTo>
                    <a:pt x="73" y="370"/>
                  </a:lnTo>
                  <a:lnTo>
                    <a:pt x="63" y="363"/>
                  </a:lnTo>
                  <a:lnTo>
                    <a:pt x="55" y="357"/>
                  </a:lnTo>
                  <a:lnTo>
                    <a:pt x="46" y="351"/>
                  </a:lnTo>
                  <a:lnTo>
                    <a:pt x="40" y="343"/>
                  </a:lnTo>
                  <a:lnTo>
                    <a:pt x="32" y="338"/>
                  </a:lnTo>
                  <a:lnTo>
                    <a:pt x="27" y="332"/>
                  </a:lnTo>
                  <a:lnTo>
                    <a:pt x="21" y="326"/>
                  </a:lnTo>
                  <a:lnTo>
                    <a:pt x="17" y="319"/>
                  </a:lnTo>
                  <a:lnTo>
                    <a:pt x="13" y="313"/>
                  </a:lnTo>
                  <a:lnTo>
                    <a:pt x="9" y="307"/>
                  </a:lnTo>
                  <a:lnTo>
                    <a:pt x="6" y="303"/>
                  </a:lnTo>
                  <a:lnTo>
                    <a:pt x="4" y="297"/>
                  </a:lnTo>
                  <a:lnTo>
                    <a:pt x="2" y="292"/>
                  </a:lnTo>
                  <a:lnTo>
                    <a:pt x="0" y="288"/>
                  </a:lnTo>
                  <a:lnTo>
                    <a:pt x="0" y="284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7"/>
                  </a:lnTo>
                  <a:lnTo>
                    <a:pt x="2" y="261"/>
                  </a:lnTo>
                  <a:lnTo>
                    <a:pt x="4" y="255"/>
                  </a:lnTo>
                  <a:lnTo>
                    <a:pt x="6" y="251"/>
                  </a:lnTo>
                  <a:lnTo>
                    <a:pt x="9" y="246"/>
                  </a:lnTo>
                  <a:lnTo>
                    <a:pt x="13" y="242"/>
                  </a:lnTo>
                  <a:lnTo>
                    <a:pt x="17" y="238"/>
                  </a:lnTo>
                  <a:lnTo>
                    <a:pt x="21" y="234"/>
                  </a:lnTo>
                  <a:lnTo>
                    <a:pt x="27" y="232"/>
                  </a:lnTo>
                  <a:lnTo>
                    <a:pt x="32" y="228"/>
                  </a:lnTo>
                  <a:lnTo>
                    <a:pt x="40" y="226"/>
                  </a:lnTo>
                  <a:lnTo>
                    <a:pt x="46" y="224"/>
                  </a:lnTo>
                  <a:lnTo>
                    <a:pt x="55" y="224"/>
                  </a:lnTo>
                  <a:lnTo>
                    <a:pt x="63" y="223"/>
                  </a:lnTo>
                  <a:lnTo>
                    <a:pt x="73" y="223"/>
                  </a:lnTo>
                  <a:lnTo>
                    <a:pt x="96" y="223"/>
                  </a:lnTo>
                  <a:lnTo>
                    <a:pt x="119" y="223"/>
                  </a:lnTo>
                  <a:lnTo>
                    <a:pt x="144" y="221"/>
                  </a:lnTo>
                  <a:lnTo>
                    <a:pt x="169" y="217"/>
                  </a:lnTo>
                  <a:lnTo>
                    <a:pt x="192" y="213"/>
                  </a:lnTo>
                  <a:lnTo>
                    <a:pt x="217" y="209"/>
                  </a:lnTo>
                  <a:lnTo>
                    <a:pt x="240" y="203"/>
                  </a:lnTo>
                  <a:lnTo>
                    <a:pt x="265" y="196"/>
                  </a:lnTo>
                  <a:lnTo>
                    <a:pt x="292" y="188"/>
                  </a:lnTo>
                  <a:lnTo>
                    <a:pt x="322" y="182"/>
                  </a:lnTo>
                  <a:lnTo>
                    <a:pt x="353" y="175"/>
                  </a:lnTo>
                  <a:lnTo>
                    <a:pt x="388" y="167"/>
                  </a:lnTo>
                  <a:lnTo>
                    <a:pt x="422" y="159"/>
                  </a:lnTo>
                  <a:lnTo>
                    <a:pt x="457" y="150"/>
                  </a:lnTo>
                  <a:lnTo>
                    <a:pt x="495" y="142"/>
                  </a:lnTo>
                  <a:lnTo>
                    <a:pt x="533" y="134"/>
                  </a:lnTo>
                  <a:lnTo>
                    <a:pt x="576" y="125"/>
                  </a:lnTo>
                  <a:lnTo>
                    <a:pt x="618" y="115"/>
                  </a:lnTo>
                  <a:lnTo>
                    <a:pt x="662" y="105"/>
                  </a:lnTo>
                  <a:lnTo>
                    <a:pt x="706" y="96"/>
                  </a:lnTo>
                  <a:lnTo>
                    <a:pt x="752" y="86"/>
                  </a:lnTo>
                  <a:lnTo>
                    <a:pt x="802" y="77"/>
                  </a:lnTo>
                  <a:lnTo>
                    <a:pt x="850" y="67"/>
                  </a:lnTo>
                  <a:lnTo>
                    <a:pt x="902" y="56"/>
                  </a:lnTo>
                  <a:lnTo>
                    <a:pt x="917" y="52"/>
                  </a:lnTo>
                  <a:lnTo>
                    <a:pt x="933" y="48"/>
                  </a:lnTo>
                  <a:lnTo>
                    <a:pt x="948" y="42"/>
                  </a:lnTo>
                  <a:lnTo>
                    <a:pt x="963" y="36"/>
                  </a:lnTo>
                  <a:lnTo>
                    <a:pt x="981" y="29"/>
                  </a:lnTo>
                  <a:lnTo>
                    <a:pt x="996" y="23"/>
                  </a:lnTo>
                  <a:lnTo>
                    <a:pt x="1011" y="15"/>
                  </a:lnTo>
                  <a:lnTo>
                    <a:pt x="1027" y="8"/>
                  </a:lnTo>
                  <a:lnTo>
                    <a:pt x="1036" y="4"/>
                  </a:lnTo>
                  <a:lnTo>
                    <a:pt x="1046" y="2"/>
                  </a:lnTo>
                  <a:lnTo>
                    <a:pt x="1054" y="2"/>
                  </a:lnTo>
                  <a:lnTo>
                    <a:pt x="1059" y="0"/>
                  </a:lnTo>
                  <a:lnTo>
                    <a:pt x="1065" y="0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507383" y="4793456"/>
              <a:ext cx="525859" cy="126036"/>
            </a:xfrm>
            <a:custGeom>
              <a:avLst/>
              <a:gdLst>
                <a:gd name="T0" fmla="*/ 2147483647 w 1062"/>
                <a:gd name="T1" fmla="*/ 0 h 341"/>
                <a:gd name="T2" fmla="*/ 2147483647 w 1062"/>
                <a:gd name="T3" fmla="*/ 2147483647 h 341"/>
                <a:gd name="T4" fmla="*/ 2147483647 w 1062"/>
                <a:gd name="T5" fmla="*/ 2147483647 h 341"/>
                <a:gd name="T6" fmla="*/ 2147483647 w 1062"/>
                <a:gd name="T7" fmla="*/ 2147483647 h 341"/>
                <a:gd name="T8" fmla="*/ 2147483647 w 1062"/>
                <a:gd name="T9" fmla="*/ 2147483647 h 341"/>
                <a:gd name="T10" fmla="*/ 2147483647 w 1062"/>
                <a:gd name="T11" fmla="*/ 2147483647 h 341"/>
                <a:gd name="T12" fmla="*/ 2147483647 w 1062"/>
                <a:gd name="T13" fmla="*/ 2147483647 h 341"/>
                <a:gd name="T14" fmla="*/ 2147483647 w 1062"/>
                <a:gd name="T15" fmla="*/ 2147483647 h 341"/>
                <a:gd name="T16" fmla="*/ 2147483647 w 1062"/>
                <a:gd name="T17" fmla="*/ 2147483647 h 341"/>
                <a:gd name="T18" fmla="*/ 2147483647 w 1062"/>
                <a:gd name="T19" fmla="*/ 2147483647 h 341"/>
                <a:gd name="T20" fmla="*/ 2147483647 w 1062"/>
                <a:gd name="T21" fmla="*/ 2147483647 h 341"/>
                <a:gd name="T22" fmla="*/ 2147483647 w 1062"/>
                <a:gd name="T23" fmla="*/ 2147483647 h 341"/>
                <a:gd name="T24" fmla="*/ 2147483647 w 1062"/>
                <a:gd name="T25" fmla="*/ 2147483647 h 341"/>
                <a:gd name="T26" fmla="*/ 2147483647 w 1062"/>
                <a:gd name="T27" fmla="*/ 2147483647 h 341"/>
                <a:gd name="T28" fmla="*/ 2147483647 w 1062"/>
                <a:gd name="T29" fmla="*/ 2147483647 h 341"/>
                <a:gd name="T30" fmla="*/ 2147483647 w 1062"/>
                <a:gd name="T31" fmla="*/ 2147483647 h 341"/>
                <a:gd name="T32" fmla="*/ 2147483647 w 1062"/>
                <a:gd name="T33" fmla="*/ 2147483647 h 341"/>
                <a:gd name="T34" fmla="*/ 2147483647 w 1062"/>
                <a:gd name="T35" fmla="*/ 2147483647 h 341"/>
                <a:gd name="T36" fmla="*/ 2147483647 w 1062"/>
                <a:gd name="T37" fmla="*/ 2147483647 h 341"/>
                <a:gd name="T38" fmla="*/ 2147483647 w 1062"/>
                <a:gd name="T39" fmla="*/ 2147483647 h 341"/>
                <a:gd name="T40" fmla="*/ 2147483647 w 1062"/>
                <a:gd name="T41" fmla="*/ 2147483647 h 341"/>
                <a:gd name="T42" fmla="*/ 2147483647 w 1062"/>
                <a:gd name="T43" fmla="*/ 2147483647 h 341"/>
                <a:gd name="T44" fmla="*/ 2147483647 w 1062"/>
                <a:gd name="T45" fmla="*/ 2147483647 h 341"/>
                <a:gd name="T46" fmla="*/ 2147483647 w 1062"/>
                <a:gd name="T47" fmla="*/ 2147483647 h 341"/>
                <a:gd name="T48" fmla="*/ 2147483647 w 1062"/>
                <a:gd name="T49" fmla="*/ 2147483647 h 341"/>
                <a:gd name="T50" fmla="*/ 2147483647 w 1062"/>
                <a:gd name="T51" fmla="*/ 2147483647 h 341"/>
                <a:gd name="T52" fmla="*/ 2147483647 w 1062"/>
                <a:gd name="T53" fmla="*/ 2147483647 h 341"/>
                <a:gd name="T54" fmla="*/ 2147483647 w 1062"/>
                <a:gd name="T55" fmla="*/ 2147483647 h 341"/>
                <a:gd name="T56" fmla="*/ 2147483647 w 1062"/>
                <a:gd name="T57" fmla="*/ 2147483647 h 341"/>
                <a:gd name="T58" fmla="*/ 2147483647 w 1062"/>
                <a:gd name="T59" fmla="*/ 2147483647 h 341"/>
                <a:gd name="T60" fmla="*/ 2147483647 w 1062"/>
                <a:gd name="T61" fmla="*/ 2147483647 h 341"/>
                <a:gd name="T62" fmla="*/ 2147483647 w 1062"/>
                <a:gd name="T63" fmla="*/ 2147483647 h 341"/>
                <a:gd name="T64" fmla="*/ 2147483647 w 1062"/>
                <a:gd name="T65" fmla="*/ 2147483647 h 341"/>
                <a:gd name="T66" fmla="*/ 2147483647 w 1062"/>
                <a:gd name="T67" fmla="*/ 2147483647 h 341"/>
                <a:gd name="T68" fmla="*/ 2147483647 w 1062"/>
                <a:gd name="T69" fmla="*/ 2147483647 h 341"/>
                <a:gd name="T70" fmla="*/ 2147483647 w 1062"/>
                <a:gd name="T71" fmla="*/ 2147483647 h 341"/>
                <a:gd name="T72" fmla="*/ 2147483647 w 1062"/>
                <a:gd name="T73" fmla="*/ 2147483647 h 341"/>
                <a:gd name="T74" fmla="*/ 2147483647 w 1062"/>
                <a:gd name="T75" fmla="*/ 2147483647 h 341"/>
                <a:gd name="T76" fmla="*/ 0 w 1062"/>
                <a:gd name="T77" fmla="*/ 2147483647 h 341"/>
                <a:gd name="T78" fmla="*/ 2147483647 w 1062"/>
                <a:gd name="T79" fmla="*/ 2147483647 h 341"/>
                <a:gd name="T80" fmla="*/ 2147483647 w 1062"/>
                <a:gd name="T81" fmla="*/ 2147483647 h 341"/>
                <a:gd name="T82" fmla="*/ 2147483647 w 1062"/>
                <a:gd name="T83" fmla="*/ 2147483647 h 341"/>
                <a:gd name="T84" fmla="*/ 2147483647 w 1062"/>
                <a:gd name="T85" fmla="*/ 2147483647 h 341"/>
                <a:gd name="T86" fmla="*/ 2147483647 w 1062"/>
                <a:gd name="T87" fmla="*/ 2147483647 h 341"/>
                <a:gd name="T88" fmla="*/ 2147483647 w 1062"/>
                <a:gd name="T89" fmla="*/ 2147483647 h 341"/>
                <a:gd name="T90" fmla="*/ 2147483647 w 1062"/>
                <a:gd name="T91" fmla="*/ 2147483647 h 341"/>
                <a:gd name="T92" fmla="*/ 2147483647 w 1062"/>
                <a:gd name="T93" fmla="*/ 2147483647 h 341"/>
                <a:gd name="T94" fmla="*/ 2147483647 w 1062"/>
                <a:gd name="T95" fmla="*/ 2147483647 h 341"/>
                <a:gd name="T96" fmla="*/ 2147483647 w 1062"/>
                <a:gd name="T97" fmla="*/ 2147483647 h 341"/>
                <a:gd name="T98" fmla="*/ 2147483647 w 1062"/>
                <a:gd name="T99" fmla="*/ 2147483647 h 341"/>
                <a:gd name="T100" fmla="*/ 2147483647 w 1062"/>
                <a:gd name="T101" fmla="*/ 0 h 341"/>
                <a:gd name="T102" fmla="*/ 2147483647 w 1062"/>
                <a:gd name="T103" fmla="*/ 0 h 3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2"/>
                <a:gd name="T157" fmla="*/ 0 h 341"/>
                <a:gd name="T158" fmla="*/ 1062 w 1062"/>
                <a:gd name="T159" fmla="*/ 341 h 3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2" h="341">
                  <a:moveTo>
                    <a:pt x="756" y="0"/>
                  </a:moveTo>
                  <a:lnTo>
                    <a:pt x="766" y="0"/>
                  </a:lnTo>
                  <a:lnTo>
                    <a:pt x="774" y="0"/>
                  </a:lnTo>
                  <a:lnTo>
                    <a:pt x="785" y="2"/>
                  </a:lnTo>
                  <a:lnTo>
                    <a:pt x="795" y="4"/>
                  </a:lnTo>
                  <a:lnTo>
                    <a:pt x="806" y="7"/>
                  </a:lnTo>
                  <a:lnTo>
                    <a:pt x="818" y="9"/>
                  </a:lnTo>
                  <a:lnTo>
                    <a:pt x="829" y="13"/>
                  </a:lnTo>
                  <a:lnTo>
                    <a:pt x="841" y="19"/>
                  </a:lnTo>
                  <a:lnTo>
                    <a:pt x="854" y="25"/>
                  </a:lnTo>
                  <a:lnTo>
                    <a:pt x="866" y="30"/>
                  </a:lnTo>
                  <a:lnTo>
                    <a:pt x="881" y="36"/>
                  </a:lnTo>
                  <a:lnTo>
                    <a:pt x="895" y="42"/>
                  </a:lnTo>
                  <a:lnTo>
                    <a:pt x="908" y="50"/>
                  </a:lnTo>
                  <a:lnTo>
                    <a:pt x="923" y="57"/>
                  </a:lnTo>
                  <a:lnTo>
                    <a:pt x="939" y="67"/>
                  </a:lnTo>
                  <a:lnTo>
                    <a:pt x="954" y="76"/>
                  </a:lnTo>
                  <a:lnTo>
                    <a:pt x="968" y="86"/>
                  </a:lnTo>
                  <a:lnTo>
                    <a:pt x="979" y="96"/>
                  </a:lnTo>
                  <a:lnTo>
                    <a:pt x="991" y="107"/>
                  </a:lnTo>
                  <a:lnTo>
                    <a:pt x="1002" y="117"/>
                  </a:lnTo>
                  <a:lnTo>
                    <a:pt x="1012" y="126"/>
                  </a:lnTo>
                  <a:lnTo>
                    <a:pt x="1019" y="136"/>
                  </a:lnTo>
                  <a:lnTo>
                    <a:pt x="1029" y="146"/>
                  </a:lnTo>
                  <a:lnTo>
                    <a:pt x="1035" y="155"/>
                  </a:lnTo>
                  <a:lnTo>
                    <a:pt x="1043" y="163"/>
                  </a:lnTo>
                  <a:lnTo>
                    <a:pt x="1046" y="172"/>
                  </a:lnTo>
                  <a:lnTo>
                    <a:pt x="1052" y="182"/>
                  </a:lnTo>
                  <a:lnTo>
                    <a:pt x="1056" y="190"/>
                  </a:lnTo>
                  <a:lnTo>
                    <a:pt x="1058" y="197"/>
                  </a:lnTo>
                  <a:lnTo>
                    <a:pt x="1060" y="207"/>
                  </a:lnTo>
                  <a:lnTo>
                    <a:pt x="1062" y="215"/>
                  </a:lnTo>
                  <a:lnTo>
                    <a:pt x="1062" y="222"/>
                  </a:lnTo>
                  <a:lnTo>
                    <a:pt x="1062" y="230"/>
                  </a:lnTo>
                  <a:lnTo>
                    <a:pt x="1060" y="236"/>
                  </a:lnTo>
                  <a:lnTo>
                    <a:pt x="1056" y="242"/>
                  </a:lnTo>
                  <a:lnTo>
                    <a:pt x="1052" y="245"/>
                  </a:lnTo>
                  <a:lnTo>
                    <a:pt x="1046" y="247"/>
                  </a:lnTo>
                  <a:lnTo>
                    <a:pt x="1041" y="249"/>
                  </a:lnTo>
                  <a:lnTo>
                    <a:pt x="1031" y="251"/>
                  </a:lnTo>
                  <a:lnTo>
                    <a:pt x="1021" y="251"/>
                  </a:lnTo>
                  <a:lnTo>
                    <a:pt x="987" y="251"/>
                  </a:lnTo>
                  <a:lnTo>
                    <a:pt x="950" y="251"/>
                  </a:lnTo>
                  <a:lnTo>
                    <a:pt x="916" y="253"/>
                  </a:lnTo>
                  <a:lnTo>
                    <a:pt x="883" y="255"/>
                  </a:lnTo>
                  <a:lnTo>
                    <a:pt x="849" y="259"/>
                  </a:lnTo>
                  <a:lnTo>
                    <a:pt x="816" y="263"/>
                  </a:lnTo>
                  <a:lnTo>
                    <a:pt x="783" y="267"/>
                  </a:lnTo>
                  <a:lnTo>
                    <a:pt x="751" y="272"/>
                  </a:lnTo>
                  <a:lnTo>
                    <a:pt x="728" y="274"/>
                  </a:lnTo>
                  <a:lnTo>
                    <a:pt x="705" y="278"/>
                  </a:lnTo>
                  <a:lnTo>
                    <a:pt x="684" y="282"/>
                  </a:lnTo>
                  <a:lnTo>
                    <a:pt x="662" y="284"/>
                  </a:lnTo>
                  <a:lnTo>
                    <a:pt x="641" y="288"/>
                  </a:lnTo>
                  <a:lnTo>
                    <a:pt x="622" y="290"/>
                  </a:lnTo>
                  <a:lnTo>
                    <a:pt x="603" y="293"/>
                  </a:lnTo>
                  <a:lnTo>
                    <a:pt x="584" y="295"/>
                  </a:lnTo>
                  <a:lnTo>
                    <a:pt x="566" y="297"/>
                  </a:lnTo>
                  <a:lnTo>
                    <a:pt x="549" y="301"/>
                  </a:lnTo>
                  <a:lnTo>
                    <a:pt x="534" y="303"/>
                  </a:lnTo>
                  <a:lnTo>
                    <a:pt x="518" y="305"/>
                  </a:lnTo>
                  <a:lnTo>
                    <a:pt x="503" y="307"/>
                  </a:lnTo>
                  <a:lnTo>
                    <a:pt x="490" y="309"/>
                  </a:lnTo>
                  <a:lnTo>
                    <a:pt x="476" y="311"/>
                  </a:lnTo>
                  <a:lnTo>
                    <a:pt x="465" y="313"/>
                  </a:lnTo>
                  <a:lnTo>
                    <a:pt x="453" y="315"/>
                  </a:lnTo>
                  <a:lnTo>
                    <a:pt x="442" y="316"/>
                  </a:lnTo>
                  <a:lnTo>
                    <a:pt x="432" y="318"/>
                  </a:lnTo>
                  <a:lnTo>
                    <a:pt x="422" y="318"/>
                  </a:lnTo>
                  <a:lnTo>
                    <a:pt x="413" y="320"/>
                  </a:lnTo>
                  <a:lnTo>
                    <a:pt x="405" y="322"/>
                  </a:lnTo>
                  <a:lnTo>
                    <a:pt x="398" y="322"/>
                  </a:lnTo>
                  <a:lnTo>
                    <a:pt x="392" y="324"/>
                  </a:lnTo>
                  <a:lnTo>
                    <a:pt x="386" y="324"/>
                  </a:lnTo>
                  <a:lnTo>
                    <a:pt x="380" y="326"/>
                  </a:lnTo>
                  <a:lnTo>
                    <a:pt x="376" y="326"/>
                  </a:lnTo>
                  <a:lnTo>
                    <a:pt x="373" y="326"/>
                  </a:lnTo>
                  <a:lnTo>
                    <a:pt x="371" y="326"/>
                  </a:lnTo>
                  <a:lnTo>
                    <a:pt x="369" y="328"/>
                  </a:lnTo>
                  <a:lnTo>
                    <a:pt x="367" y="328"/>
                  </a:lnTo>
                  <a:lnTo>
                    <a:pt x="353" y="328"/>
                  </a:lnTo>
                  <a:lnTo>
                    <a:pt x="340" y="330"/>
                  </a:lnTo>
                  <a:lnTo>
                    <a:pt x="328" y="332"/>
                  </a:lnTo>
                  <a:lnTo>
                    <a:pt x="317" y="332"/>
                  </a:lnTo>
                  <a:lnTo>
                    <a:pt x="305" y="334"/>
                  </a:lnTo>
                  <a:lnTo>
                    <a:pt x="294" y="336"/>
                  </a:lnTo>
                  <a:lnTo>
                    <a:pt x="273" y="338"/>
                  </a:lnTo>
                  <a:lnTo>
                    <a:pt x="255" y="339"/>
                  </a:lnTo>
                  <a:lnTo>
                    <a:pt x="238" y="339"/>
                  </a:lnTo>
                  <a:lnTo>
                    <a:pt x="223" y="341"/>
                  </a:lnTo>
                  <a:lnTo>
                    <a:pt x="209" y="341"/>
                  </a:lnTo>
                  <a:lnTo>
                    <a:pt x="194" y="341"/>
                  </a:lnTo>
                  <a:lnTo>
                    <a:pt x="179" y="341"/>
                  </a:lnTo>
                  <a:lnTo>
                    <a:pt x="165" y="339"/>
                  </a:lnTo>
                  <a:lnTo>
                    <a:pt x="150" y="338"/>
                  </a:lnTo>
                  <a:lnTo>
                    <a:pt x="138" y="336"/>
                  </a:lnTo>
                  <a:lnTo>
                    <a:pt x="125" y="334"/>
                  </a:lnTo>
                  <a:lnTo>
                    <a:pt x="113" y="330"/>
                  </a:lnTo>
                  <a:lnTo>
                    <a:pt x="104" y="326"/>
                  </a:lnTo>
                  <a:lnTo>
                    <a:pt x="92" y="322"/>
                  </a:lnTo>
                  <a:lnTo>
                    <a:pt x="83" y="318"/>
                  </a:lnTo>
                  <a:lnTo>
                    <a:pt x="75" y="315"/>
                  </a:lnTo>
                  <a:lnTo>
                    <a:pt x="65" y="309"/>
                  </a:lnTo>
                  <a:lnTo>
                    <a:pt x="58" y="303"/>
                  </a:lnTo>
                  <a:lnTo>
                    <a:pt x="52" y="297"/>
                  </a:lnTo>
                  <a:lnTo>
                    <a:pt x="44" y="291"/>
                  </a:lnTo>
                  <a:lnTo>
                    <a:pt x="40" y="286"/>
                  </a:lnTo>
                  <a:lnTo>
                    <a:pt x="29" y="272"/>
                  </a:lnTo>
                  <a:lnTo>
                    <a:pt x="21" y="259"/>
                  </a:lnTo>
                  <a:lnTo>
                    <a:pt x="15" y="245"/>
                  </a:lnTo>
                  <a:lnTo>
                    <a:pt x="10" y="234"/>
                  </a:lnTo>
                  <a:lnTo>
                    <a:pt x="6" y="220"/>
                  </a:lnTo>
                  <a:lnTo>
                    <a:pt x="2" y="207"/>
                  </a:lnTo>
                  <a:lnTo>
                    <a:pt x="0" y="194"/>
                  </a:lnTo>
                  <a:lnTo>
                    <a:pt x="0" y="180"/>
                  </a:lnTo>
                  <a:lnTo>
                    <a:pt x="0" y="172"/>
                  </a:lnTo>
                  <a:lnTo>
                    <a:pt x="2" y="167"/>
                  </a:lnTo>
                  <a:lnTo>
                    <a:pt x="2" y="159"/>
                  </a:lnTo>
                  <a:lnTo>
                    <a:pt x="4" y="153"/>
                  </a:lnTo>
                  <a:lnTo>
                    <a:pt x="6" y="147"/>
                  </a:lnTo>
                  <a:lnTo>
                    <a:pt x="10" y="142"/>
                  </a:lnTo>
                  <a:lnTo>
                    <a:pt x="14" y="138"/>
                  </a:lnTo>
                  <a:lnTo>
                    <a:pt x="17" y="134"/>
                  </a:lnTo>
                  <a:lnTo>
                    <a:pt x="21" y="130"/>
                  </a:lnTo>
                  <a:lnTo>
                    <a:pt x="27" y="126"/>
                  </a:lnTo>
                  <a:lnTo>
                    <a:pt x="33" y="124"/>
                  </a:lnTo>
                  <a:lnTo>
                    <a:pt x="39" y="123"/>
                  </a:lnTo>
                  <a:lnTo>
                    <a:pt x="44" y="121"/>
                  </a:lnTo>
                  <a:lnTo>
                    <a:pt x="52" y="119"/>
                  </a:lnTo>
                  <a:lnTo>
                    <a:pt x="60" y="119"/>
                  </a:lnTo>
                  <a:lnTo>
                    <a:pt x="67" y="119"/>
                  </a:lnTo>
                  <a:lnTo>
                    <a:pt x="136" y="109"/>
                  </a:lnTo>
                  <a:lnTo>
                    <a:pt x="204" y="101"/>
                  </a:lnTo>
                  <a:lnTo>
                    <a:pt x="271" y="90"/>
                  </a:lnTo>
                  <a:lnTo>
                    <a:pt x="336" y="80"/>
                  </a:lnTo>
                  <a:lnTo>
                    <a:pt x="399" y="69"/>
                  </a:lnTo>
                  <a:lnTo>
                    <a:pt x="461" y="55"/>
                  </a:lnTo>
                  <a:lnTo>
                    <a:pt x="522" y="42"/>
                  </a:lnTo>
                  <a:lnTo>
                    <a:pt x="582" y="27"/>
                  </a:lnTo>
                  <a:lnTo>
                    <a:pt x="597" y="23"/>
                  </a:lnTo>
                  <a:lnTo>
                    <a:pt x="613" y="19"/>
                  </a:lnTo>
                  <a:lnTo>
                    <a:pt x="628" y="17"/>
                  </a:lnTo>
                  <a:lnTo>
                    <a:pt x="641" y="13"/>
                  </a:lnTo>
                  <a:lnTo>
                    <a:pt x="655" y="11"/>
                  </a:lnTo>
                  <a:lnTo>
                    <a:pt x="666" y="9"/>
                  </a:lnTo>
                  <a:lnTo>
                    <a:pt x="680" y="7"/>
                  </a:lnTo>
                  <a:lnTo>
                    <a:pt x="691" y="5"/>
                  </a:lnTo>
                  <a:lnTo>
                    <a:pt x="701" y="4"/>
                  </a:lnTo>
                  <a:lnTo>
                    <a:pt x="710" y="2"/>
                  </a:lnTo>
                  <a:lnTo>
                    <a:pt x="720" y="2"/>
                  </a:lnTo>
                  <a:lnTo>
                    <a:pt x="730" y="0"/>
                  </a:lnTo>
                  <a:lnTo>
                    <a:pt x="737" y="0"/>
                  </a:lnTo>
                  <a:lnTo>
                    <a:pt x="745" y="0"/>
                  </a:lnTo>
                  <a:lnTo>
                    <a:pt x="751" y="0"/>
                  </a:lnTo>
                  <a:lnTo>
                    <a:pt x="7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76600" y="914400"/>
            <a:ext cx="1295400" cy="1752600"/>
            <a:chOff x="3905250" y="3278811"/>
            <a:chExt cx="1428750" cy="1916340"/>
          </a:xfrm>
          <a:solidFill>
            <a:srgbClr val="00B0F0"/>
          </a:solidFill>
        </p:grpSpPr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4125516" y="3278811"/>
              <a:ext cx="560586" cy="989126"/>
            </a:xfrm>
            <a:custGeom>
              <a:avLst/>
              <a:gdLst>
                <a:gd name="T0" fmla="*/ 2147483647 w 1129"/>
                <a:gd name="T1" fmla="*/ 0 h 2683"/>
                <a:gd name="T2" fmla="*/ 2147483647 w 1129"/>
                <a:gd name="T3" fmla="*/ 2147483647 h 2683"/>
                <a:gd name="T4" fmla="*/ 2147483647 w 1129"/>
                <a:gd name="T5" fmla="*/ 2147483647 h 2683"/>
                <a:gd name="T6" fmla="*/ 2147483647 w 1129"/>
                <a:gd name="T7" fmla="*/ 2147483647 h 2683"/>
                <a:gd name="T8" fmla="*/ 2147483647 w 1129"/>
                <a:gd name="T9" fmla="*/ 2147483647 h 2683"/>
                <a:gd name="T10" fmla="*/ 2147483647 w 1129"/>
                <a:gd name="T11" fmla="*/ 2147483647 h 2683"/>
                <a:gd name="T12" fmla="*/ 2147483647 w 1129"/>
                <a:gd name="T13" fmla="*/ 2147483647 h 2683"/>
                <a:gd name="T14" fmla="*/ 2147483647 w 1129"/>
                <a:gd name="T15" fmla="*/ 2147483647 h 2683"/>
                <a:gd name="T16" fmla="*/ 2147483647 w 1129"/>
                <a:gd name="T17" fmla="*/ 2147483647 h 2683"/>
                <a:gd name="T18" fmla="*/ 2147483647 w 1129"/>
                <a:gd name="T19" fmla="*/ 2147483647 h 2683"/>
                <a:gd name="T20" fmla="*/ 2147483647 w 1129"/>
                <a:gd name="T21" fmla="*/ 2147483647 h 2683"/>
                <a:gd name="T22" fmla="*/ 2147483647 w 1129"/>
                <a:gd name="T23" fmla="*/ 2147483647 h 2683"/>
                <a:gd name="T24" fmla="*/ 2147483647 w 1129"/>
                <a:gd name="T25" fmla="*/ 2147483647 h 2683"/>
                <a:gd name="T26" fmla="*/ 2147483647 w 1129"/>
                <a:gd name="T27" fmla="*/ 2147483647 h 2683"/>
                <a:gd name="T28" fmla="*/ 2147483647 w 1129"/>
                <a:gd name="T29" fmla="*/ 2147483647 h 2683"/>
                <a:gd name="T30" fmla="*/ 2147483647 w 1129"/>
                <a:gd name="T31" fmla="*/ 2147483647 h 2683"/>
                <a:gd name="T32" fmla="*/ 2147483647 w 1129"/>
                <a:gd name="T33" fmla="*/ 2147483647 h 2683"/>
                <a:gd name="T34" fmla="*/ 2147483647 w 1129"/>
                <a:gd name="T35" fmla="*/ 2147483647 h 2683"/>
                <a:gd name="T36" fmla="*/ 2147483647 w 1129"/>
                <a:gd name="T37" fmla="*/ 2147483647 h 2683"/>
                <a:gd name="T38" fmla="*/ 2147483647 w 1129"/>
                <a:gd name="T39" fmla="*/ 2147483647 h 2683"/>
                <a:gd name="T40" fmla="*/ 2147483647 w 1129"/>
                <a:gd name="T41" fmla="*/ 2147483647 h 2683"/>
                <a:gd name="T42" fmla="*/ 2147483647 w 1129"/>
                <a:gd name="T43" fmla="*/ 2147483647 h 2683"/>
                <a:gd name="T44" fmla="*/ 2147483647 w 1129"/>
                <a:gd name="T45" fmla="*/ 2147483647 h 2683"/>
                <a:gd name="T46" fmla="*/ 2147483647 w 1129"/>
                <a:gd name="T47" fmla="*/ 2147483647 h 2683"/>
                <a:gd name="T48" fmla="*/ 2147483647 w 1129"/>
                <a:gd name="T49" fmla="*/ 2147483647 h 2683"/>
                <a:gd name="T50" fmla="*/ 2147483647 w 1129"/>
                <a:gd name="T51" fmla="*/ 2147483647 h 2683"/>
                <a:gd name="T52" fmla="*/ 2147483647 w 1129"/>
                <a:gd name="T53" fmla="*/ 2147483647 h 2683"/>
                <a:gd name="T54" fmla="*/ 2147483647 w 1129"/>
                <a:gd name="T55" fmla="*/ 2147483647 h 2683"/>
                <a:gd name="T56" fmla="*/ 2147483647 w 1129"/>
                <a:gd name="T57" fmla="*/ 2147483647 h 2683"/>
                <a:gd name="T58" fmla="*/ 2147483647 w 1129"/>
                <a:gd name="T59" fmla="*/ 2147483647 h 2683"/>
                <a:gd name="T60" fmla="*/ 2147483647 w 1129"/>
                <a:gd name="T61" fmla="*/ 2147483647 h 2683"/>
                <a:gd name="T62" fmla="*/ 2147483647 w 1129"/>
                <a:gd name="T63" fmla="*/ 2147483647 h 2683"/>
                <a:gd name="T64" fmla="*/ 2147483647 w 1129"/>
                <a:gd name="T65" fmla="*/ 2147483647 h 2683"/>
                <a:gd name="T66" fmla="*/ 2147483647 w 1129"/>
                <a:gd name="T67" fmla="*/ 2147483647 h 2683"/>
                <a:gd name="T68" fmla="*/ 0 w 1129"/>
                <a:gd name="T69" fmla="*/ 2147483647 h 2683"/>
                <a:gd name="T70" fmla="*/ 2147483647 w 1129"/>
                <a:gd name="T71" fmla="*/ 2147483647 h 2683"/>
                <a:gd name="T72" fmla="*/ 2147483647 w 1129"/>
                <a:gd name="T73" fmla="*/ 2147483647 h 2683"/>
                <a:gd name="T74" fmla="*/ 2147483647 w 1129"/>
                <a:gd name="T75" fmla="*/ 2147483647 h 2683"/>
                <a:gd name="T76" fmla="*/ 2147483647 w 1129"/>
                <a:gd name="T77" fmla="*/ 2147483647 h 2683"/>
                <a:gd name="T78" fmla="*/ 2147483647 w 1129"/>
                <a:gd name="T79" fmla="*/ 2147483647 h 2683"/>
                <a:gd name="T80" fmla="*/ 2147483647 w 1129"/>
                <a:gd name="T81" fmla="*/ 2147483647 h 2683"/>
                <a:gd name="T82" fmla="*/ 2147483647 w 1129"/>
                <a:gd name="T83" fmla="*/ 2147483647 h 2683"/>
                <a:gd name="T84" fmla="*/ 2147483647 w 1129"/>
                <a:gd name="T85" fmla="*/ 2147483647 h 2683"/>
                <a:gd name="T86" fmla="*/ 2147483647 w 1129"/>
                <a:gd name="T87" fmla="*/ 2147483647 h 2683"/>
                <a:gd name="T88" fmla="*/ 2147483647 w 1129"/>
                <a:gd name="T89" fmla="*/ 2147483647 h 2683"/>
                <a:gd name="T90" fmla="*/ 2147483647 w 1129"/>
                <a:gd name="T91" fmla="*/ 2147483647 h 2683"/>
                <a:gd name="T92" fmla="*/ 2147483647 w 1129"/>
                <a:gd name="T93" fmla="*/ 2147483647 h 2683"/>
                <a:gd name="T94" fmla="*/ 2147483647 w 1129"/>
                <a:gd name="T95" fmla="*/ 2147483647 h 2683"/>
                <a:gd name="T96" fmla="*/ 2147483647 w 1129"/>
                <a:gd name="T97" fmla="*/ 2147483647 h 2683"/>
                <a:gd name="T98" fmla="*/ 2147483647 w 1129"/>
                <a:gd name="T99" fmla="*/ 2147483647 h 2683"/>
                <a:gd name="T100" fmla="*/ 2147483647 w 1129"/>
                <a:gd name="T101" fmla="*/ 2147483647 h 2683"/>
                <a:gd name="T102" fmla="*/ 2147483647 w 1129"/>
                <a:gd name="T103" fmla="*/ 2147483647 h 2683"/>
                <a:gd name="T104" fmla="*/ 2147483647 w 1129"/>
                <a:gd name="T105" fmla="*/ 2147483647 h 2683"/>
                <a:gd name="T106" fmla="*/ 2147483647 w 1129"/>
                <a:gd name="T107" fmla="*/ 2147483647 h 2683"/>
                <a:gd name="T108" fmla="*/ 2147483647 w 1129"/>
                <a:gd name="T109" fmla="*/ 2147483647 h 2683"/>
                <a:gd name="T110" fmla="*/ 2147483647 w 1129"/>
                <a:gd name="T111" fmla="*/ 2147483647 h 2683"/>
                <a:gd name="T112" fmla="*/ 2147483647 w 1129"/>
                <a:gd name="T113" fmla="*/ 2147483647 h 2683"/>
                <a:gd name="T114" fmla="*/ 2147483647 w 1129"/>
                <a:gd name="T115" fmla="*/ 2147483647 h 2683"/>
                <a:gd name="T116" fmla="*/ 2147483647 w 1129"/>
                <a:gd name="T117" fmla="*/ 0 h 268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29"/>
                <a:gd name="T178" fmla="*/ 0 h 2683"/>
                <a:gd name="T179" fmla="*/ 1129 w 1129"/>
                <a:gd name="T180" fmla="*/ 2683 h 268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29" h="2683">
                  <a:moveTo>
                    <a:pt x="733" y="0"/>
                  </a:moveTo>
                  <a:lnTo>
                    <a:pt x="741" y="0"/>
                  </a:lnTo>
                  <a:lnTo>
                    <a:pt x="749" y="0"/>
                  </a:lnTo>
                  <a:lnTo>
                    <a:pt x="758" y="2"/>
                  </a:lnTo>
                  <a:lnTo>
                    <a:pt x="766" y="4"/>
                  </a:lnTo>
                  <a:lnTo>
                    <a:pt x="775" y="7"/>
                  </a:lnTo>
                  <a:lnTo>
                    <a:pt x="785" y="9"/>
                  </a:lnTo>
                  <a:lnTo>
                    <a:pt x="797" y="13"/>
                  </a:lnTo>
                  <a:lnTo>
                    <a:pt x="806" y="19"/>
                  </a:lnTo>
                  <a:lnTo>
                    <a:pt x="818" y="25"/>
                  </a:lnTo>
                  <a:lnTo>
                    <a:pt x="827" y="30"/>
                  </a:lnTo>
                  <a:lnTo>
                    <a:pt x="839" y="36"/>
                  </a:lnTo>
                  <a:lnTo>
                    <a:pt x="852" y="44"/>
                  </a:lnTo>
                  <a:lnTo>
                    <a:pt x="864" y="50"/>
                  </a:lnTo>
                  <a:lnTo>
                    <a:pt x="877" y="59"/>
                  </a:lnTo>
                  <a:lnTo>
                    <a:pt x="889" y="67"/>
                  </a:lnTo>
                  <a:lnTo>
                    <a:pt x="904" y="77"/>
                  </a:lnTo>
                  <a:lnTo>
                    <a:pt x="931" y="100"/>
                  </a:lnTo>
                  <a:lnTo>
                    <a:pt x="956" y="123"/>
                  </a:lnTo>
                  <a:lnTo>
                    <a:pt x="981" y="146"/>
                  </a:lnTo>
                  <a:lnTo>
                    <a:pt x="1002" y="167"/>
                  </a:lnTo>
                  <a:lnTo>
                    <a:pt x="1023" y="188"/>
                  </a:lnTo>
                  <a:lnTo>
                    <a:pt x="1040" y="209"/>
                  </a:lnTo>
                  <a:lnTo>
                    <a:pt x="1058" y="230"/>
                  </a:lnTo>
                  <a:lnTo>
                    <a:pt x="1073" y="251"/>
                  </a:lnTo>
                  <a:lnTo>
                    <a:pt x="1086" y="270"/>
                  </a:lnTo>
                  <a:lnTo>
                    <a:pt x="1098" y="290"/>
                  </a:lnTo>
                  <a:lnTo>
                    <a:pt x="1108" y="309"/>
                  </a:lnTo>
                  <a:lnTo>
                    <a:pt x="1115" y="326"/>
                  </a:lnTo>
                  <a:lnTo>
                    <a:pt x="1121" y="345"/>
                  </a:lnTo>
                  <a:lnTo>
                    <a:pt x="1125" y="363"/>
                  </a:lnTo>
                  <a:lnTo>
                    <a:pt x="1129" y="380"/>
                  </a:lnTo>
                  <a:lnTo>
                    <a:pt x="1129" y="397"/>
                  </a:lnTo>
                  <a:lnTo>
                    <a:pt x="1129" y="411"/>
                  </a:lnTo>
                  <a:lnTo>
                    <a:pt x="1127" y="424"/>
                  </a:lnTo>
                  <a:lnTo>
                    <a:pt x="1123" y="437"/>
                  </a:lnTo>
                  <a:lnTo>
                    <a:pt x="1117" y="451"/>
                  </a:lnTo>
                  <a:lnTo>
                    <a:pt x="1111" y="464"/>
                  </a:lnTo>
                  <a:lnTo>
                    <a:pt x="1104" y="480"/>
                  </a:lnTo>
                  <a:lnTo>
                    <a:pt x="1094" y="493"/>
                  </a:lnTo>
                  <a:lnTo>
                    <a:pt x="1085" y="510"/>
                  </a:lnTo>
                  <a:lnTo>
                    <a:pt x="1073" y="537"/>
                  </a:lnTo>
                  <a:lnTo>
                    <a:pt x="1063" y="564"/>
                  </a:lnTo>
                  <a:lnTo>
                    <a:pt x="1052" y="595"/>
                  </a:lnTo>
                  <a:lnTo>
                    <a:pt x="1042" y="626"/>
                  </a:lnTo>
                  <a:lnTo>
                    <a:pt x="1031" y="656"/>
                  </a:lnTo>
                  <a:lnTo>
                    <a:pt x="1021" y="691"/>
                  </a:lnTo>
                  <a:lnTo>
                    <a:pt x="1010" y="725"/>
                  </a:lnTo>
                  <a:lnTo>
                    <a:pt x="1000" y="762"/>
                  </a:lnTo>
                  <a:lnTo>
                    <a:pt x="973" y="844"/>
                  </a:lnTo>
                  <a:lnTo>
                    <a:pt x="948" y="925"/>
                  </a:lnTo>
                  <a:lnTo>
                    <a:pt x="923" y="1006"/>
                  </a:lnTo>
                  <a:lnTo>
                    <a:pt x="898" y="1082"/>
                  </a:lnTo>
                  <a:lnTo>
                    <a:pt x="873" y="1157"/>
                  </a:lnTo>
                  <a:lnTo>
                    <a:pt x="846" y="1232"/>
                  </a:lnTo>
                  <a:lnTo>
                    <a:pt x="822" y="1305"/>
                  </a:lnTo>
                  <a:lnTo>
                    <a:pt x="797" y="1374"/>
                  </a:lnTo>
                  <a:lnTo>
                    <a:pt x="770" y="1443"/>
                  </a:lnTo>
                  <a:lnTo>
                    <a:pt x="745" y="1511"/>
                  </a:lnTo>
                  <a:lnTo>
                    <a:pt x="720" y="1576"/>
                  </a:lnTo>
                  <a:lnTo>
                    <a:pt x="693" y="1641"/>
                  </a:lnTo>
                  <a:lnTo>
                    <a:pt x="668" y="1702"/>
                  </a:lnTo>
                  <a:lnTo>
                    <a:pt x="643" y="1762"/>
                  </a:lnTo>
                  <a:lnTo>
                    <a:pt x="618" y="1821"/>
                  </a:lnTo>
                  <a:lnTo>
                    <a:pt x="593" y="1879"/>
                  </a:lnTo>
                  <a:lnTo>
                    <a:pt x="572" y="1925"/>
                  </a:lnTo>
                  <a:lnTo>
                    <a:pt x="553" y="1969"/>
                  </a:lnTo>
                  <a:lnTo>
                    <a:pt x="532" y="2013"/>
                  </a:lnTo>
                  <a:lnTo>
                    <a:pt x="511" y="2056"/>
                  </a:lnTo>
                  <a:lnTo>
                    <a:pt x="488" y="2098"/>
                  </a:lnTo>
                  <a:lnTo>
                    <a:pt x="464" y="2140"/>
                  </a:lnTo>
                  <a:lnTo>
                    <a:pt x="443" y="2180"/>
                  </a:lnTo>
                  <a:lnTo>
                    <a:pt x="418" y="2219"/>
                  </a:lnTo>
                  <a:lnTo>
                    <a:pt x="395" y="2259"/>
                  </a:lnTo>
                  <a:lnTo>
                    <a:pt x="372" y="2296"/>
                  </a:lnTo>
                  <a:lnTo>
                    <a:pt x="347" y="2334"/>
                  </a:lnTo>
                  <a:lnTo>
                    <a:pt x="322" y="2371"/>
                  </a:lnTo>
                  <a:lnTo>
                    <a:pt x="297" y="2405"/>
                  </a:lnTo>
                  <a:lnTo>
                    <a:pt x="273" y="2442"/>
                  </a:lnTo>
                  <a:lnTo>
                    <a:pt x="246" y="2474"/>
                  </a:lnTo>
                  <a:lnTo>
                    <a:pt x="221" y="2509"/>
                  </a:lnTo>
                  <a:lnTo>
                    <a:pt x="203" y="2530"/>
                  </a:lnTo>
                  <a:lnTo>
                    <a:pt x="186" y="2551"/>
                  </a:lnTo>
                  <a:lnTo>
                    <a:pt x="171" y="2568"/>
                  </a:lnTo>
                  <a:lnTo>
                    <a:pt x="155" y="2586"/>
                  </a:lnTo>
                  <a:lnTo>
                    <a:pt x="142" y="2603"/>
                  </a:lnTo>
                  <a:lnTo>
                    <a:pt x="129" y="2616"/>
                  </a:lnTo>
                  <a:lnTo>
                    <a:pt x="117" y="2630"/>
                  </a:lnTo>
                  <a:lnTo>
                    <a:pt x="105" y="2641"/>
                  </a:lnTo>
                  <a:lnTo>
                    <a:pt x="94" y="2651"/>
                  </a:lnTo>
                  <a:lnTo>
                    <a:pt x="84" y="2658"/>
                  </a:lnTo>
                  <a:lnTo>
                    <a:pt x="75" y="2666"/>
                  </a:lnTo>
                  <a:lnTo>
                    <a:pt x="67" y="2672"/>
                  </a:lnTo>
                  <a:lnTo>
                    <a:pt x="58" y="2678"/>
                  </a:lnTo>
                  <a:lnTo>
                    <a:pt x="52" y="2680"/>
                  </a:lnTo>
                  <a:lnTo>
                    <a:pt x="44" y="2681"/>
                  </a:lnTo>
                  <a:lnTo>
                    <a:pt x="40" y="2683"/>
                  </a:lnTo>
                  <a:lnTo>
                    <a:pt x="29" y="2683"/>
                  </a:lnTo>
                  <a:lnTo>
                    <a:pt x="21" y="2681"/>
                  </a:lnTo>
                  <a:lnTo>
                    <a:pt x="15" y="2680"/>
                  </a:lnTo>
                  <a:lnTo>
                    <a:pt x="10" y="2678"/>
                  </a:lnTo>
                  <a:lnTo>
                    <a:pt x="6" y="2676"/>
                  </a:lnTo>
                  <a:lnTo>
                    <a:pt x="2" y="2672"/>
                  </a:lnTo>
                  <a:lnTo>
                    <a:pt x="0" y="2666"/>
                  </a:lnTo>
                  <a:lnTo>
                    <a:pt x="0" y="2662"/>
                  </a:lnTo>
                  <a:lnTo>
                    <a:pt x="0" y="2655"/>
                  </a:lnTo>
                  <a:lnTo>
                    <a:pt x="2" y="2647"/>
                  </a:lnTo>
                  <a:lnTo>
                    <a:pt x="4" y="2637"/>
                  </a:lnTo>
                  <a:lnTo>
                    <a:pt x="8" y="2630"/>
                  </a:lnTo>
                  <a:lnTo>
                    <a:pt x="11" y="2620"/>
                  </a:lnTo>
                  <a:lnTo>
                    <a:pt x="17" y="2609"/>
                  </a:lnTo>
                  <a:lnTo>
                    <a:pt x="23" y="2597"/>
                  </a:lnTo>
                  <a:lnTo>
                    <a:pt x="29" y="2586"/>
                  </a:lnTo>
                  <a:lnTo>
                    <a:pt x="48" y="2541"/>
                  </a:lnTo>
                  <a:lnTo>
                    <a:pt x="65" y="2497"/>
                  </a:lnTo>
                  <a:lnTo>
                    <a:pt x="84" y="2451"/>
                  </a:lnTo>
                  <a:lnTo>
                    <a:pt x="104" y="2403"/>
                  </a:lnTo>
                  <a:lnTo>
                    <a:pt x="123" y="2357"/>
                  </a:lnTo>
                  <a:lnTo>
                    <a:pt x="142" y="2307"/>
                  </a:lnTo>
                  <a:lnTo>
                    <a:pt x="161" y="2257"/>
                  </a:lnTo>
                  <a:lnTo>
                    <a:pt x="180" y="2207"/>
                  </a:lnTo>
                  <a:lnTo>
                    <a:pt x="200" y="2156"/>
                  </a:lnTo>
                  <a:lnTo>
                    <a:pt x="219" y="2102"/>
                  </a:lnTo>
                  <a:lnTo>
                    <a:pt x="238" y="2048"/>
                  </a:lnTo>
                  <a:lnTo>
                    <a:pt x="257" y="1992"/>
                  </a:lnTo>
                  <a:lnTo>
                    <a:pt x="276" y="1937"/>
                  </a:lnTo>
                  <a:lnTo>
                    <a:pt x="296" y="1879"/>
                  </a:lnTo>
                  <a:lnTo>
                    <a:pt x="315" y="1820"/>
                  </a:lnTo>
                  <a:lnTo>
                    <a:pt x="334" y="1760"/>
                  </a:lnTo>
                  <a:lnTo>
                    <a:pt x="351" y="1706"/>
                  </a:lnTo>
                  <a:lnTo>
                    <a:pt x="368" y="1651"/>
                  </a:lnTo>
                  <a:lnTo>
                    <a:pt x="386" y="1593"/>
                  </a:lnTo>
                  <a:lnTo>
                    <a:pt x="403" y="1535"/>
                  </a:lnTo>
                  <a:lnTo>
                    <a:pt x="420" y="1478"/>
                  </a:lnTo>
                  <a:lnTo>
                    <a:pt x="436" y="1418"/>
                  </a:lnTo>
                  <a:lnTo>
                    <a:pt x="453" y="1357"/>
                  </a:lnTo>
                  <a:lnTo>
                    <a:pt x="470" y="1296"/>
                  </a:lnTo>
                  <a:lnTo>
                    <a:pt x="486" y="1232"/>
                  </a:lnTo>
                  <a:lnTo>
                    <a:pt x="501" y="1169"/>
                  </a:lnTo>
                  <a:lnTo>
                    <a:pt x="516" y="1104"/>
                  </a:lnTo>
                  <a:lnTo>
                    <a:pt x="534" y="1038"/>
                  </a:lnTo>
                  <a:lnTo>
                    <a:pt x="549" y="973"/>
                  </a:lnTo>
                  <a:lnTo>
                    <a:pt x="562" y="906"/>
                  </a:lnTo>
                  <a:lnTo>
                    <a:pt x="578" y="837"/>
                  </a:lnTo>
                  <a:lnTo>
                    <a:pt x="593" y="768"/>
                  </a:lnTo>
                  <a:lnTo>
                    <a:pt x="601" y="725"/>
                  </a:lnTo>
                  <a:lnTo>
                    <a:pt x="608" y="683"/>
                  </a:lnTo>
                  <a:lnTo>
                    <a:pt x="616" y="641"/>
                  </a:lnTo>
                  <a:lnTo>
                    <a:pt x="622" y="599"/>
                  </a:lnTo>
                  <a:lnTo>
                    <a:pt x="628" y="558"/>
                  </a:lnTo>
                  <a:lnTo>
                    <a:pt x="633" y="516"/>
                  </a:lnTo>
                  <a:lnTo>
                    <a:pt x="639" y="476"/>
                  </a:lnTo>
                  <a:lnTo>
                    <a:pt x="643" y="437"/>
                  </a:lnTo>
                  <a:lnTo>
                    <a:pt x="647" y="397"/>
                  </a:lnTo>
                  <a:lnTo>
                    <a:pt x="651" y="359"/>
                  </a:lnTo>
                  <a:lnTo>
                    <a:pt x="655" y="320"/>
                  </a:lnTo>
                  <a:lnTo>
                    <a:pt x="656" y="282"/>
                  </a:lnTo>
                  <a:lnTo>
                    <a:pt x="658" y="244"/>
                  </a:lnTo>
                  <a:lnTo>
                    <a:pt x="660" y="205"/>
                  </a:lnTo>
                  <a:lnTo>
                    <a:pt x="660" y="169"/>
                  </a:lnTo>
                  <a:lnTo>
                    <a:pt x="660" y="132"/>
                  </a:lnTo>
                  <a:lnTo>
                    <a:pt x="660" y="115"/>
                  </a:lnTo>
                  <a:lnTo>
                    <a:pt x="662" y="100"/>
                  </a:lnTo>
                  <a:lnTo>
                    <a:pt x="664" y="86"/>
                  </a:lnTo>
                  <a:lnTo>
                    <a:pt x="666" y="73"/>
                  </a:lnTo>
                  <a:lnTo>
                    <a:pt x="668" y="61"/>
                  </a:lnTo>
                  <a:lnTo>
                    <a:pt x="670" y="50"/>
                  </a:lnTo>
                  <a:lnTo>
                    <a:pt x="674" y="40"/>
                  </a:lnTo>
                  <a:lnTo>
                    <a:pt x="678" y="30"/>
                  </a:lnTo>
                  <a:lnTo>
                    <a:pt x="683" y="23"/>
                  </a:lnTo>
                  <a:lnTo>
                    <a:pt x="689" y="17"/>
                  </a:lnTo>
                  <a:lnTo>
                    <a:pt x="695" y="11"/>
                  </a:lnTo>
                  <a:lnTo>
                    <a:pt x="701" y="7"/>
                  </a:lnTo>
                  <a:lnTo>
                    <a:pt x="708" y="4"/>
                  </a:lnTo>
                  <a:lnTo>
                    <a:pt x="716" y="2"/>
                  </a:lnTo>
                  <a:lnTo>
                    <a:pt x="726" y="0"/>
                  </a:lnTo>
                  <a:lnTo>
                    <a:pt x="733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4358680" y="3782956"/>
              <a:ext cx="772914" cy="201215"/>
            </a:xfrm>
            <a:custGeom>
              <a:avLst/>
              <a:gdLst>
                <a:gd name="T0" fmla="*/ 2147483647 w 1559"/>
                <a:gd name="T1" fmla="*/ 2147483647 h 546"/>
                <a:gd name="T2" fmla="*/ 2147483647 w 1559"/>
                <a:gd name="T3" fmla="*/ 2147483647 h 546"/>
                <a:gd name="T4" fmla="*/ 2147483647 w 1559"/>
                <a:gd name="T5" fmla="*/ 2147483647 h 546"/>
                <a:gd name="T6" fmla="*/ 2147483647 w 1559"/>
                <a:gd name="T7" fmla="*/ 2147483647 h 546"/>
                <a:gd name="T8" fmla="*/ 2147483647 w 1559"/>
                <a:gd name="T9" fmla="*/ 2147483647 h 546"/>
                <a:gd name="T10" fmla="*/ 2147483647 w 1559"/>
                <a:gd name="T11" fmla="*/ 2147483647 h 546"/>
                <a:gd name="T12" fmla="*/ 2147483647 w 1559"/>
                <a:gd name="T13" fmla="*/ 2147483647 h 546"/>
                <a:gd name="T14" fmla="*/ 2147483647 w 1559"/>
                <a:gd name="T15" fmla="*/ 2147483647 h 546"/>
                <a:gd name="T16" fmla="*/ 2147483647 w 1559"/>
                <a:gd name="T17" fmla="*/ 2147483647 h 546"/>
                <a:gd name="T18" fmla="*/ 2147483647 w 1559"/>
                <a:gd name="T19" fmla="*/ 2147483647 h 546"/>
                <a:gd name="T20" fmla="*/ 2147483647 w 1559"/>
                <a:gd name="T21" fmla="*/ 2147483647 h 546"/>
                <a:gd name="T22" fmla="*/ 2147483647 w 1559"/>
                <a:gd name="T23" fmla="*/ 2147483647 h 546"/>
                <a:gd name="T24" fmla="*/ 2147483647 w 1559"/>
                <a:gd name="T25" fmla="*/ 2147483647 h 546"/>
                <a:gd name="T26" fmla="*/ 2147483647 w 1559"/>
                <a:gd name="T27" fmla="*/ 2147483647 h 546"/>
                <a:gd name="T28" fmla="*/ 2147483647 w 1559"/>
                <a:gd name="T29" fmla="*/ 2147483647 h 546"/>
                <a:gd name="T30" fmla="*/ 2147483647 w 1559"/>
                <a:gd name="T31" fmla="*/ 2147483647 h 546"/>
                <a:gd name="T32" fmla="*/ 2147483647 w 1559"/>
                <a:gd name="T33" fmla="*/ 2147483647 h 546"/>
                <a:gd name="T34" fmla="*/ 2147483647 w 1559"/>
                <a:gd name="T35" fmla="*/ 2147483647 h 546"/>
                <a:gd name="T36" fmla="*/ 2147483647 w 1559"/>
                <a:gd name="T37" fmla="*/ 2147483647 h 546"/>
                <a:gd name="T38" fmla="*/ 2147483647 w 1559"/>
                <a:gd name="T39" fmla="*/ 2147483647 h 546"/>
                <a:gd name="T40" fmla="*/ 2147483647 w 1559"/>
                <a:gd name="T41" fmla="*/ 2147483647 h 546"/>
                <a:gd name="T42" fmla="*/ 2147483647 w 1559"/>
                <a:gd name="T43" fmla="*/ 2147483647 h 546"/>
                <a:gd name="T44" fmla="*/ 2147483647 w 1559"/>
                <a:gd name="T45" fmla="*/ 2147483647 h 546"/>
                <a:gd name="T46" fmla="*/ 2147483647 w 1559"/>
                <a:gd name="T47" fmla="*/ 2147483647 h 546"/>
                <a:gd name="T48" fmla="*/ 2147483647 w 1559"/>
                <a:gd name="T49" fmla="*/ 2147483647 h 546"/>
                <a:gd name="T50" fmla="*/ 2147483647 w 1559"/>
                <a:gd name="T51" fmla="*/ 2147483647 h 546"/>
                <a:gd name="T52" fmla="*/ 2147483647 w 1559"/>
                <a:gd name="T53" fmla="*/ 2147483647 h 546"/>
                <a:gd name="T54" fmla="*/ 2147483647 w 1559"/>
                <a:gd name="T55" fmla="*/ 2147483647 h 546"/>
                <a:gd name="T56" fmla="*/ 0 w 1559"/>
                <a:gd name="T57" fmla="*/ 2147483647 h 546"/>
                <a:gd name="T58" fmla="*/ 2147483647 w 1559"/>
                <a:gd name="T59" fmla="*/ 2147483647 h 546"/>
                <a:gd name="T60" fmla="*/ 2147483647 w 1559"/>
                <a:gd name="T61" fmla="*/ 2147483647 h 546"/>
                <a:gd name="T62" fmla="*/ 2147483647 w 1559"/>
                <a:gd name="T63" fmla="*/ 2147483647 h 546"/>
                <a:gd name="T64" fmla="*/ 2147483647 w 1559"/>
                <a:gd name="T65" fmla="*/ 2147483647 h 546"/>
                <a:gd name="T66" fmla="*/ 2147483647 w 1559"/>
                <a:gd name="T67" fmla="*/ 2147483647 h 546"/>
                <a:gd name="T68" fmla="*/ 2147483647 w 1559"/>
                <a:gd name="T69" fmla="*/ 2147483647 h 546"/>
                <a:gd name="T70" fmla="*/ 2147483647 w 1559"/>
                <a:gd name="T71" fmla="*/ 2147483647 h 546"/>
                <a:gd name="T72" fmla="*/ 2147483647 w 1559"/>
                <a:gd name="T73" fmla="*/ 2147483647 h 546"/>
                <a:gd name="T74" fmla="*/ 2147483647 w 1559"/>
                <a:gd name="T75" fmla="*/ 2147483647 h 546"/>
                <a:gd name="T76" fmla="*/ 2147483647 w 1559"/>
                <a:gd name="T77" fmla="*/ 2147483647 h 546"/>
                <a:gd name="T78" fmla="*/ 2147483647 w 1559"/>
                <a:gd name="T79" fmla="*/ 2147483647 h 546"/>
                <a:gd name="T80" fmla="*/ 2147483647 w 1559"/>
                <a:gd name="T81" fmla="*/ 2147483647 h 546"/>
                <a:gd name="T82" fmla="*/ 2147483647 w 1559"/>
                <a:gd name="T83" fmla="*/ 2147483647 h 546"/>
                <a:gd name="T84" fmla="*/ 2147483647 w 1559"/>
                <a:gd name="T85" fmla="*/ 2147483647 h 546"/>
                <a:gd name="T86" fmla="*/ 2147483647 w 1559"/>
                <a:gd name="T87" fmla="*/ 2147483647 h 546"/>
                <a:gd name="T88" fmla="*/ 2147483647 w 1559"/>
                <a:gd name="T89" fmla="*/ 2147483647 h 546"/>
                <a:gd name="T90" fmla="*/ 2147483647 w 1559"/>
                <a:gd name="T91" fmla="*/ 2147483647 h 546"/>
                <a:gd name="T92" fmla="*/ 2147483647 w 1559"/>
                <a:gd name="T93" fmla="*/ 2147483647 h 546"/>
                <a:gd name="T94" fmla="*/ 2147483647 w 1559"/>
                <a:gd name="T95" fmla="*/ 2147483647 h 546"/>
                <a:gd name="T96" fmla="*/ 2147483647 w 1559"/>
                <a:gd name="T97" fmla="*/ 2147483647 h 546"/>
                <a:gd name="T98" fmla="*/ 2147483647 w 1559"/>
                <a:gd name="T99" fmla="*/ 2147483647 h 546"/>
                <a:gd name="T100" fmla="*/ 2147483647 w 1559"/>
                <a:gd name="T101" fmla="*/ 0 h 54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559"/>
                <a:gd name="T154" fmla="*/ 0 h 546"/>
                <a:gd name="T155" fmla="*/ 1559 w 1559"/>
                <a:gd name="T156" fmla="*/ 546 h 54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559" h="546">
                  <a:moveTo>
                    <a:pt x="1271" y="0"/>
                  </a:moveTo>
                  <a:lnTo>
                    <a:pt x="1275" y="0"/>
                  </a:lnTo>
                  <a:lnTo>
                    <a:pt x="1279" y="2"/>
                  </a:lnTo>
                  <a:lnTo>
                    <a:pt x="1285" y="2"/>
                  </a:lnTo>
                  <a:lnTo>
                    <a:pt x="1288" y="4"/>
                  </a:lnTo>
                  <a:lnTo>
                    <a:pt x="1296" y="4"/>
                  </a:lnTo>
                  <a:lnTo>
                    <a:pt x="1302" y="6"/>
                  </a:lnTo>
                  <a:lnTo>
                    <a:pt x="1311" y="10"/>
                  </a:lnTo>
                  <a:lnTo>
                    <a:pt x="1319" y="12"/>
                  </a:lnTo>
                  <a:lnTo>
                    <a:pt x="1329" y="16"/>
                  </a:lnTo>
                  <a:lnTo>
                    <a:pt x="1338" y="20"/>
                  </a:lnTo>
                  <a:lnTo>
                    <a:pt x="1350" y="23"/>
                  </a:lnTo>
                  <a:lnTo>
                    <a:pt x="1361" y="27"/>
                  </a:lnTo>
                  <a:lnTo>
                    <a:pt x="1375" y="33"/>
                  </a:lnTo>
                  <a:lnTo>
                    <a:pt x="1388" y="37"/>
                  </a:lnTo>
                  <a:lnTo>
                    <a:pt x="1402" y="43"/>
                  </a:lnTo>
                  <a:lnTo>
                    <a:pt x="1417" y="50"/>
                  </a:lnTo>
                  <a:lnTo>
                    <a:pt x="1434" y="60"/>
                  </a:lnTo>
                  <a:lnTo>
                    <a:pt x="1452" y="68"/>
                  </a:lnTo>
                  <a:lnTo>
                    <a:pt x="1467" y="77"/>
                  </a:lnTo>
                  <a:lnTo>
                    <a:pt x="1480" y="87"/>
                  </a:lnTo>
                  <a:lnTo>
                    <a:pt x="1494" y="96"/>
                  </a:lnTo>
                  <a:lnTo>
                    <a:pt x="1505" y="104"/>
                  </a:lnTo>
                  <a:lnTo>
                    <a:pt x="1515" y="114"/>
                  </a:lnTo>
                  <a:lnTo>
                    <a:pt x="1525" y="123"/>
                  </a:lnTo>
                  <a:lnTo>
                    <a:pt x="1532" y="131"/>
                  </a:lnTo>
                  <a:lnTo>
                    <a:pt x="1540" y="141"/>
                  </a:lnTo>
                  <a:lnTo>
                    <a:pt x="1546" y="148"/>
                  </a:lnTo>
                  <a:lnTo>
                    <a:pt x="1551" y="158"/>
                  </a:lnTo>
                  <a:lnTo>
                    <a:pt x="1553" y="166"/>
                  </a:lnTo>
                  <a:lnTo>
                    <a:pt x="1557" y="173"/>
                  </a:lnTo>
                  <a:lnTo>
                    <a:pt x="1559" y="181"/>
                  </a:lnTo>
                  <a:lnTo>
                    <a:pt x="1559" y="190"/>
                  </a:lnTo>
                  <a:lnTo>
                    <a:pt x="1559" y="204"/>
                  </a:lnTo>
                  <a:lnTo>
                    <a:pt x="1555" y="217"/>
                  </a:lnTo>
                  <a:lnTo>
                    <a:pt x="1551" y="231"/>
                  </a:lnTo>
                  <a:lnTo>
                    <a:pt x="1544" y="244"/>
                  </a:lnTo>
                  <a:lnTo>
                    <a:pt x="1536" y="258"/>
                  </a:lnTo>
                  <a:lnTo>
                    <a:pt x="1526" y="271"/>
                  </a:lnTo>
                  <a:lnTo>
                    <a:pt x="1513" y="283"/>
                  </a:lnTo>
                  <a:lnTo>
                    <a:pt x="1500" y="294"/>
                  </a:lnTo>
                  <a:lnTo>
                    <a:pt x="1484" y="306"/>
                  </a:lnTo>
                  <a:lnTo>
                    <a:pt x="1467" y="317"/>
                  </a:lnTo>
                  <a:lnTo>
                    <a:pt x="1446" y="329"/>
                  </a:lnTo>
                  <a:lnTo>
                    <a:pt x="1425" y="338"/>
                  </a:lnTo>
                  <a:lnTo>
                    <a:pt x="1402" y="350"/>
                  </a:lnTo>
                  <a:lnTo>
                    <a:pt x="1377" y="359"/>
                  </a:lnTo>
                  <a:lnTo>
                    <a:pt x="1350" y="369"/>
                  </a:lnTo>
                  <a:lnTo>
                    <a:pt x="1321" y="379"/>
                  </a:lnTo>
                  <a:lnTo>
                    <a:pt x="1238" y="392"/>
                  </a:lnTo>
                  <a:lnTo>
                    <a:pt x="1156" y="407"/>
                  </a:lnTo>
                  <a:lnTo>
                    <a:pt x="1073" y="423"/>
                  </a:lnTo>
                  <a:lnTo>
                    <a:pt x="991" y="440"/>
                  </a:lnTo>
                  <a:lnTo>
                    <a:pt x="908" y="457"/>
                  </a:lnTo>
                  <a:lnTo>
                    <a:pt x="824" y="475"/>
                  </a:lnTo>
                  <a:lnTo>
                    <a:pt x="655" y="511"/>
                  </a:lnTo>
                  <a:lnTo>
                    <a:pt x="613" y="519"/>
                  </a:lnTo>
                  <a:lnTo>
                    <a:pt x="572" y="526"/>
                  </a:lnTo>
                  <a:lnTo>
                    <a:pt x="530" y="532"/>
                  </a:lnTo>
                  <a:lnTo>
                    <a:pt x="490" y="536"/>
                  </a:lnTo>
                  <a:lnTo>
                    <a:pt x="450" y="540"/>
                  </a:lnTo>
                  <a:lnTo>
                    <a:pt x="409" y="544"/>
                  </a:lnTo>
                  <a:lnTo>
                    <a:pt x="369" y="546"/>
                  </a:lnTo>
                  <a:lnTo>
                    <a:pt x="329" y="546"/>
                  </a:lnTo>
                  <a:lnTo>
                    <a:pt x="300" y="546"/>
                  </a:lnTo>
                  <a:lnTo>
                    <a:pt x="273" y="546"/>
                  </a:lnTo>
                  <a:lnTo>
                    <a:pt x="246" y="544"/>
                  </a:lnTo>
                  <a:lnTo>
                    <a:pt x="217" y="540"/>
                  </a:lnTo>
                  <a:lnTo>
                    <a:pt x="190" y="536"/>
                  </a:lnTo>
                  <a:lnTo>
                    <a:pt x="163" y="532"/>
                  </a:lnTo>
                  <a:lnTo>
                    <a:pt x="135" y="526"/>
                  </a:lnTo>
                  <a:lnTo>
                    <a:pt x="108" y="519"/>
                  </a:lnTo>
                  <a:lnTo>
                    <a:pt x="94" y="515"/>
                  </a:lnTo>
                  <a:lnTo>
                    <a:pt x="83" y="511"/>
                  </a:lnTo>
                  <a:lnTo>
                    <a:pt x="71" y="505"/>
                  </a:lnTo>
                  <a:lnTo>
                    <a:pt x="60" y="501"/>
                  </a:lnTo>
                  <a:lnTo>
                    <a:pt x="50" y="498"/>
                  </a:lnTo>
                  <a:lnTo>
                    <a:pt x="41" y="494"/>
                  </a:lnTo>
                  <a:lnTo>
                    <a:pt x="33" y="490"/>
                  </a:lnTo>
                  <a:lnTo>
                    <a:pt x="27" y="486"/>
                  </a:lnTo>
                  <a:lnTo>
                    <a:pt x="20" y="482"/>
                  </a:lnTo>
                  <a:lnTo>
                    <a:pt x="16" y="478"/>
                  </a:lnTo>
                  <a:lnTo>
                    <a:pt x="10" y="475"/>
                  </a:lnTo>
                  <a:lnTo>
                    <a:pt x="6" y="471"/>
                  </a:lnTo>
                  <a:lnTo>
                    <a:pt x="4" y="467"/>
                  </a:lnTo>
                  <a:lnTo>
                    <a:pt x="2" y="463"/>
                  </a:lnTo>
                  <a:lnTo>
                    <a:pt x="0" y="459"/>
                  </a:lnTo>
                  <a:lnTo>
                    <a:pt x="0" y="455"/>
                  </a:lnTo>
                  <a:lnTo>
                    <a:pt x="0" y="450"/>
                  </a:lnTo>
                  <a:lnTo>
                    <a:pt x="2" y="442"/>
                  </a:lnTo>
                  <a:lnTo>
                    <a:pt x="6" y="436"/>
                  </a:lnTo>
                  <a:lnTo>
                    <a:pt x="8" y="430"/>
                  </a:lnTo>
                  <a:lnTo>
                    <a:pt x="14" y="425"/>
                  </a:lnTo>
                  <a:lnTo>
                    <a:pt x="20" y="419"/>
                  </a:lnTo>
                  <a:lnTo>
                    <a:pt x="27" y="413"/>
                  </a:lnTo>
                  <a:lnTo>
                    <a:pt x="35" y="407"/>
                  </a:lnTo>
                  <a:lnTo>
                    <a:pt x="43" y="402"/>
                  </a:lnTo>
                  <a:lnTo>
                    <a:pt x="54" y="396"/>
                  </a:lnTo>
                  <a:lnTo>
                    <a:pt x="66" y="392"/>
                  </a:lnTo>
                  <a:lnTo>
                    <a:pt x="77" y="386"/>
                  </a:lnTo>
                  <a:lnTo>
                    <a:pt x="91" y="381"/>
                  </a:lnTo>
                  <a:lnTo>
                    <a:pt x="104" y="375"/>
                  </a:lnTo>
                  <a:lnTo>
                    <a:pt x="119" y="369"/>
                  </a:lnTo>
                  <a:lnTo>
                    <a:pt x="137" y="365"/>
                  </a:lnTo>
                  <a:lnTo>
                    <a:pt x="183" y="350"/>
                  </a:lnTo>
                  <a:lnTo>
                    <a:pt x="227" y="336"/>
                  </a:lnTo>
                  <a:lnTo>
                    <a:pt x="271" y="321"/>
                  </a:lnTo>
                  <a:lnTo>
                    <a:pt x="313" y="308"/>
                  </a:lnTo>
                  <a:lnTo>
                    <a:pt x="355" y="296"/>
                  </a:lnTo>
                  <a:lnTo>
                    <a:pt x="396" y="283"/>
                  </a:lnTo>
                  <a:lnTo>
                    <a:pt x="434" y="271"/>
                  </a:lnTo>
                  <a:lnTo>
                    <a:pt x="473" y="258"/>
                  </a:lnTo>
                  <a:lnTo>
                    <a:pt x="509" y="246"/>
                  </a:lnTo>
                  <a:lnTo>
                    <a:pt x="545" y="237"/>
                  </a:lnTo>
                  <a:lnTo>
                    <a:pt x="580" y="225"/>
                  </a:lnTo>
                  <a:lnTo>
                    <a:pt x="613" y="214"/>
                  </a:lnTo>
                  <a:lnTo>
                    <a:pt x="645" y="204"/>
                  </a:lnTo>
                  <a:lnTo>
                    <a:pt x="678" y="194"/>
                  </a:lnTo>
                  <a:lnTo>
                    <a:pt x="707" y="185"/>
                  </a:lnTo>
                  <a:lnTo>
                    <a:pt x="736" y="175"/>
                  </a:lnTo>
                  <a:lnTo>
                    <a:pt x="764" y="167"/>
                  </a:lnTo>
                  <a:lnTo>
                    <a:pt x="791" y="158"/>
                  </a:lnTo>
                  <a:lnTo>
                    <a:pt x="816" y="150"/>
                  </a:lnTo>
                  <a:lnTo>
                    <a:pt x="841" y="143"/>
                  </a:lnTo>
                  <a:lnTo>
                    <a:pt x="864" y="135"/>
                  </a:lnTo>
                  <a:lnTo>
                    <a:pt x="887" y="129"/>
                  </a:lnTo>
                  <a:lnTo>
                    <a:pt x="908" y="121"/>
                  </a:lnTo>
                  <a:lnTo>
                    <a:pt x="928" y="116"/>
                  </a:lnTo>
                  <a:lnTo>
                    <a:pt x="947" y="110"/>
                  </a:lnTo>
                  <a:lnTo>
                    <a:pt x="964" y="104"/>
                  </a:lnTo>
                  <a:lnTo>
                    <a:pt x="981" y="98"/>
                  </a:lnTo>
                  <a:lnTo>
                    <a:pt x="997" y="95"/>
                  </a:lnTo>
                  <a:lnTo>
                    <a:pt x="1010" y="89"/>
                  </a:lnTo>
                  <a:lnTo>
                    <a:pt x="1023" y="85"/>
                  </a:lnTo>
                  <a:lnTo>
                    <a:pt x="1035" y="81"/>
                  </a:lnTo>
                  <a:lnTo>
                    <a:pt x="1045" y="77"/>
                  </a:lnTo>
                  <a:lnTo>
                    <a:pt x="1070" y="70"/>
                  </a:lnTo>
                  <a:lnTo>
                    <a:pt x="1093" y="60"/>
                  </a:lnTo>
                  <a:lnTo>
                    <a:pt x="1116" y="52"/>
                  </a:lnTo>
                  <a:lnTo>
                    <a:pt x="1135" y="45"/>
                  </a:lnTo>
                  <a:lnTo>
                    <a:pt x="1154" y="37"/>
                  </a:lnTo>
                  <a:lnTo>
                    <a:pt x="1171" y="31"/>
                  </a:lnTo>
                  <a:lnTo>
                    <a:pt x="1189" y="25"/>
                  </a:lnTo>
                  <a:lnTo>
                    <a:pt x="1202" y="22"/>
                  </a:lnTo>
                  <a:lnTo>
                    <a:pt x="1215" y="16"/>
                  </a:lnTo>
                  <a:lnTo>
                    <a:pt x="1227" y="12"/>
                  </a:lnTo>
                  <a:lnTo>
                    <a:pt x="1238" y="8"/>
                  </a:lnTo>
                  <a:lnTo>
                    <a:pt x="1248" y="6"/>
                  </a:lnTo>
                  <a:lnTo>
                    <a:pt x="1256" y="4"/>
                  </a:lnTo>
                  <a:lnTo>
                    <a:pt x="1262" y="2"/>
                  </a:lnTo>
                  <a:lnTo>
                    <a:pt x="1267" y="0"/>
                  </a:lnTo>
                  <a:lnTo>
                    <a:pt x="127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3905250" y="3917837"/>
              <a:ext cx="923727" cy="1205083"/>
            </a:xfrm>
            <a:custGeom>
              <a:avLst/>
              <a:gdLst>
                <a:gd name="T0" fmla="*/ 2147483647 w 1862"/>
                <a:gd name="T1" fmla="*/ 2147483647 h 3271"/>
                <a:gd name="T2" fmla="*/ 2147483647 w 1862"/>
                <a:gd name="T3" fmla="*/ 2147483647 h 3271"/>
                <a:gd name="T4" fmla="*/ 2147483647 w 1862"/>
                <a:gd name="T5" fmla="*/ 2147483647 h 3271"/>
                <a:gd name="T6" fmla="*/ 2147483647 w 1862"/>
                <a:gd name="T7" fmla="*/ 2147483647 h 3271"/>
                <a:gd name="T8" fmla="*/ 2147483647 w 1862"/>
                <a:gd name="T9" fmla="*/ 2147483647 h 3271"/>
                <a:gd name="T10" fmla="*/ 2147483647 w 1862"/>
                <a:gd name="T11" fmla="*/ 2147483647 h 3271"/>
                <a:gd name="T12" fmla="*/ 2147483647 w 1862"/>
                <a:gd name="T13" fmla="*/ 2147483647 h 3271"/>
                <a:gd name="T14" fmla="*/ 2147483647 w 1862"/>
                <a:gd name="T15" fmla="*/ 2147483647 h 3271"/>
                <a:gd name="T16" fmla="*/ 2147483647 w 1862"/>
                <a:gd name="T17" fmla="*/ 2147483647 h 3271"/>
                <a:gd name="T18" fmla="*/ 2147483647 w 1862"/>
                <a:gd name="T19" fmla="*/ 2147483647 h 3271"/>
                <a:gd name="T20" fmla="*/ 2147483647 w 1862"/>
                <a:gd name="T21" fmla="*/ 2147483647 h 3271"/>
                <a:gd name="T22" fmla="*/ 2147483647 w 1862"/>
                <a:gd name="T23" fmla="*/ 2147483647 h 3271"/>
                <a:gd name="T24" fmla="*/ 2147483647 w 1862"/>
                <a:gd name="T25" fmla="*/ 2147483647 h 3271"/>
                <a:gd name="T26" fmla="*/ 2147483647 w 1862"/>
                <a:gd name="T27" fmla="*/ 2147483647 h 3271"/>
                <a:gd name="T28" fmla="*/ 2147483647 w 1862"/>
                <a:gd name="T29" fmla="*/ 2147483647 h 3271"/>
                <a:gd name="T30" fmla="*/ 2147483647 w 1862"/>
                <a:gd name="T31" fmla="*/ 2147483647 h 3271"/>
                <a:gd name="T32" fmla="*/ 2147483647 w 1862"/>
                <a:gd name="T33" fmla="*/ 2147483647 h 3271"/>
                <a:gd name="T34" fmla="*/ 2147483647 w 1862"/>
                <a:gd name="T35" fmla="*/ 2147483647 h 3271"/>
                <a:gd name="T36" fmla="*/ 2147483647 w 1862"/>
                <a:gd name="T37" fmla="*/ 2147483647 h 3271"/>
                <a:gd name="T38" fmla="*/ 2147483647 w 1862"/>
                <a:gd name="T39" fmla="*/ 2147483647 h 3271"/>
                <a:gd name="T40" fmla="*/ 2147483647 w 1862"/>
                <a:gd name="T41" fmla="*/ 2147483647 h 3271"/>
                <a:gd name="T42" fmla="*/ 2147483647 w 1862"/>
                <a:gd name="T43" fmla="*/ 2147483647 h 3271"/>
                <a:gd name="T44" fmla="*/ 2147483647 w 1862"/>
                <a:gd name="T45" fmla="*/ 2147483647 h 3271"/>
                <a:gd name="T46" fmla="*/ 2147483647 w 1862"/>
                <a:gd name="T47" fmla="*/ 2147483647 h 3271"/>
                <a:gd name="T48" fmla="*/ 2147483647 w 1862"/>
                <a:gd name="T49" fmla="*/ 2147483647 h 3271"/>
                <a:gd name="T50" fmla="*/ 2147483647 w 1862"/>
                <a:gd name="T51" fmla="*/ 2147483647 h 3271"/>
                <a:gd name="T52" fmla="*/ 2147483647 w 1862"/>
                <a:gd name="T53" fmla="*/ 2147483647 h 3271"/>
                <a:gd name="T54" fmla="*/ 2147483647 w 1862"/>
                <a:gd name="T55" fmla="*/ 2147483647 h 3271"/>
                <a:gd name="T56" fmla="*/ 2147483647 w 1862"/>
                <a:gd name="T57" fmla="*/ 2147483647 h 3271"/>
                <a:gd name="T58" fmla="*/ 2147483647 w 1862"/>
                <a:gd name="T59" fmla="*/ 2147483647 h 3271"/>
                <a:gd name="T60" fmla="*/ 2147483647 w 1862"/>
                <a:gd name="T61" fmla="*/ 2147483647 h 3271"/>
                <a:gd name="T62" fmla="*/ 0 w 1862"/>
                <a:gd name="T63" fmla="*/ 2147483647 h 3271"/>
                <a:gd name="T64" fmla="*/ 2147483647 w 1862"/>
                <a:gd name="T65" fmla="*/ 2147483647 h 3271"/>
                <a:gd name="T66" fmla="*/ 2147483647 w 1862"/>
                <a:gd name="T67" fmla="*/ 2147483647 h 3271"/>
                <a:gd name="T68" fmla="*/ 2147483647 w 1862"/>
                <a:gd name="T69" fmla="*/ 2147483647 h 3271"/>
                <a:gd name="T70" fmla="*/ 2147483647 w 1862"/>
                <a:gd name="T71" fmla="*/ 2147483647 h 3271"/>
                <a:gd name="T72" fmla="*/ 2147483647 w 1862"/>
                <a:gd name="T73" fmla="*/ 2147483647 h 3271"/>
                <a:gd name="T74" fmla="*/ 2147483647 w 1862"/>
                <a:gd name="T75" fmla="*/ 2147483647 h 3271"/>
                <a:gd name="T76" fmla="*/ 2147483647 w 1862"/>
                <a:gd name="T77" fmla="*/ 2147483647 h 3271"/>
                <a:gd name="T78" fmla="*/ 2147483647 w 1862"/>
                <a:gd name="T79" fmla="*/ 2147483647 h 3271"/>
                <a:gd name="T80" fmla="*/ 2147483647 w 1862"/>
                <a:gd name="T81" fmla="*/ 2147483647 h 3271"/>
                <a:gd name="T82" fmla="*/ 2147483647 w 1862"/>
                <a:gd name="T83" fmla="*/ 2147483647 h 3271"/>
                <a:gd name="T84" fmla="*/ 2147483647 w 1862"/>
                <a:gd name="T85" fmla="*/ 2147483647 h 3271"/>
                <a:gd name="T86" fmla="*/ 2147483647 w 1862"/>
                <a:gd name="T87" fmla="*/ 2147483647 h 3271"/>
                <a:gd name="T88" fmla="*/ 2147483647 w 1862"/>
                <a:gd name="T89" fmla="*/ 2147483647 h 3271"/>
                <a:gd name="T90" fmla="*/ 2147483647 w 1862"/>
                <a:gd name="T91" fmla="*/ 2147483647 h 3271"/>
                <a:gd name="T92" fmla="*/ 2147483647 w 1862"/>
                <a:gd name="T93" fmla="*/ 2147483647 h 3271"/>
                <a:gd name="T94" fmla="*/ 2147483647 w 1862"/>
                <a:gd name="T95" fmla="*/ 2147483647 h 3271"/>
                <a:gd name="T96" fmla="*/ 2147483647 w 1862"/>
                <a:gd name="T97" fmla="*/ 2147483647 h 3271"/>
                <a:gd name="T98" fmla="*/ 2147483647 w 1862"/>
                <a:gd name="T99" fmla="*/ 2147483647 h 3271"/>
                <a:gd name="T100" fmla="*/ 2147483647 w 1862"/>
                <a:gd name="T101" fmla="*/ 2147483647 h 3271"/>
                <a:gd name="T102" fmla="*/ 2147483647 w 1862"/>
                <a:gd name="T103" fmla="*/ 0 h 32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62"/>
                <a:gd name="T157" fmla="*/ 0 h 3271"/>
                <a:gd name="T158" fmla="*/ 1862 w 1862"/>
                <a:gd name="T159" fmla="*/ 3271 h 32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62" h="3271">
                  <a:moveTo>
                    <a:pt x="1501" y="0"/>
                  </a:moveTo>
                  <a:lnTo>
                    <a:pt x="1514" y="0"/>
                  </a:lnTo>
                  <a:lnTo>
                    <a:pt x="1530" y="2"/>
                  </a:lnTo>
                  <a:lnTo>
                    <a:pt x="1543" y="6"/>
                  </a:lnTo>
                  <a:lnTo>
                    <a:pt x="1556" y="10"/>
                  </a:lnTo>
                  <a:lnTo>
                    <a:pt x="1572" y="16"/>
                  </a:lnTo>
                  <a:lnTo>
                    <a:pt x="1587" y="23"/>
                  </a:lnTo>
                  <a:lnTo>
                    <a:pt x="1602" y="31"/>
                  </a:lnTo>
                  <a:lnTo>
                    <a:pt x="1618" y="40"/>
                  </a:lnTo>
                  <a:lnTo>
                    <a:pt x="1633" y="50"/>
                  </a:lnTo>
                  <a:lnTo>
                    <a:pt x="1649" y="64"/>
                  </a:lnTo>
                  <a:lnTo>
                    <a:pt x="1664" y="75"/>
                  </a:lnTo>
                  <a:lnTo>
                    <a:pt x="1681" y="90"/>
                  </a:lnTo>
                  <a:lnTo>
                    <a:pt x="1697" y="106"/>
                  </a:lnTo>
                  <a:lnTo>
                    <a:pt x="1714" y="123"/>
                  </a:lnTo>
                  <a:lnTo>
                    <a:pt x="1731" y="140"/>
                  </a:lnTo>
                  <a:lnTo>
                    <a:pt x="1750" y="160"/>
                  </a:lnTo>
                  <a:lnTo>
                    <a:pt x="1762" y="175"/>
                  </a:lnTo>
                  <a:lnTo>
                    <a:pt x="1775" y="190"/>
                  </a:lnTo>
                  <a:lnTo>
                    <a:pt x="1787" y="204"/>
                  </a:lnTo>
                  <a:lnTo>
                    <a:pt x="1798" y="219"/>
                  </a:lnTo>
                  <a:lnTo>
                    <a:pt x="1808" y="234"/>
                  </a:lnTo>
                  <a:lnTo>
                    <a:pt x="1817" y="250"/>
                  </a:lnTo>
                  <a:lnTo>
                    <a:pt x="1825" y="265"/>
                  </a:lnTo>
                  <a:lnTo>
                    <a:pt x="1833" y="279"/>
                  </a:lnTo>
                  <a:lnTo>
                    <a:pt x="1841" y="294"/>
                  </a:lnTo>
                  <a:lnTo>
                    <a:pt x="1846" y="309"/>
                  </a:lnTo>
                  <a:lnTo>
                    <a:pt x="1850" y="325"/>
                  </a:lnTo>
                  <a:lnTo>
                    <a:pt x="1854" y="340"/>
                  </a:lnTo>
                  <a:lnTo>
                    <a:pt x="1858" y="353"/>
                  </a:lnTo>
                  <a:lnTo>
                    <a:pt x="1860" y="369"/>
                  </a:lnTo>
                  <a:lnTo>
                    <a:pt x="1862" y="382"/>
                  </a:lnTo>
                  <a:lnTo>
                    <a:pt x="1862" y="398"/>
                  </a:lnTo>
                  <a:lnTo>
                    <a:pt x="1862" y="405"/>
                  </a:lnTo>
                  <a:lnTo>
                    <a:pt x="1862" y="411"/>
                  </a:lnTo>
                  <a:lnTo>
                    <a:pt x="1862" y="419"/>
                  </a:lnTo>
                  <a:lnTo>
                    <a:pt x="1860" y="428"/>
                  </a:lnTo>
                  <a:lnTo>
                    <a:pt x="1858" y="436"/>
                  </a:lnTo>
                  <a:lnTo>
                    <a:pt x="1858" y="446"/>
                  </a:lnTo>
                  <a:lnTo>
                    <a:pt x="1856" y="457"/>
                  </a:lnTo>
                  <a:lnTo>
                    <a:pt x="1852" y="467"/>
                  </a:lnTo>
                  <a:lnTo>
                    <a:pt x="1850" y="478"/>
                  </a:lnTo>
                  <a:lnTo>
                    <a:pt x="1848" y="490"/>
                  </a:lnTo>
                  <a:lnTo>
                    <a:pt x="1844" y="501"/>
                  </a:lnTo>
                  <a:lnTo>
                    <a:pt x="1841" y="515"/>
                  </a:lnTo>
                  <a:lnTo>
                    <a:pt x="1837" y="528"/>
                  </a:lnTo>
                  <a:lnTo>
                    <a:pt x="1833" y="542"/>
                  </a:lnTo>
                  <a:lnTo>
                    <a:pt x="1827" y="557"/>
                  </a:lnTo>
                  <a:lnTo>
                    <a:pt x="1823" y="572"/>
                  </a:lnTo>
                  <a:lnTo>
                    <a:pt x="1808" y="634"/>
                  </a:lnTo>
                  <a:lnTo>
                    <a:pt x="1794" y="693"/>
                  </a:lnTo>
                  <a:lnTo>
                    <a:pt x="1783" y="753"/>
                  </a:lnTo>
                  <a:lnTo>
                    <a:pt x="1771" y="812"/>
                  </a:lnTo>
                  <a:lnTo>
                    <a:pt x="1760" y="872"/>
                  </a:lnTo>
                  <a:lnTo>
                    <a:pt x="1750" y="931"/>
                  </a:lnTo>
                  <a:lnTo>
                    <a:pt x="1741" y="991"/>
                  </a:lnTo>
                  <a:lnTo>
                    <a:pt x="1733" y="1048"/>
                  </a:lnTo>
                  <a:lnTo>
                    <a:pt x="1727" y="1094"/>
                  </a:lnTo>
                  <a:lnTo>
                    <a:pt x="1723" y="1139"/>
                  </a:lnTo>
                  <a:lnTo>
                    <a:pt x="1718" y="1183"/>
                  </a:lnTo>
                  <a:lnTo>
                    <a:pt x="1714" y="1227"/>
                  </a:lnTo>
                  <a:lnTo>
                    <a:pt x="1708" y="1271"/>
                  </a:lnTo>
                  <a:lnTo>
                    <a:pt x="1702" y="1313"/>
                  </a:lnTo>
                  <a:lnTo>
                    <a:pt x="1697" y="1355"/>
                  </a:lnTo>
                  <a:lnTo>
                    <a:pt x="1691" y="1396"/>
                  </a:lnTo>
                  <a:lnTo>
                    <a:pt x="1683" y="1438"/>
                  </a:lnTo>
                  <a:lnTo>
                    <a:pt x="1677" y="1478"/>
                  </a:lnTo>
                  <a:lnTo>
                    <a:pt x="1670" y="1519"/>
                  </a:lnTo>
                  <a:lnTo>
                    <a:pt x="1662" y="1557"/>
                  </a:lnTo>
                  <a:lnTo>
                    <a:pt x="1654" y="1595"/>
                  </a:lnTo>
                  <a:lnTo>
                    <a:pt x="1647" y="1634"/>
                  </a:lnTo>
                  <a:lnTo>
                    <a:pt x="1639" y="1672"/>
                  </a:lnTo>
                  <a:lnTo>
                    <a:pt x="1629" y="1709"/>
                  </a:lnTo>
                  <a:lnTo>
                    <a:pt x="1622" y="1745"/>
                  </a:lnTo>
                  <a:lnTo>
                    <a:pt x="1612" y="1782"/>
                  </a:lnTo>
                  <a:lnTo>
                    <a:pt x="1602" y="1816"/>
                  </a:lnTo>
                  <a:lnTo>
                    <a:pt x="1595" y="1853"/>
                  </a:lnTo>
                  <a:lnTo>
                    <a:pt x="1583" y="1885"/>
                  </a:lnTo>
                  <a:lnTo>
                    <a:pt x="1574" y="1920"/>
                  </a:lnTo>
                  <a:lnTo>
                    <a:pt x="1564" y="1952"/>
                  </a:lnTo>
                  <a:lnTo>
                    <a:pt x="1554" y="1987"/>
                  </a:lnTo>
                  <a:lnTo>
                    <a:pt x="1543" y="2018"/>
                  </a:lnTo>
                  <a:lnTo>
                    <a:pt x="1531" y="2050"/>
                  </a:lnTo>
                  <a:lnTo>
                    <a:pt x="1520" y="2081"/>
                  </a:lnTo>
                  <a:lnTo>
                    <a:pt x="1510" y="2112"/>
                  </a:lnTo>
                  <a:lnTo>
                    <a:pt x="1497" y="2142"/>
                  </a:lnTo>
                  <a:lnTo>
                    <a:pt x="1485" y="2171"/>
                  </a:lnTo>
                  <a:lnTo>
                    <a:pt x="1474" y="2200"/>
                  </a:lnTo>
                  <a:lnTo>
                    <a:pt x="1462" y="2229"/>
                  </a:lnTo>
                  <a:lnTo>
                    <a:pt x="1447" y="2263"/>
                  </a:lnTo>
                  <a:lnTo>
                    <a:pt x="1434" y="2296"/>
                  </a:lnTo>
                  <a:lnTo>
                    <a:pt x="1418" y="2329"/>
                  </a:lnTo>
                  <a:lnTo>
                    <a:pt x="1405" y="2361"/>
                  </a:lnTo>
                  <a:lnTo>
                    <a:pt x="1389" y="2392"/>
                  </a:lnTo>
                  <a:lnTo>
                    <a:pt x="1372" y="2423"/>
                  </a:lnTo>
                  <a:lnTo>
                    <a:pt x="1357" y="2453"/>
                  </a:lnTo>
                  <a:lnTo>
                    <a:pt x="1339" y="2484"/>
                  </a:lnTo>
                  <a:lnTo>
                    <a:pt x="1324" y="2513"/>
                  </a:lnTo>
                  <a:lnTo>
                    <a:pt x="1307" y="2542"/>
                  </a:lnTo>
                  <a:lnTo>
                    <a:pt x="1288" y="2569"/>
                  </a:lnTo>
                  <a:lnTo>
                    <a:pt x="1270" y="2597"/>
                  </a:lnTo>
                  <a:lnTo>
                    <a:pt x="1251" y="2624"/>
                  </a:lnTo>
                  <a:lnTo>
                    <a:pt x="1234" y="2649"/>
                  </a:lnTo>
                  <a:lnTo>
                    <a:pt x="1213" y="2676"/>
                  </a:lnTo>
                  <a:lnTo>
                    <a:pt x="1194" y="2701"/>
                  </a:lnTo>
                  <a:lnTo>
                    <a:pt x="1174" y="2726"/>
                  </a:lnTo>
                  <a:lnTo>
                    <a:pt x="1153" y="2751"/>
                  </a:lnTo>
                  <a:lnTo>
                    <a:pt x="1132" y="2774"/>
                  </a:lnTo>
                  <a:lnTo>
                    <a:pt x="1111" y="2797"/>
                  </a:lnTo>
                  <a:lnTo>
                    <a:pt x="1090" y="2820"/>
                  </a:lnTo>
                  <a:lnTo>
                    <a:pt x="1069" y="2841"/>
                  </a:lnTo>
                  <a:lnTo>
                    <a:pt x="1046" y="2862"/>
                  </a:lnTo>
                  <a:lnTo>
                    <a:pt x="1023" y="2883"/>
                  </a:lnTo>
                  <a:lnTo>
                    <a:pt x="1000" y="2905"/>
                  </a:lnTo>
                  <a:lnTo>
                    <a:pt x="977" y="2924"/>
                  </a:lnTo>
                  <a:lnTo>
                    <a:pt x="954" y="2943"/>
                  </a:lnTo>
                  <a:lnTo>
                    <a:pt x="929" y="2962"/>
                  </a:lnTo>
                  <a:lnTo>
                    <a:pt x="904" y="2981"/>
                  </a:lnTo>
                  <a:lnTo>
                    <a:pt x="881" y="2999"/>
                  </a:lnTo>
                  <a:lnTo>
                    <a:pt x="854" y="3016"/>
                  </a:lnTo>
                  <a:lnTo>
                    <a:pt x="829" y="3033"/>
                  </a:lnTo>
                  <a:lnTo>
                    <a:pt x="808" y="3049"/>
                  </a:lnTo>
                  <a:lnTo>
                    <a:pt x="787" y="3062"/>
                  </a:lnTo>
                  <a:lnTo>
                    <a:pt x="766" y="3075"/>
                  </a:lnTo>
                  <a:lnTo>
                    <a:pt x="744" y="3091"/>
                  </a:lnTo>
                  <a:lnTo>
                    <a:pt x="723" y="3102"/>
                  </a:lnTo>
                  <a:lnTo>
                    <a:pt x="700" y="3116"/>
                  </a:lnTo>
                  <a:lnTo>
                    <a:pt x="679" y="3127"/>
                  </a:lnTo>
                  <a:lnTo>
                    <a:pt x="658" y="3139"/>
                  </a:lnTo>
                  <a:lnTo>
                    <a:pt x="635" y="3150"/>
                  </a:lnTo>
                  <a:lnTo>
                    <a:pt x="614" y="3160"/>
                  </a:lnTo>
                  <a:lnTo>
                    <a:pt x="591" y="3169"/>
                  </a:lnTo>
                  <a:lnTo>
                    <a:pt x="568" y="3179"/>
                  </a:lnTo>
                  <a:lnTo>
                    <a:pt x="547" y="3189"/>
                  </a:lnTo>
                  <a:lnTo>
                    <a:pt x="524" y="3198"/>
                  </a:lnTo>
                  <a:lnTo>
                    <a:pt x="501" y="3206"/>
                  </a:lnTo>
                  <a:lnTo>
                    <a:pt x="478" y="3214"/>
                  </a:lnTo>
                  <a:lnTo>
                    <a:pt x="431" y="3227"/>
                  </a:lnTo>
                  <a:lnTo>
                    <a:pt x="385" y="3239"/>
                  </a:lnTo>
                  <a:lnTo>
                    <a:pt x="339" y="3248"/>
                  </a:lnTo>
                  <a:lnTo>
                    <a:pt x="293" y="3256"/>
                  </a:lnTo>
                  <a:lnTo>
                    <a:pt x="245" y="3264"/>
                  </a:lnTo>
                  <a:lnTo>
                    <a:pt x="197" y="3267"/>
                  </a:lnTo>
                  <a:lnTo>
                    <a:pt x="149" y="3269"/>
                  </a:lnTo>
                  <a:lnTo>
                    <a:pt x="101" y="3271"/>
                  </a:lnTo>
                  <a:lnTo>
                    <a:pt x="88" y="3271"/>
                  </a:lnTo>
                  <a:lnTo>
                    <a:pt x="76" y="3271"/>
                  </a:lnTo>
                  <a:lnTo>
                    <a:pt x="67" y="3269"/>
                  </a:lnTo>
                  <a:lnTo>
                    <a:pt x="55" y="3269"/>
                  </a:lnTo>
                  <a:lnTo>
                    <a:pt x="48" y="3269"/>
                  </a:lnTo>
                  <a:lnTo>
                    <a:pt x="38" y="3267"/>
                  </a:lnTo>
                  <a:lnTo>
                    <a:pt x="30" y="3265"/>
                  </a:lnTo>
                  <a:lnTo>
                    <a:pt x="25" y="3265"/>
                  </a:lnTo>
                  <a:lnTo>
                    <a:pt x="19" y="3264"/>
                  </a:lnTo>
                  <a:lnTo>
                    <a:pt x="13" y="3262"/>
                  </a:lnTo>
                  <a:lnTo>
                    <a:pt x="9" y="3258"/>
                  </a:lnTo>
                  <a:lnTo>
                    <a:pt x="5" y="3256"/>
                  </a:lnTo>
                  <a:lnTo>
                    <a:pt x="3" y="3252"/>
                  </a:lnTo>
                  <a:lnTo>
                    <a:pt x="1" y="3250"/>
                  </a:lnTo>
                  <a:lnTo>
                    <a:pt x="0" y="3246"/>
                  </a:lnTo>
                  <a:lnTo>
                    <a:pt x="0" y="3242"/>
                  </a:lnTo>
                  <a:lnTo>
                    <a:pt x="0" y="3237"/>
                  </a:lnTo>
                  <a:lnTo>
                    <a:pt x="1" y="3229"/>
                  </a:lnTo>
                  <a:lnTo>
                    <a:pt x="3" y="3223"/>
                  </a:lnTo>
                  <a:lnTo>
                    <a:pt x="7" y="3217"/>
                  </a:lnTo>
                  <a:lnTo>
                    <a:pt x="13" y="3212"/>
                  </a:lnTo>
                  <a:lnTo>
                    <a:pt x="19" y="3206"/>
                  </a:lnTo>
                  <a:lnTo>
                    <a:pt x="25" y="3200"/>
                  </a:lnTo>
                  <a:lnTo>
                    <a:pt x="32" y="3196"/>
                  </a:lnTo>
                  <a:lnTo>
                    <a:pt x="42" y="3191"/>
                  </a:lnTo>
                  <a:lnTo>
                    <a:pt x="51" y="3185"/>
                  </a:lnTo>
                  <a:lnTo>
                    <a:pt x="63" y="3181"/>
                  </a:lnTo>
                  <a:lnTo>
                    <a:pt x="74" y="3175"/>
                  </a:lnTo>
                  <a:lnTo>
                    <a:pt x="88" y="3171"/>
                  </a:lnTo>
                  <a:lnTo>
                    <a:pt x="103" y="3168"/>
                  </a:lnTo>
                  <a:lnTo>
                    <a:pt x="119" y="3162"/>
                  </a:lnTo>
                  <a:lnTo>
                    <a:pt x="134" y="3158"/>
                  </a:lnTo>
                  <a:lnTo>
                    <a:pt x="190" y="3133"/>
                  </a:lnTo>
                  <a:lnTo>
                    <a:pt x="243" y="3106"/>
                  </a:lnTo>
                  <a:lnTo>
                    <a:pt x="297" y="3077"/>
                  </a:lnTo>
                  <a:lnTo>
                    <a:pt x="349" y="3049"/>
                  </a:lnTo>
                  <a:lnTo>
                    <a:pt x="399" y="3018"/>
                  </a:lnTo>
                  <a:lnTo>
                    <a:pt x="449" y="2985"/>
                  </a:lnTo>
                  <a:lnTo>
                    <a:pt x="497" y="2953"/>
                  </a:lnTo>
                  <a:lnTo>
                    <a:pt x="545" y="2920"/>
                  </a:lnTo>
                  <a:lnTo>
                    <a:pt x="589" y="2883"/>
                  </a:lnTo>
                  <a:lnTo>
                    <a:pt x="633" y="2847"/>
                  </a:lnTo>
                  <a:lnTo>
                    <a:pt x="677" y="2811"/>
                  </a:lnTo>
                  <a:lnTo>
                    <a:pt x="718" y="2772"/>
                  </a:lnTo>
                  <a:lnTo>
                    <a:pt x="758" y="2732"/>
                  </a:lnTo>
                  <a:lnTo>
                    <a:pt x="796" y="2692"/>
                  </a:lnTo>
                  <a:lnTo>
                    <a:pt x="833" y="2649"/>
                  </a:lnTo>
                  <a:lnTo>
                    <a:pt x="869" y="2607"/>
                  </a:lnTo>
                  <a:lnTo>
                    <a:pt x="911" y="2551"/>
                  </a:lnTo>
                  <a:lnTo>
                    <a:pt x="952" y="2496"/>
                  </a:lnTo>
                  <a:lnTo>
                    <a:pt x="990" y="2440"/>
                  </a:lnTo>
                  <a:lnTo>
                    <a:pt x="1028" y="2382"/>
                  </a:lnTo>
                  <a:lnTo>
                    <a:pt x="1065" y="2325"/>
                  </a:lnTo>
                  <a:lnTo>
                    <a:pt x="1100" y="2265"/>
                  </a:lnTo>
                  <a:lnTo>
                    <a:pt x="1132" y="2204"/>
                  </a:lnTo>
                  <a:lnTo>
                    <a:pt x="1165" y="2142"/>
                  </a:lnTo>
                  <a:lnTo>
                    <a:pt x="1196" y="2079"/>
                  </a:lnTo>
                  <a:lnTo>
                    <a:pt x="1222" y="2016"/>
                  </a:lnTo>
                  <a:lnTo>
                    <a:pt x="1249" y="1951"/>
                  </a:lnTo>
                  <a:lnTo>
                    <a:pt x="1276" y="1885"/>
                  </a:lnTo>
                  <a:lnTo>
                    <a:pt x="1299" y="1818"/>
                  </a:lnTo>
                  <a:lnTo>
                    <a:pt x="1320" y="1749"/>
                  </a:lnTo>
                  <a:lnTo>
                    <a:pt x="1341" y="1678"/>
                  </a:lnTo>
                  <a:lnTo>
                    <a:pt x="1361" y="1607"/>
                  </a:lnTo>
                  <a:lnTo>
                    <a:pt x="1366" y="1578"/>
                  </a:lnTo>
                  <a:lnTo>
                    <a:pt x="1372" y="1547"/>
                  </a:lnTo>
                  <a:lnTo>
                    <a:pt x="1380" y="1517"/>
                  </a:lnTo>
                  <a:lnTo>
                    <a:pt x="1386" y="1486"/>
                  </a:lnTo>
                  <a:lnTo>
                    <a:pt x="1397" y="1421"/>
                  </a:lnTo>
                  <a:lnTo>
                    <a:pt x="1409" y="1355"/>
                  </a:lnTo>
                  <a:lnTo>
                    <a:pt x="1418" y="1288"/>
                  </a:lnTo>
                  <a:lnTo>
                    <a:pt x="1428" y="1219"/>
                  </a:lnTo>
                  <a:lnTo>
                    <a:pt x="1435" y="1146"/>
                  </a:lnTo>
                  <a:lnTo>
                    <a:pt x="1443" y="1073"/>
                  </a:lnTo>
                  <a:lnTo>
                    <a:pt x="1449" y="998"/>
                  </a:lnTo>
                  <a:lnTo>
                    <a:pt x="1457" y="922"/>
                  </a:lnTo>
                  <a:lnTo>
                    <a:pt x="1460" y="845"/>
                  </a:lnTo>
                  <a:lnTo>
                    <a:pt x="1464" y="764"/>
                  </a:lnTo>
                  <a:lnTo>
                    <a:pt x="1468" y="682"/>
                  </a:lnTo>
                  <a:lnTo>
                    <a:pt x="1470" y="599"/>
                  </a:lnTo>
                  <a:lnTo>
                    <a:pt x="1472" y="513"/>
                  </a:lnTo>
                  <a:lnTo>
                    <a:pt x="1472" y="426"/>
                  </a:lnTo>
                  <a:lnTo>
                    <a:pt x="1472" y="398"/>
                  </a:lnTo>
                  <a:lnTo>
                    <a:pt x="1472" y="369"/>
                  </a:lnTo>
                  <a:lnTo>
                    <a:pt x="1470" y="340"/>
                  </a:lnTo>
                  <a:lnTo>
                    <a:pt x="1468" y="313"/>
                  </a:lnTo>
                  <a:lnTo>
                    <a:pt x="1464" y="284"/>
                  </a:lnTo>
                  <a:lnTo>
                    <a:pt x="1460" y="259"/>
                  </a:lnTo>
                  <a:lnTo>
                    <a:pt x="1457" y="232"/>
                  </a:lnTo>
                  <a:lnTo>
                    <a:pt x="1451" y="209"/>
                  </a:lnTo>
                  <a:lnTo>
                    <a:pt x="1441" y="188"/>
                  </a:lnTo>
                  <a:lnTo>
                    <a:pt x="1435" y="169"/>
                  </a:lnTo>
                  <a:lnTo>
                    <a:pt x="1430" y="152"/>
                  </a:lnTo>
                  <a:lnTo>
                    <a:pt x="1424" y="135"/>
                  </a:lnTo>
                  <a:lnTo>
                    <a:pt x="1422" y="119"/>
                  </a:lnTo>
                  <a:lnTo>
                    <a:pt x="1418" y="104"/>
                  </a:lnTo>
                  <a:lnTo>
                    <a:pt x="1416" y="90"/>
                  </a:lnTo>
                  <a:lnTo>
                    <a:pt x="1416" y="77"/>
                  </a:lnTo>
                  <a:lnTo>
                    <a:pt x="1416" y="67"/>
                  </a:lnTo>
                  <a:lnTo>
                    <a:pt x="1418" y="60"/>
                  </a:lnTo>
                  <a:lnTo>
                    <a:pt x="1420" y="52"/>
                  </a:lnTo>
                  <a:lnTo>
                    <a:pt x="1422" y="44"/>
                  </a:lnTo>
                  <a:lnTo>
                    <a:pt x="1424" y="37"/>
                  </a:lnTo>
                  <a:lnTo>
                    <a:pt x="1428" y="31"/>
                  </a:lnTo>
                  <a:lnTo>
                    <a:pt x="1432" y="25"/>
                  </a:lnTo>
                  <a:lnTo>
                    <a:pt x="1437" y="19"/>
                  </a:lnTo>
                  <a:lnTo>
                    <a:pt x="1443" y="16"/>
                  </a:lnTo>
                  <a:lnTo>
                    <a:pt x="1449" y="12"/>
                  </a:lnTo>
                  <a:lnTo>
                    <a:pt x="1457" y="8"/>
                  </a:lnTo>
                  <a:lnTo>
                    <a:pt x="1464" y="4"/>
                  </a:lnTo>
                  <a:lnTo>
                    <a:pt x="1472" y="2"/>
                  </a:lnTo>
                  <a:lnTo>
                    <a:pt x="1482" y="0"/>
                  </a:lnTo>
                  <a:lnTo>
                    <a:pt x="1491" y="0"/>
                  </a:lnTo>
                  <a:lnTo>
                    <a:pt x="1501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235649" y="4371125"/>
              <a:ext cx="1098351" cy="824026"/>
            </a:xfrm>
            <a:custGeom>
              <a:avLst/>
              <a:gdLst>
                <a:gd name="T0" fmla="*/ 2147483647 w 2213"/>
                <a:gd name="T1" fmla="*/ 2147483647 h 2236"/>
                <a:gd name="T2" fmla="*/ 2147483647 w 2213"/>
                <a:gd name="T3" fmla="*/ 2147483647 h 2236"/>
                <a:gd name="T4" fmla="*/ 2147483647 w 2213"/>
                <a:gd name="T5" fmla="*/ 2147483647 h 2236"/>
                <a:gd name="T6" fmla="*/ 2147483647 w 2213"/>
                <a:gd name="T7" fmla="*/ 2147483647 h 2236"/>
                <a:gd name="T8" fmla="*/ 2147483647 w 2213"/>
                <a:gd name="T9" fmla="*/ 2147483647 h 2236"/>
                <a:gd name="T10" fmla="*/ 2147483647 w 2213"/>
                <a:gd name="T11" fmla="*/ 2147483647 h 2236"/>
                <a:gd name="T12" fmla="*/ 2147483647 w 2213"/>
                <a:gd name="T13" fmla="*/ 2147483647 h 2236"/>
                <a:gd name="T14" fmla="*/ 2147483647 w 2213"/>
                <a:gd name="T15" fmla="*/ 2147483647 h 2236"/>
                <a:gd name="T16" fmla="*/ 2147483647 w 2213"/>
                <a:gd name="T17" fmla="*/ 2147483647 h 2236"/>
                <a:gd name="T18" fmla="*/ 2147483647 w 2213"/>
                <a:gd name="T19" fmla="*/ 2147483647 h 2236"/>
                <a:gd name="T20" fmla="*/ 2147483647 w 2213"/>
                <a:gd name="T21" fmla="*/ 2147483647 h 2236"/>
                <a:gd name="T22" fmla="*/ 2147483647 w 2213"/>
                <a:gd name="T23" fmla="*/ 2147483647 h 2236"/>
                <a:gd name="T24" fmla="*/ 2147483647 w 2213"/>
                <a:gd name="T25" fmla="*/ 2147483647 h 2236"/>
                <a:gd name="T26" fmla="*/ 2147483647 w 2213"/>
                <a:gd name="T27" fmla="*/ 2147483647 h 2236"/>
                <a:gd name="T28" fmla="*/ 2147483647 w 2213"/>
                <a:gd name="T29" fmla="*/ 2147483647 h 2236"/>
                <a:gd name="T30" fmla="*/ 2147483647 w 2213"/>
                <a:gd name="T31" fmla="*/ 2147483647 h 2236"/>
                <a:gd name="T32" fmla="*/ 2147483647 w 2213"/>
                <a:gd name="T33" fmla="*/ 2147483647 h 2236"/>
                <a:gd name="T34" fmla="*/ 2147483647 w 2213"/>
                <a:gd name="T35" fmla="*/ 2147483647 h 2236"/>
                <a:gd name="T36" fmla="*/ 2147483647 w 2213"/>
                <a:gd name="T37" fmla="*/ 2147483647 h 2236"/>
                <a:gd name="T38" fmla="*/ 2147483647 w 2213"/>
                <a:gd name="T39" fmla="*/ 2147483647 h 2236"/>
                <a:gd name="T40" fmla="*/ 2147483647 w 2213"/>
                <a:gd name="T41" fmla="*/ 2147483647 h 2236"/>
                <a:gd name="T42" fmla="*/ 2147483647 w 2213"/>
                <a:gd name="T43" fmla="*/ 2147483647 h 2236"/>
                <a:gd name="T44" fmla="*/ 2147483647 w 2213"/>
                <a:gd name="T45" fmla="*/ 2147483647 h 2236"/>
                <a:gd name="T46" fmla="*/ 2147483647 w 2213"/>
                <a:gd name="T47" fmla="*/ 2147483647 h 2236"/>
                <a:gd name="T48" fmla="*/ 2147483647 w 2213"/>
                <a:gd name="T49" fmla="*/ 2147483647 h 2236"/>
                <a:gd name="T50" fmla="*/ 2147483647 w 2213"/>
                <a:gd name="T51" fmla="*/ 2147483647 h 2236"/>
                <a:gd name="T52" fmla="*/ 2147483647 w 2213"/>
                <a:gd name="T53" fmla="*/ 2147483647 h 2236"/>
                <a:gd name="T54" fmla="*/ 2147483647 w 2213"/>
                <a:gd name="T55" fmla="*/ 2147483647 h 2236"/>
                <a:gd name="T56" fmla="*/ 2147483647 w 2213"/>
                <a:gd name="T57" fmla="*/ 2147483647 h 2236"/>
                <a:gd name="T58" fmla="*/ 2147483647 w 2213"/>
                <a:gd name="T59" fmla="*/ 2147483647 h 2236"/>
                <a:gd name="T60" fmla="*/ 2147483647 w 2213"/>
                <a:gd name="T61" fmla="*/ 2147483647 h 2236"/>
                <a:gd name="T62" fmla="*/ 2147483647 w 2213"/>
                <a:gd name="T63" fmla="*/ 2147483647 h 2236"/>
                <a:gd name="T64" fmla="*/ 2147483647 w 2213"/>
                <a:gd name="T65" fmla="*/ 2147483647 h 2236"/>
                <a:gd name="T66" fmla="*/ 2147483647 w 2213"/>
                <a:gd name="T67" fmla="*/ 2147483647 h 2236"/>
                <a:gd name="T68" fmla="*/ 2147483647 w 2213"/>
                <a:gd name="T69" fmla="*/ 2147483647 h 2236"/>
                <a:gd name="T70" fmla="*/ 2147483647 w 2213"/>
                <a:gd name="T71" fmla="*/ 2147483647 h 2236"/>
                <a:gd name="T72" fmla="*/ 2147483647 w 2213"/>
                <a:gd name="T73" fmla="*/ 2147483647 h 2236"/>
                <a:gd name="T74" fmla="*/ 2147483647 w 2213"/>
                <a:gd name="T75" fmla="*/ 2147483647 h 2236"/>
                <a:gd name="T76" fmla="*/ 2147483647 w 2213"/>
                <a:gd name="T77" fmla="*/ 2147483647 h 2236"/>
                <a:gd name="T78" fmla="*/ 2147483647 w 2213"/>
                <a:gd name="T79" fmla="*/ 2147483647 h 2236"/>
                <a:gd name="T80" fmla="*/ 2147483647 w 2213"/>
                <a:gd name="T81" fmla="*/ 2147483647 h 2236"/>
                <a:gd name="T82" fmla="*/ 2147483647 w 2213"/>
                <a:gd name="T83" fmla="*/ 2147483647 h 2236"/>
                <a:gd name="T84" fmla="*/ 2147483647 w 2213"/>
                <a:gd name="T85" fmla="*/ 2147483647 h 2236"/>
                <a:gd name="T86" fmla="*/ 2147483647 w 2213"/>
                <a:gd name="T87" fmla="*/ 2147483647 h 2236"/>
                <a:gd name="T88" fmla="*/ 2147483647 w 2213"/>
                <a:gd name="T89" fmla="*/ 2147483647 h 2236"/>
                <a:gd name="T90" fmla="*/ 2147483647 w 2213"/>
                <a:gd name="T91" fmla="*/ 2147483647 h 2236"/>
                <a:gd name="T92" fmla="*/ 2147483647 w 2213"/>
                <a:gd name="T93" fmla="*/ 2147483647 h 2236"/>
                <a:gd name="T94" fmla="*/ 2147483647 w 2213"/>
                <a:gd name="T95" fmla="*/ 2147483647 h 2236"/>
                <a:gd name="T96" fmla="*/ 2147483647 w 2213"/>
                <a:gd name="T97" fmla="*/ 2147483647 h 2236"/>
                <a:gd name="T98" fmla="*/ 2147483647 w 2213"/>
                <a:gd name="T99" fmla="*/ 2147483647 h 2236"/>
                <a:gd name="T100" fmla="*/ 2147483647 w 2213"/>
                <a:gd name="T101" fmla="*/ 2147483647 h 2236"/>
                <a:gd name="T102" fmla="*/ 2147483647 w 2213"/>
                <a:gd name="T103" fmla="*/ 2147483647 h 2236"/>
                <a:gd name="T104" fmla="*/ 2147483647 w 2213"/>
                <a:gd name="T105" fmla="*/ 2147483647 h 2236"/>
                <a:gd name="T106" fmla="*/ 2147483647 w 2213"/>
                <a:gd name="T107" fmla="*/ 2147483647 h 2236"/>
                <a:gd name="T108" fmla="*/ 2147483647 w 2213"/>
                <a:gd name="T109" fmla="*/ 2147483647 h 2236"/>
                <a:gd name="T110" fmla="*/ 0 w 2213"/>
                <a:gd name="T111" fmla="*/ 2147483647 h 2236"/>
                <a:gd name="T112" fmla="*/ 2147483647 w 2213"/>
                <a:gd name="T113" fmla="*/ 2147483647 h 2236"/>
                <a:gd name="T114" fmla="*/ 2147483647 w 2213"/>
                <a:gd name="T115" fmla="*/ 2147483647 h 2236"/>
                <a:gd name="T116" fmla="*/ 2147483647 w 2213"/>
                <a:gd name="T117" fmla="*/ 2147483647 h 2236"/>
                <a:gd name="T118" fmla="*/ 2147483647 w 2213"/>
                <a:gd name="T119" fmla="*/ 0 h 22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13"/>
                <a:gd name="T181" fmla="*/ 0 h 2236"/>
                <a:gd name="T182" fmla="*/ 2213 w 2213"/>
                <a:gd name="T183" fmla="*/ 2236 h 22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13" h="2236">
                  <a:moveTo>
                    <a:pt x="119" y="0"/>
                  </a:moveTo>
                  <a:lnTo>
                    <a:pt x="126" y="0"/>
                  </a:lnTo>
                  <a:lnTo>
                    <a:pt x="136" y="0"/>
                  </a:lnTo>
                  <a:lnTo>
                    <a:pt x="146" y="2"/>
                  </a:lnTo>
                  <a:lnTo>
                    <a:pt x="155" y="4"/>
                  </a:lnTo>
                  <a:lnTo>
                    <a:pt x="165" y="5"/>
                  </a:lnTo>
                  <a:lnTo>
                    <a:pt x="174" y="7"/>
                  </a:lnTo>
                  <a:lnTo>
                    <a:pt x="184" y="11"/>
                  </a:lnTo>
                  <a:lnTo>
                    <a:pt x="194" y="15"/>
                  </a:lnTo>
                  <a:lnTo>
                    <a:pt x="203" y="19"/>
                  </a:lnTo>
                  <a:lnTo>
                    <a:pt x="213" y="25"/>
                  </a:lnTo>
                  <a:lnTo>
                    <a:pt x="220" y="30"/>
                  </a:lnTo>
                  <a:lnTo>
                    <a:pt x="230" y="36"/>
                  </a:lnTo>
                  <a:lnTo>
                    <a:pt x="240" y="44"/>
                  </a:lnTo>
                  <a:lnTo>
                    <a:pt x="247" y="51"/>
                  </a:lnTo>
                  <a:lnTo>
                    <a:pt x="257" y="59"/>
                  </a:lnTo>
                  <a:lnTo>
                    <a:pt x="265" y="69"/>
                  </a:lnTo>
                  <a:lnTo>
                    <a:pt x="270" y="75"/>
                  </a:lnTo>
                  <a:lnTo>
                    <a:pt x="278" y="82"/>
                  </a:lnTo>
                  <a:lnTo>
                    <a:pt x="284" y="90"/>
                  </a:lnTo>
                  <a:lnTo>
                    <a:pt x="291" y="99"/>
                  </a:lnTo>
                  <a:lnTo>
                    <a:pt x="299" y="109"/>
                  </a:lnTo>
                  <a:lnTo>
                    <a:pt x="307" y="119"/>
                  </a:lnTo>
                  <a:lnTo>
                    <a:pt x="315" y="128"/>
                  </a:lnTo>
                  <a:lnTo>
                    <a:pt x="322" y="140"/>
                  </a:lnTo>
                  <a:lnTo>
                    <a:pt x="332" y="151"/>
                  </a:lnTo>
                  <a:lnTo>
                    <a:pt x="339" y="163"/>
                  </a:lnTo>
                  <a:lnTo>
                    <a:pt x="349" y="174"/>
                  </a:lnTo>
                  <a:lnTo>
                    <a:pt x="357" y="188"/>
                  </a:lnTo>
                  <a:lnTo>
                    <a:pt x="366" y="201"/>
                  </a:lnTo>
                  <a:lnTo>
                    <a:pt x="376" y="215"/>
                  </a:lnTo>
                  <a:lnTo>
                    <a:pt x="386" y="230"/>
                  </a:lnTo>
                  <a:lnTo>
                    <a:pt x="395" y="245"/>
                  </a:lnTo>
                  <a:lnTo>
                    <a:pt x="407" y="261"/>
                  </a:lnTo>
                  <a:lnTo>
                    <a:pt x="416" y="278"/>
                  </a:lnTo>
                  <a:lnTo>
                    <a:pt x="426" y="295"/>
                  </a:lnTo>
                  <a:lnTo>
                    <a:pt x="437" y="313"/>
                  </a:lnTo>
                  <a:lnTo>
                    <a:pt x="449" y="330"/>
                  </a:lnTo>
                  <a:lnTo>
                    <a:pt x="458" y="349"/>
                  </a:lnTo>
                  <a:lnTo>
                    <a:pt x="470" y="368"/>
                  </a:lnTo>
                  <a:lnTo>
                    <a:pt x="482" y="387"/>
                  </a:lnTo>
                  <a:lnTo>
                    <a:pt x="493" y="409"/>
                  </a:lnTo>
                  <a:lnTo>
                    <a:pt x="506" y="428"/>
                  </a:lnTo>
                  <a:lnTo>
                    <a:pt x="518" y="449"/>
                  </a:lnTo>
                  <a:lnTo>
                    <a:pt x="530" y="472"/>
                  </a:lnTo>
                  <a:lnTo>
                    <a:pt x="543" y="495"/>
                  </a:lnTo>
                  <a:lnTo>
                    <a:pt x="554" y="516"/>
                  </a:lnTo>
                  <a:lnTo>
                    <a:pt x="568" y="541"/>
                  </a:lnTo>
                  <a:lnTo>
                    <a:pt x="581" y="564"/>
                  </a:lnTo>
                  <a:lnTo>
                    <a:pt x="612" y="618"/>
                  </a:lnTo>
                  <a:lnTo>
                    <a:pt x="643" y="670"/>
                  </a:lnTo>
                  <a:lnTo>
                    <a:pt x="673" y="720"/>
                  </a:lnTo>
                  <a:lnTo>
                    <a:pt x="704" y="768"/>
                  </a:lnTo>
                  <a:lnTo>
                    <a:pt x="735" y="814"/>
                  </a:lnTo>
                  <a:lnTo>
                    <a:pt x="766" y="858"/>
                  </a:lnTo>
                  <a:lnTo>
                    <a:pt x="798" y="902"/>
                  </a:lnTo>
                  <a:lnTo>
                    <a:pt x="829" y="944"/>
                  </a:lnTo>
                  <a:lnTo>
                    <a:pt x="862" y="984"/>
                  </a:lnTo>
                  <a:lnTo>
                    <a:pt x="892" y="1023"/>
                  </a:lnTo>
                  <a:lnTo>
                    <a:pt x="925" y="1061"/>
                  </a:lnTo>
                  <a:lnTo>
                    <a:pt x="958" y="1098"/>
                  </a:lnTo>
                  <a:lnTo>
                    <a:pt x="988" y="1132"/>
                  </a:lnTo>
                  <a:lnTo>
                    <a:pt x="1021" y="1165"/>
                  </a:lnTo>
                  <a:lnTo>
                    <a:pt x="1052" y="1198"/>
                  </a:lnTo>
                  <a:lnTo>
                    <a:pt x="1084" y="1228"/>
                  </a:lnTo>
                  <a:lnTo>
                    <a:pt x="1103" y="1251"/>
                  </a:lnTo>
                  <a:lnTo>
                    <a:pt x="1125" y="1274"/>
                  </a:lnTo>
                  <a:lnTo>
                    <a:pt x="1146" y="1297"/>
                  </a:lnTo>
                  <a:lnTo>
                    <a:pt x="1167" y="1318"/>
                  </a:lnTo>
                  <a:lnTo>
                    <a:pt x="1190" y="1341"/>
                  </a:lnTo>
                  <a:lnTo>
                    <a:pt x="1215" y="1363"/>
                  </a:lnTo>
                  <a:lnTo>
                    <a:pt x="1240" y="1386"/>
                  </a:lnTo>
                  <a:lnTo>
                    <a:pt x="1265" y="1407"/>
                  </a:lnTo>
                  <a:lnTo>
                    <a:pt x="1292" y="1428"/>
                  </a:lnTo>
                  <a:lnTo>
                    <a:pt x="1320" y="1449"/>
                  </a:lnTo>
                  <a:lnTo>
                    <a:pt x="1347" y="1468"/>
                  </a:lnTo>
                  <a:lnTo>
                    <a:pt x="1376" y="1489"/>
                  </a:lnTo>
                  <a:lnTo>
                    <a:pt x="1407" y="1510"/>
                  </a:lnTo>
                  <a:lnTo>
                    <a:pt x="1438" y="1530"/>
                  </a:lnTo>
                  <a:lnTo>
                    <a:pt x="1468" y="1549"/>
                  </a:lnTo>
                  <a:lnTo>
                    <a:pt x="1501" y="1570"/>
                  </a:lnTo>
                  <a:lnTo>
                    <a:pt x="1535" y="1589"/>
                  </a:lnTo>
                  <a:lnTo>
                    <a:pt x="1568" y="1608"/>
                  </a:lnTo>
                  <a:lnTo>
                    <a:pt x="1603" y="1628"/>
                  </a:lnTo>
                  <a:lnTo>
                    <a:pt x="1639" y="1645"/>
                  </a:lnTo>
                  <a:lnTo>
                    <a:pt x="1676" y="1664"/>
                  </a:lnTo>
                  <a:lnTo>
                    <a:pt x="1712" y="1683"/>
                  </a:lnTo>
                  <a:lnTo>
                    <a:pt x="1750" y="1700"/>
                  </a:lnTo>
                  <a:lnTo>
                    <a:pt x="1789" y="1720"/>
                  </a:lnTo>
                  <a:lnTo>
                    <a:pt x="1829" y="1737"/>
                  </a:lnTo>
                  <a:lnTo>
                    <a:pt x="1869" y="1754"/>
                  </a:lnTo>
                  <a:lnTo>
                    <a:pt x="1910" y="1773"/>
                  </a:lnTo>
                  <a:lnTo>
                    <a:pt x="1952" y="1791"/>
                  </a:lnTo>
                  <a:lnTo>
                    <a:pt x="1994" y="1808"/>
                  </a:lnTo>
                  <a:lnTo>
                    <a:pt x="2038" y="1823"/>
                  </a:lnTo>
                  <a:lnTo>
                    <a:pt x="2083" y="1841"/>
                  </a:lnTo>
                  <a:lnTo>
                    <a:pt x="2129" y="1858"/>
                  </a:lnTo>
                  <a:lnTo>
                    <a:pt x="2138" y="1862"/>
                  </a:lnTo>
                  <a:lnTo>
                    <a:pt x="2148" y="1866"/>
                  </a:lnTo>
                  <a:lnTo>
                    <a:pt x="2157" y="1871"/>
                  </a:lnTo>
                  <a:lnTo>
                    <a:pt x="2165" y="1875"/>
                  </a:lnTo>
                  <a:lnTo>
                    <a:pt x="2173" y="1881"/>
                  </a:lnTo>
                  <a:lnTo>
                    <a:pt x="2178" y="1887"/>
                  </a:lnTo>
                  <a:lnTo>
                    <a:pt x="2186" y="1892"/>
                  </a:lnTo>
                  <a:lnTo>
                    <a:pt x="2192" y="1898"/>
                  </a:lnTo>
                  <a:lnTo>
                    <a:pt x="2196" y="1904"/>
                  </a:lnTo>
                  <a:lnTo>
                    <a:pt x="2202" y="1910"/>
                  </a:lnTo>
                  <a:lnTo>
                    <a:pt x="2203" y="1915"/>
                  </a:lnTo>
                  <a:lnTo>
                    <a:pt x="2207" y="1923"/>
                  </a:lnTo>
                  <a:lnTo>
                    <a:pt x="2209" y="1929"/>
                  </a:lnTo>
                  <a:lnTo>
                    <a:pt x="2211" y="1935"/>
                  </a:lnTo>
                  <a:lnTo>
                    <a:pt x="2213" y="1942"/>
                  </a:lnTo>
                  <a:lnTo>
                    <a:pt x="2213" y="1948"/>
                  </a:lnTo>
                  <a:lnTo>
                    <a:pt x="2213" y="1954"/>
                  </a:lnTo>
                  <a:lnTo>
                    <a:pt x="2211" y="1960"/>
                  </a:lnTo>
                  <a:lnTo>
                    <a:pt x="2209" y="1963"/>
                  </a:lnTo>
                  <a:lnTo>
                    <a:pt x="2207" y="1969"/>
                  </a:lnTo>
                  <a:lnTo>
                    <a:pt x="2203" y="1975"/>
                  </a:lnTo>
                  <a:lnTo>
                    <a:pt x="2202" y="1981"/>
                  </a:lnTo>
                  <a:lnTo>
                    <a:pt x="2196" y="1986"/>
                  </a:lnTo>
                  <a:lnTo>
                    <a:pt x="2192" y="1992"/>
                  </a:lnTo>
                  <a:lnTo>
                    <a:pt x="2186" y="1996"/>
                  </a:lnTo>
                  <a:lnTo>
                    <a:pt x="2180" y="2002"/>
                  </a:lnTo>
                  <a:lnTo>
                    <a:pt x="2175" y="2008"/>
                  </a:lnTo>
                  <a:lnTo>
                    <a:pt x="2167" y="2015"/>
                  </a:lnTo>
                  <a:lnTo>
                    <a:pt x="2159" y="2021"/>
                  </a:lnTo>
                  <a:lnTo>
                    <a:pt x="2152" y="2027"/>
                  </a:lnTo>
                  <a:lnTo>
                    <a:pt x="2142" y="2033"/>
                  </a:lnTo>
                  <a:lnTo>
                    <a:pt x="2134" y="2040"/>
                  </a:lnTo>
                  <a:lnTo>
                    <a:pt x="2083" y="2063"/>
                  </a:lnTo>
                  <a:lnTo>
                    <a:pt x="2035" y="2086"/>
                  </a:lnTo>
                  <a:lnTo>
                    <a:pt x="1987" y="2107"/>
                  </a:lnTo>
                  <a:lnTo>
                    <a:pt x="1940" y="2127"/>
                  </a:lnTo>
                  <a:lnTo>
                    <a:pt x="1894" y="2144"/>
                  </a:lnTo>
                  <a:lnTo>
                    <a:pt x="1850" y="2161"/>
                  </a:lnTo>
                  <a:lnTo>
                    <a:pt x="1806" y="2175"/>
                  </a:lnTo>
                  <a:lnTo>
                    <a:pt x="1764" y="2188"/>
                  </a:lnTo>
                  <a:lnTo>
                    <a:pt x="1724" y="2200"/>
                  </a:lnTo>
                  <a:lnTo>
                    <a:pt x="1683" y="2209"/>
                  </a:lnTo>
                  <a:lnTo>
                    <a:pt x="1645" y="2217"/>
                  </a:lnTo>
                  <a:lnTo>
                    <a:pt x="1606" y="2225"/>
                  </a:lnTo>
                  <a:lnTo>
                    <a:pt x="1570" y="2228"/>
                  </a:lnTo>
                  <a:lnTo>
                    <a:pt x="1535" y="2232"/>
                  </a:lnTo>
                  <a:lnTo>
                    <a:pt x="1501" y="2234"/>
                  </a:lnTo>
                  <a:lnTo>
                    <a:pt x="1468" y="2236"/>
                  </a:lnTo>
                  <a:lnTo>
                    <a:pt x="1451" y="2234"/>
                  </a:lnTo>
                  <a:lnTo>
                    <a:pt x="1434" y="2234"/>
                  </a:lnTo>
                  <a:lnTo>
                    <a:pt x="1418" y="2232"/>
                  </a:lnTo>
                  <a:lnTo>
                    <a:pt x="1401" y="2228"/>
                  </a:lnTo>
                  <a:lnTo>
                    <a:pt x="1386" y="2225"/>
                  </a:lnTo>
                  <a:lnTo>
                    <a:pt x="1370" y="2221"/>
                  </a:lnTo>
                  <a:lnTo>
                    <a:pt x="1355" y="2215"/>
                  </a:lnTo>
                  <a:lnTo>
                    <a:pt x="1340" y="2209"/>
                  </a:lnTo>
                  <a:lnTo>
                    <a:pt x="1326" y="2201"/>
                  </a:lnTo>
                  <a:lnTo>
                    <a:pt x="1313" y="2194"/>
                  </a:lnTo>
                  <a:lnTo>
                    <a:pt x="1297" y="2186"/>
                  </a:lnTo>
                  <a:lnTo>
                    <a:pt x="1284" y="2177"/>
                  </a:lnTo>
                  <a:lnTo>
                    <a:pt x="1272" y="2167"/>
                  </a:lnTo>
                  <a:lnTo>
                    <a:pt x="1259" y="2155"/>
                  </a:lnTo>
                  <a:lnTo>
                    <a:pt x="1247" y="2144"/>
                  </a:lnTo>
                  <a:lnTo>
                    <a:pt x="1236" y="2130"/>
                  </a:lnTo>
                  <a:lnTo>
                    <a:pt x="1224" y="2121"/>
                  </a:lnTo>
                  <a:lnTo>
                    <a:pt x="1213" y="2107"/>
                  </a:lnTo>
                  <a:lnTo>
                    <a:pt x="1199" y="2094"/>
                  </a:lnTo>
                  <a:lnTo>
                    <a:pt x="1186" y="2075"/>
                  </a:lnTo>
                  <a:lnTo>
                    <a:pt x="1171" y="2056"/>
                  </a:lnTo>
                  <a:lnTo>
                    <a:pt x="1155" y="2033"/>
                  </a:lnTo>
                  <a:lnTo>
                    <a:pt x="1136" y="2008"/>
                  </a:lnTo>
                  <a:lnTo>
                    <a:pt x="1119" y="1981"/>
                  </a:lnTo>
                  <a:lnTo>
                    <a:pt x="1098" y="1950"/>
                  </a:lnTo>
                  <a:lnTo>
                    <a:pt x="1077" y="1917"/>
                  </a:lnTo>
                  <a:lnTo>
                    <a:pt x="1055" y="1881"/>
                  </a:lnTo>
                  <a:lnTo>
                    <a:pt x="1032" y="1843"/>
                  </a:lnTo>
                  <a:lnTo>
                    <a:pt x="1007" y="1802"/>
                  </a:lnTo>
                  <a:lnTo>
                    <a:pt x="981" y="1760"/>
                  </a:lnTo>
                  <a:lnTo>
                    <a:pt x="956" y="1714"/>
                  </a:lnTo>
                  <a:lnTo>
                    <a:pt x="927" y="1666"/>
                  </a:lnTo>
                  <a:lnTo>
                    <a:pt x="898" y="1614"/>
                  </a:lnTo>
                  <a:lnTo>
                    <a:pt x="867" y="1562"/>
                  </a:lnTo>
                  <a:lnTo>
                    <a:pt x="837" y="1507"/>
                  </a:lnTo>
                  <a:lnTo>
                    <a:pt x="804" y="1447"/>
                  </a:lnTo>
                  <a:lnTo>
                    <a:pt x="769" y="1386"/>
                  </a:lnTo>
                  <a:lnTo>
                    <a:pt x="735" y="1322"/>
                  </a:lnTo>
                  <a:lnTo>
                    <a:pt x="698" y="1257"/>
                  </a:lnTo>
                  <a:lnTo>
                    <a:pt x="662" y="1188"/>
                  </a:lnTo>
                  <a:lnTo>
                    <a:pt x="624" y="1117"/>
                  </a:lnTo>
                  <a:lnTo>
                    <a:pt x="585" y="1042"/>
                  </a:lnTo>
                  <a:lnTo>
                    <a:pt x="545" y="965"/>
                  </a:lnTo>
                  <a:lnTo>
                    <a:pt x="503" y="887"/>
                  </a:lnTo>
                  <a:lnTo>
                    <a:pt x="460" y="804"/>
                  </a:lnTo>
                  <a:lnTo>
                    <a:pt x="416" y="720"/>
                  </a:lnTo>
                  <a:lnTo>
                    <a:pt x="372" y="633"/>
                  </a:lnTo>
                  <a:lnTo>
                    <a:pt x="326" y="545"/>
                  </a:lnTo>
                  <a:lnTo>
                    <a:pt x="313" y="520"/>
                  </a:lnTo>
                  <a:lnTo>
                    <a:pt x="299" y="497"/>
                  </a:lnTo>
                  <a:lnTo>
                    <a:pt x="286" y="476"/>
                  </a:lnTo>
                  <a:lnTo>
                    <a:pt x="272" y="453"/>
                  </a:lnTo>
                  <a:lnTo>
                    <a:pt x="259" y="432"/>
                  </a:lnTo>
                  <a:lnTo>
                    <a:pt x="243" y="410"/>
                  </a:lnTo>
                  <a:lnTo>
                    <a:pt x="230" y="391"/>
                  </a:lnTo>
                  <a:lnTo>
                    <a:pt x="215" y="372"/>
                  </a:lnTo>
                  <a:lnTo>
                    <a:pt x="201" y="353"/>
                  </a:lnTo>
                  <a:lnTo>
                    <a:pt x="186" y="334"/>
                  </a:lnTo>
                  <a:lnTo>
                    <a:pt x="172" y="316"/>
                  </a:lnTo>
                  <a:lnTo>
                    <a:pt x="157" y="299"/>
                  </a:lnTo>
                  <a:lnTo>
                    <a:pt x="142" y="282"/>
                  </a:lnTo>
                  <a:lnTo>
                    <a:pt x="126" y="266"/>
                  </a:lnTo>
                  <a:lnTo>
                    <a:pt x="111" y="251"/>
                  </a:lnTo>
                  <a:lnTo>
                    <a:pt x="96" y="236"/>
                  </a:lnTo>
                  <a:lnTo>
                    <a:pt x="84" y="228"/>
                  </a:lnTo>
                  <a:lnTo>
                    <a:pt x="73" y="220"/>
                  </a:lnTo>
                  <a:lnTo>
                    <a:pt x="63" y="211"/>
                  </a:lnTo>
                  <a:lnTo>
                    <a:pt x="53" y="203"/>
                  </a:lnTo>
                  <a:lnTo>
                    <a:pt x="46" y="194"/>
                  </a:lnTo>
                  <a:lnTo>
                    <a:pt x="38" y="186"/>
                  </a:lnTo>
                  <a:lnTo>
                    <a:pt x="30" y="176"/>
                  </a:lnTo>
                  <a:lnTo>
                    <a:pt x="25" y="167"/>
                  </a:lnTo>
                  <a:lnTo>
                    <a:pt x="19" y="157"/>
                  </a:lnTo>
                  <a:lnTo>
                    <a:pt x="13" y="147"/>
                  </a:lnTo>
                  <a:lnTo>
                    <a:pt x="9" y="138"/>
                  </a:lnTo>
                  <a:lnTo>
                    <a:pt x="5" y="126"/>
                  </a:lnTo>
                  <a:lnTo>
                    <a:pt x="4" y="117"/>
                  </a:lnTo>
                  <a:lnTo>
                    <a:pt x="2" y="105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4" y="53"/>
                  </a:lnTo>
                  <a:lnTo>
                    <a:pt x="7" y="46"/>
                  </a:lnTo>
                  <a:lnTo>
                    <a:pt x="11" y="38"/>
                  </a:lnTo>
                  <a:lnTo>
                    <a:pt x="15" y="32"/>
                  </a:lnTo>
                  <a:lnTo>
                    <a:pt x="23" y="25"/>
                  </a:lnTo>
                  <a:lnTo>
                    <a:pt x="28" y="19"/>
                  </a:lnTo>
                  <a:lnTo>
                    <a:pt x="36" y="15"/>
                  </a:lnTo>
                  <a:lnTo>
                    <a:pt x="46" y="11"/>
                  </a:lnTo>
                  <a:lnTo>
                    <a:pt x="55" y="7"/>
                  </a:lnTo>
                  <a:lnTo>
                    <a:pt x="65" y="4"/>
                  </a:lnTo>
                  <a:lnTo>
                    <a:pt x="78" y="2"/>
                  </a:lnTo>
                  <a:lnTo>
                    <a:pt x="90" y="0"/>
                  </a:lnTo>
                  <a:lnTo>
                    <a:pt x="103" y="0"/>
                  </a:lnTo>
                  <a:lnTo>
                    <a:pt x="11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66800" y="3962400"/>
            <a:ext cx="762000" cy="19389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做完了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30722" name="Picture 2" descr="Working with laptop by aoguerrero - A man work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648200"/>
            <a:ext cx="1905000" cy="19050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705600" y="38100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1" name="Picture 3" descr="C:\Users\Meishing\Dropbox\meizhouhuayu\pics\37.28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l="25000" t="48722" r="50000"/>
          <a:stretch>
            <a:fillRect/>
          </a:stretch>
        </p:blipFill>
        <p:spPr bwMode="auto">
          <a:xfrm>
            <a:off x="2651073" y="3962400"/>
            <a:ext cx="2667000" cy="1955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94991183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5486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做好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5867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10400" y="16002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2667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5908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做起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3505200"/>
            <a:ext cx="17526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做成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38100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48400" y="48768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做出來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做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0" y="5791200"/>
            <a:ext cx="23622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做得到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4724400"/>
            <a:ext cx="19050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00" y="0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91000" y="1447800"/>
            <a:ext cx="2057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做起來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37338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做東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2819400"/>
            <a:ext cx="1828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做生日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6800" y="1524000"/>
            <a:ext cx="22098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做好事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" y="4419600"/>
            <a:ext cx="2057400" cy="70788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白做工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771585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43334" r="43333"/>
          <a:stretch>
            <a:fillRect/>
          </a:stretch>
        </p:blipFill>
        <p:spPr bwMode="auto">
          <a:xfrm>
            <a:off x="304800" y="1143000"/>
            <a:ext cx="1828800" cy="1600806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2438400" y="762001"/>
            <a:ext cx="872376" cy="1828800"/>
            <a:chOff x="3279887" y="3126582"/>
            <a:chExt cx="1024776" cy="2130425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279887" y="3126582"/>
              <a:ext cx="751118" cy="1300956"/>
            </a:xfrm>
            <a:custGeom>
              <a:avLst/>
              <a:gdLst>
                <a:gd name="T0" fmla="*/ 2147483647 w 1827"/>
                <a:gd name="T1" fmla="*/ 2147483647 h 3278"/>
                <a:gd name="T2" fmla="*/ 2147483647 w 1827"/>
                <a:gd name="T3" fmla="*/ 2147483647 h 3278"/>
                <a:gd name="T4" fmla="*/ 2147483647 w 1827"/>
                <a:gd name="T5" fmla="*/ 2147483647 h 3278"/>
                <a:gd name="T6" fmla="*/ 2147483647 w 1827"/>
                <a:gd name="T7" fmla="*/ 2147483647 h 3278"/>
                <a:gd name="T8" fmla="*/ 2147483647 w 1827"/>
                <a:gd name="T9" fmla="*/ 2147483647 h 3278"/>
                <a:gd name="T10" fmla="*/ 2147483647 w 1827"/>
                <a:gd name="T11" fmla="*/ 2147483647 h 3278"/>
                <a:gd name="T12" fmla="*/ 2147483647 w 1827"/>
                <a:gd name="T13" fmla="*/ 2147483647 h 3278"/>
                <a:gd name="T14" fmla="*/ 2147483647 w 1827"/>
                <a:gd name="T15" fmla="*/ 2147483647 h 3278"/>
                <a:gd name="T16" fmla="*/ 2147483647 w 1827"/>
                <a:gd name="T17" fmla="*/ 2147483647 h 3278"/>
                <a:gd name="T18" fmla="*/ 2147483647 w 1827"/>
                <a:gd name="T19" fmla="*/ 2147483647 h 3278"/>
                <a:gd name="T20" fmla="*/ 2147483647 w 1827"/>
                <a:gd name="T21" fmla="*/ 2147483647 h 3278"/>
                <a:gd name="T22" fmla="*/ 2147483647 w 1827"/>
                <a:gd name="T23" fmla="*/ 2147483647 h 3278"/>
                <a:gd name="T24" fmla="*/ 2147483647 w 1827"/>
                <a:gd name="T25" fmla="*/ 2147483647 h 3278"/>
                <a:gd name="T26" fmla="*/ 2147483647 w 1827"/>
                <a:gd name="T27" fmla="*/ 2147483647 h 3278"/>
                <a:gd name="T28" fmla="*/ 2147483647 w 1827"/>
                <a:gd name="T29" fmla="*/ 2147483647 h 3278"/>
                <a:gd name="T30" fmla="*/ 2147483647 w 1827"/>
                <a:gd name="T31" fmla="*/ 2147483647 h 3278"/>
                <a:gd name="T32" fmla="*/ 2147483647 w 1827"/>
                <a:gd name="T33" fmla="*/ 2147483647 h 3278"/>
                <a:gd name="T34" fmla="*/ 2147483647 w 1827"/>
                <a:gd name="T35" fmla="*/ 2147483647 h 3278"/>
                <a:gd name="T36" fmla="*/ 2147483647 w 1827"/>
                <a:gd name="T37" fmla="*/ 2147483647 h 3278"/>
                <a:gd name="T38" fmla="*/ 2147483647 w 1827"/>
                <a:gd name="T39" fmla="*/ 2147483647 h 3278"/>
                <a:gd name="T40" fmla="*/ 2147483647 w 1827"/>
                <a:gd name="T41" fmla="*/ 2147483647 h 3278"/>
                <a:gd name="T42" fmla="*/ 2147483647 w 1827"/>
                <a:gd name="T43" fmla="*/ 2147483647 h 3278"/>
                <a:gd name="T44" fmla="*/ 2147483647 w 1827"/>
                <a:gd name="T45" fmla="*/ 2147483647 h 3278"/>
                <a:gd name="T46" fmla="*/ 2147483647 w 1827"/>
                <a:gd name="T47" fmla="*/ 2147483647 h 3278"/>
                <a:gd name="T48" fmla="*/ 2147483647 w 1827"/>
                <a:gd name="T49" fmla="*/ 2147483647 h 3278"/>
                <a:gd name="T50" fmla="*/ 2147483647 w 1827"/>
                <a:gd name="T51" fmla="*/ 2147483647 h 3278"/>
                <a:gd name="T52" fmla="*/ 2147483647 w 1827"/>
                <a:gd name="T53" fmla="*/ 2147483647 h 3278"/>
                <a:gd name="T54" fmla="*/ 2147483647 w 1827"/>
                <a:gd name="T55" fmla="*/ 2147483647 h 3278"/>
                <a:gd name="T56" fmla="*/ 2147483647 w 1827"/>
                <a:gd name="T57" fmla="*/ 2147483647 h 3278"/>
                <a:gd name="T58" fmla="*/ 2147483647 w 1827"/>
                <a:gd name="T59" fmla="*/ 2147483647 h 3278"/>
                <a:gd name="T60" fmla="*/ 2147483647 w 1827"/>
                <a:gd name="T61" fmla="*/ 2147483647 h 3278"/>
                <a:gd name="T62" fmla="*/ 2147483647 w 1827"/>
                <a:gd name="T63" fmla="*/ 2147483647 h 3278"/>
                <a:gd name="T64" fmla="*/ 2147483647 w 1827"/>
                <a:gd name="T65" fmla="*/ 2147483647 h 3278"/>
                <a:gd name="T66" fmla="*/ 2147483647 w 1827"/>
                <a:gd name="T67" fmla="*/ 2147483647 h 3278"/>
                <a:gd name="T68" fmla="*/ 0 w 1827"/>
                <a:gd name="T69" fmla="*/ 2147483647 h 3278"/>
                <a:gd name="T70" fmla="*/ 2147483647 w 1827"/>
                <a:gd name="T71" fmla="*/ 2147483647 h 3278"/>
                <a:gd name="T72" fmla="*/ 2147483647 w 1827"/>
                <a:gd name="T73" fmla="*/ 2147483647 h 3278"/>
                <a:gd name="T74" fmla="*/ 2147483647 w 1827"/>
                <a:gd name="T75" fmla="*/ 2147483647 h 3278"/>
                <a:gd name="T76" fmla="*/ 2147483647 w 1827"/>
                <a:gd name="T77" fmla="*/ 2147483647 h 3278"/>
                <a:gd name="T78" fmla="*/ 2147483647 w 1827"/>
                <a:gd name="T79" fmla="*/ 2147483647 h 3278"/>
                <a:gd name="T80" fmla="*/ 2147483647 w 1827"/>
                <a:gd name="T81" fmla="*/ 2147483647 h 3278"/>
                <a:gd name="T82" fmla="*/ 2147483647 w 1827"/>
                <a:gd name="T83" fmla="*/ 2147483647 h 3278"/>
                <a:gd name="T84" fmla="*/ 2147483647 w 1827"/>
                <a:gd name="T85" fmla="*/ 2147483647 h 3278"/>
                <a:gd name="T86" fmla="*/ 2147483647 w 1827"/>
                <a:gd name="T87" fmla="*/ 2147483647 h 3278"/>
                <a:gd name="T88" fmla="*/ 2147483647 w 1827"/>
                <a:gd name="T89" fmla="*/ 2147483647 h 3278"/>
                <a:gd name="T90" fmla="*/ 2147483647 w 1827"/>
                <a:gd name="T91" fmla="*/ 2147483647 h 3278"/>
                <a:gd name="T92" fmla="*/ 2147483647 w 1827"/>
                <a:gd name="T93" fmla="*/ 2147483647 h 3278"/>
                <a:gd name="T94" fmla="*/ 2147483647 w 1827"/>
                <a:gd name="T95" fmla="*/ 2147483647 h 3278"/>
                <a:gd name="T96" fmla="*/ 2147483647 w 1827"/>
                <a:gd name="T97" fmla="*/ 2147483647 h 3278"/>
                <a:gd name="T98" fmla="*/ 2147483647 w 1827"/>
                <a:gd name="T99" fmla="*/ 2147483647 h 3278"/>
                <a:gd name="T100" fmla="*/ 2147483647 w 1827"/>
                <a:gd name="T101" fmla="*/ 2147483647 h 3278"/>
                <a:gd name="T102" fmla="*/ 2147483647 w 1827"/>
                <a:gd name="T103" fmla="*/ 2147483647 h 3278"/>
                <a:gd name="T104" fmla="*/ 2147483647 w 1827"/>
                <a:gd name="T105" fmla="*/ 2147483647 h 3278"/>
                <a:gd name="T106" fmla="*/ 2147483647 w 1827"/>
                <a:gd name="T107" fmla="*/ 2147483647 h 3278"/>
                <a:gd name="T108" fmla="*/ 2147483647 w 1827"/>
                <a:gd name="T109" fmla="*/ 2147483647 h 3278"/>
                <a:gd name="T110" fmla="*/ 2147483647 w 1827"/>
                <a:gd name="T111" fmla="*/ 2147483647 h 3278"/>
                <a:gd name="T112" fmla="*/ 2147483647 w 1827"/>
                <a:gd name="T113" fmla="*/ 0 h 327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27"/>
                <a:gd name="T172" fmla="*/ 0 h 3278"/>
                <a:gd name="T173" fmla="*/ 1827 w 1827"/>
                <a:gd name="T174" fmla="*/ 3278 h 327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27" h="3278">
                  <a:moveTo>
                    <a:pt x="1468" y="0"/>
                  </a:moveTo>
                  <a:lnTo>
                    <a:pt x="1472" y="0"/>
                  </a:lnTo>
                  <a:lnTo>
                    <a:pt x="1480" y="0"/>
                  </a:lnTo>
                  <a:lnTo>
                    <a:pt x="1486" y="2"/>
                  </a:lnTo>
                  <a:lnTo>
                    <a:pt x="1493" y="2"/>
                  </a:lnTo>
                  <a:lnTo>
                    <a:pt x="1499" y="6"/>
                  </a:lnTo>
                  <a:lnTo>
                    <a:pt x="1509" y="7"/>
                  </a:lnTo>
                  <a:lnTo>
                    <a:pt x="1516" y="11"/>
                  </a:lnTo>
                  <a:lnTo>
                    <a:pt x="1526" y="15"/>
                  </a:lnTo>
                  <a:lnTo>
                    <a:pt x="1534" y="19"/>
                  </a:lnTo>
                  <a:lnTo>
                    <a:pt x="1545" y="23"/>
                  </a:lnTo>
                  <a:lnTo>
                    <a:pt x="1555" y="29"/>
                  </a:lnTo>
                  <a:lnTo>
                    <a:pt x="1564" y="34"/>
                  </a:lnTo>
                  <a:lnTo>
                    <a:pt x="1576" y="42"/>
                  </a:lnTo>
                  <a:lnTo>
                    <a:pt x="1587" y="50"/>
                  </a:lnTo>
                  <a:lnTo>
                    <a:pt x="1599" y="57"/>
                  </a:lnTo>
                  <a:lnTo>
                    <a:pt x="1612" y="65"/>
                  </a:lnTo>
                  <a:lnTo>
                    <a:pt x="1637" y="90"/>
                  </a:lnTo>
                  <a:lnTo>
                    <a:pt x="1662" y="113"/>
                  </a:lnTo>
                  <a:lnTo>
                    <a:pt x="1685" y="138"/>
                  </a:lnTo>
                  <a:lnTo>
                    <a:pt x="1706" y="159"/>
                  </a:lnTo>
                  <a:lnTo>
                    <a:pt x="1725" y="182"/>
                  </a:lnTo>
                  <a:lnTo>
                    <a:pt x="1743" y="203"/>
                  </a:lnTo>
                  <a:lnTo>
                    <a:pt x="1758" y="224"/>
                  </a:lnTo>
                  <a:lnTo>
                    <a:pt x="1773" y="244"/>
                  </a:lnTo>
                  <a:lnTo>
                    <a:pt x="1785" y="263"/>
                  </a:lnTo>
                  <a:lnTo>
                    <a:pt x="1797" y="280"/>
                  </a:lnTo>
                  <a:lnTo>
                    <a:pt x="1806" y="299"/>
                  </a:lnTo>
                  <a:lnTo>
                    <a:pt x="1814" y="315"/>
                  </a:lnTo>
                  <a:lnTo>
                    <a:pt x="1820" y="332"/>
                  </a:lnTo>
                  <a:lnTo>
                    <a:pt x="1823" y="347"/>
                  </a:lnTo>
                  <a:lnTo>
                    <a:pt x="1827" y="363"/>
                  </a:lnTo>
                  <a:lnTo>
                    <a:pt x="1827" y="376"/>
                  </a:lnTo>
                  <a:lnTo>
                    <a:pt x="1827" y="386"/>
                  </a:lnTo>
                  <a:lnTo>
                    <a:pt x="1825" y="399"/>
                  </a:lnTo>
                  <a:lnTo>
                    <a:pt x="1823" y="411"/>
                  </a:lnTo>
                  <a:lnTo>
                    <a:pt x="1818" y="426"/>
                  </a:lnTo>
                  <a:lnTo>
                    <a:pt x="1814" y="441"/>
                  </a:lnTo>
                  <a:lnTo>
                    <a:pt x="1806" y="459"/>
                  </a:lnTo>
                  <a:lnTo>
                    <a:pt x="1798" y="476"/>
                  </a:lnTo>
                  <a:lnTo>
                    <a:pt x="1789" y="495"/>
                  </a:lnTo>
                  <a:lnTo>
                    <a:pt x="1777" y="528"/>
                  </a:lnTo>
                  <a:lnTo>
                    <a:pt x="1766" y="562"/>
                  </a:lnTo>
                  <a:lnTo>
                    <a:pt x="1752" y="599"/>
                  </a:lnTo>
                  <a:lnTo>
                    <a:pt x="1739" y="635"/>
                  </a:lnTo>
                  <a:lnTo>
                    <a:pt x="1731" y="654"/>
                  </a:lnTo>
                  <a:lnTo>
                    <a:pt x="1724" y="675"/>
                  </a:lnTo>
                  <a:lnTo>
                    <a:pt x="1716" y="695"/>
                  </a:lnTo>
                  <a:lnTo>
                    <a:pt x="1708" y="716"/>
                  </a:lnTo>
                  <a:lnTo>
                    <a:pt x="1699" y="737"/>
                  </a:lnTo>
                  <a:lnTo>
                    <a:pt x="1691" y="760"/>
                  </a:lnTo>
                  <a:lnTo>
                    <a:pt x="1681" y="783"/>
                  </a:lnTo>
                  <a:lnTo>
                    <a:pt x="1672" y="806"/>
                  </a:lnTo>
                  <a:lnTo>
                    <a:pt x="1654" y="854"/>
                  </a:lnTo>
                  <a:lnTo>
                    <a:pt x="1635" y="904"/>
                  </a:lnTo>
                  <a:lnTo>
                    <a:pt x="1616" y="954"/>
                  </a:lnTo>
                  <a:lnTo>
                    <a:pt x="1595" y="1008"/>
                  </a:lnTo>
                  <a:lnTo>
                    <a:pt x="1572" y="1063"/>
                  </a:lnTo>
                  <a:lnTo>
                    <a:pt x="1549" y="1119"/>
                  </a:lnTo>
                  <a:lnTo>
                    <a:pt x="1526" y="1178"/>
                  </a:lnTo>
                  <a:lnTo>
                    <a:pt x="1501" y="1238"/>
                  </a:lnTo>
                  <a:lnTo>
                    <a:pt x="1476" y="1299"/>
                  </a:lnTo>
                  <a:lnTo>
                    <a:pt x="1449" y="1363"/>
                  </a:lnTo>
                  <a:lnTo>
                    <a:pt x="1420" y="1428"/>
                  </a:lnTo>
                  <a:lnTo>
                    <a:pt x="1391" y="1495"/>
                  </a:lnTo>
                  <a:lnTo>
                    <a:pt x="1363" y="1564"/>
                  </a:lnTo>
                  <a:lnTo>
                    <a:pt x="1332" y="1635"/>
                  </a:lnTo>
                  <a:lnTo>
                    <a:pt x="1299" y="1710"/>
                  </a:lnTo>
                  <a:lnTo>
                    <a:pt x="1284" y="1747"/>
                  </a:lnTo>
                  <a:lnTo>
                    <a:pt x="1269" y="1785"/>
                  </a:lnTo>
                  <a:lnTo>
                    <a:pt x="1247" y="1825"/>
                  </a:lnTo>
                  <a:lnTo>
                    <a:pt x="1226" y="1868"/>
                  </a:lnTo>
                  <a:lnTo>
                    <a:pt x="1205" y="1908"/>
                  </a:lnTo>
                  <a:lnTo>
                    <a:pt x="1184" y="1948"/>
                  </a:lnTo>
                  <a:lnTo>
                    <a:pt x="1161" y="1988"/>
                  </a:lnTo>
                  <a:lnTo>
                    <a:pt x="1140" y="2027"/>
                  </a:lnTo>
                  <a:lnTo>
                    <a:pt x="1119" y="2067"/>
                  </a:lnTo>
                  <a:lnTo>
                    <a:pt x="1098" y="2104"/>
                  </a:lnTo>
                  <a:lnTo>
                    <a:pt x="1077" y="2142"/>
                  </a:lnTo>
                  <a:lnTo>
                    <a:pt x="1054" y="2179"/>
                  </a:lnTo>
                  <a:lnTo>
                    <a:pt x="1032" y="2215"/>
                  </a:lnTo>
                  <a:lnTo>
                    <a:pt x="1011" y="2251"/>
                  </a:lnTo>
                  <a:lnTo>
                    <a:pt x="988" y="2286"/>
                  </a:lnTo>
                  <a:lnTo>
                    <a:pt x="967" y="2323"/>
                  </a:lnTo>
                  <a:lnTo>
                    <a:pt x="944" y="2355"/>
                  </a:lnTo>
                  <a:lnTo>
                    <a:pt x="923" y="2390"/>
                  </a:lnTo>
                  <a:lnTo>
                    <a:pt x="900" y="2422"/>
                  </a:lnTo>
                  <a:lnTo>
                    <a:pt x="879" y="2455"/>
                  </a:lnTo>
                  <a:lnTo>
                    <a:pt x="856" y="2488"/>
                  </a:lnTo>
                  <a:lnTo>
                    <a:pt x="833" y="2520"/>
                  </a:lnTo>
                  <a:lnTo>
                    <a:pt x="812" y="2551"/>
                  </a:lnTo>
                  <a:lnTo>
                    <a:pt x="789" y="2582"/>
                  </a:lnTo>
                  <a:lnTo>
                    <a:pt x="768" y="2612"/>
                  </a:lnTo>
                  <a:lnTo>
                    <a:pt x="745" y="2641"/>
                  </a:lnTo>
                  <a:lnTo>
                    <a:pt x="721" y="2670"/>
                  </a:lnTo>
                  <a:lnTo>
                    <a:pt x="698" y="2699"/>
                  </a:lnTo>
                  <a:lnTo>
                    <a:pt x="677" y="2728"/>
                  </a:lnTo>
                  <a:lnTo>
                    <a:pt x="654" y="2756"/>
                  </a:lnTo>
                  <a:lnTo>
                    <a:pt x="610" y="2810"/>
                  </a:lnTo>
                  <a:lnTo>
                    <a:pt x="564" y="2862"/>
                  </a:lnTo>
                  <a:lnTo>
                    <a:pt x="541" y="2887"/>
                  </a:lnTo>
                  <a:lnTo>
                    <a:pt x="518" y="2912"/>
                  </a:lnTo>
                  <a:lnTo>
                    <a:pt x="495" y="2937"/>
                  </a:lnTo>
                  <a:lnTo>
                    <a:pt x="474" y="2960"/>
                  </a:lnTo>
                  <a:lnTo>
                    <a:pt x="451" y="2983"/>
                  </a:lnTo>
                  <a:lnTo>
                    <a:pt x="430" y="3004"/>
                  </a:lnTo>
                  <a:lnTo>
                    <a:pt x="410" y="3025"/>
                  </a:lnTo>
                  <a:lnTo>
                    <a:pt x="389" y="3044"/>
                  </a:lnTo>
                  <a:lnTo>
                    <a:pt x="370" y="3063"/>
                  </a:lnTo>
                  <a:lnTo>
                    <a:pt x="351" y="3083"/>
                  </a:lnTo>
                  <a:lnTo>
                    <a:pt x="332" y="3100"/>
                  </a:lnTo>
                  <a:lnTo>
                    <a:pt x="315" y="3117"/>
                  </a:lnTo>
                  <a:lnTo>
                    <a:pt x="295" y="3133"/>
                  </a:lnTo>
                  <a:lnTo>
                    <a:pt x="278" y="3148"/>
                  </a:lnTo>
                  <a:lnTo>
                    <a:pt x="261" y="3161"/>
                  </a:lnTo>
                  <a:lnTo>
                    <a:pt x="245" y="3175"/>
                  </a:lnTo>
                  <a:lnTo>
                    <a:pt x="230" y="3188"/>
                  </a:lnTo>
                  <a:lnTo>
                    <a:pt x="215" y="3200"/>
                  </a:lnTo>
                  <a:lnTo>
                    <a:pt x="199" y="3209"/>
                  </a:lnTo>
                  <a:lnTo>
                    <a:pt x="184" y="3221"/>
                  </a:lnTo>
                  <a:lnTo>
                    <a:pt x="171" y="3229"/>
                  </a:lnTo>
                  <a:lnTo>
                    <a:pt x="157" y="3238"/>
                  </a:lnTo>
                  <a:lnTo>
                    <a:pt x="144" y="3246"/>
                  </a:lnTo>
                  <a:lnTo>
                    <a:pt x="132" y="3252"/>
                  </a:lnTo>
                  <a:lnTo>
                    <a:pt x="119" y="3259"/>
                  </a:lnTo>
                  <a:lnTo>
                    <a:pt x="107" y="3263"/>
                  </a:lnTo>
                  <a:lnTo>
                    <a:pt x="96" y="3269"/>
                  </a:lnTo>
                  <a:lnTo>
                    <a:pt x="86" y="3271"/>
                  </a:lnTo>
                  <a:lnTo>
                    <a:pt x="76" y="3275"/>
                  </a:lnTo>
                  <a:lnTo>
                    <a:pt x="67" y="3277"/>
                  </a:lnTo>
                  <a:lnTo>
                    <a:pt x="57" y="3278"/>
                  </a:lnTo>
                  <a:lnTo>
                    <a:pt x="50" y="3278"/>
                  </a:lnTo>
                  <a:lnTo>
                    <a:pt x="36" y="3278"/>
                  </a:lnTo>
                  <a:lnTo>
                    <a:pt x="27" y="3277"/>
                  </a:lnTo>
                  <a:lnTo>
                    <a:pt x="19" y="3275"/>
                  </a:lnTo>
                  <a:lnTo>
                    <a:pt x="11" y="3273"/>
                  </a:lnTo>
                  <a:lnTo>
                    <a:pt x="5" y="3269"/>
                  </a:lnTo>
                  <a:lnTo>
                    <a:pt x="2" y="3263"/>
                  </a:lnTo>
                  <a:lnTo>
                    <a:pt x="0" y="3259"/>
                  </a:lnTo>
                  <a:lnTo>
                    <a:pt x="0" y="3252"/>
                  </a:lnTo>
                  <a:lnTo>
                    <a:pt x="0" y="3244"/>
                  </a:lnTo>
                  <a:lnTo>
                    <a:pt x="2" y="3236"/>
                  </a:lnTo>
                  <a:lnTo>
                    <a:pt x="5" y="3229"/>
                  </a:lnTo>
                  <a:lnTo>
                    <a:pt x="11" y="3221"/>
                  </a:lnTo>
                  <a:lnTo>
                    <a:pt x="17" y="3211"/>
                  </a:lnTo>
                  <a:lnTo>
                    <a:pt x="25" y="3202"/>
                  </a:lnTo>
                  <a:lnTo>
                    <a:pt x="34" y="3190"/>
                  </a:lnTo>
                  <a:lnTo>
                    <a:pt x="44" y="3179"/>
                  </a:lnTo>
                  <a:lnTo>
                    <a:pt x="63" y="3156"/>
                  </a:lnTo>
                  <a:lnTo>
                    <a:pt x="84" y="3133"/>
                  </a:lnTo>
                  <a:lnTo>
                    <a:pt x="105" y="3108"/>
                  </a:lnTo>
                  <a:lnTo>
                    <a:pt x="124" y="3083"/>
                  </a:lnTo>
                  <a:lnTo>
                    <a:pt x="146" y="3056"/>
                  </a:lnTo>
                  <a:lnTo>
                    <a:pt x="167" y="3029"/>
                  </a:lnTo>
                  <a:lnTo>
                    <a:pt x="188" y="3000"/>
                  </a:lnTo>
                  <a:lnTo>
                    <a:pt x="211" y="2971"/>
                  </a:lnTo>
                  <a:lnTo>
                    <a:pt x="232" y="2943"/>
                  </a:lnTo>
                  <a:lnTo>
                    <a:pt x="253" y="2912"/>
                  </a:lnTo>
                  <a:lnTo>
                    <a:pt x="276" y="2879"/>
                  </a:lnTo>
                  <a:lnTo>
                    <a:pt x="299" y="2847"/>
                  </a:lnTo>
                  <a:lnTo>
                    <a:pt x="320" y="2814"/>
                  </a:lnTo>
                  <a:lnTo>
                    <a:pt x="343" y="2779"/>
                  </a:lnTo>
                  <a:lnTo>
                    <a:pt x="366" y="2745"/>
                  </a:lnTo>
                  <a:lnTo>
                    <a:pt x="389" y="2708"/>
                  </a:lnTo>
                  <a:lnTo>
                    <a:pt x="412" y="2672"/>
                  </a:lnTo>
                  <a:lnTo>
                    <a:pt x="435" y="2633"/>
                  </a:lnTo>
                  <a:lnTo>
                    <a:pt x="460" y="2595"/>
                  </a:lnTo>
                  <a:lnTo>
                    <a:pt x="483" y="2555"/>
                  </a:lnTo>
                  <a:lnTo>
                    <a:pt x="506" y="2514"/>
                  </a:lnTo>
                  <a:lnTo>
                    <a:pt x="531" y="2472"/>
                  </a:lnTo>
                  <a:lnTo>
                    <a:pt x="556" y="2430"/>
                  </a:lnTo>
                  <a:lnTo>
                    <a:pt x="579" y="2388"/>
                  </a:lnTo>
                  <a:lnTo>
                    <a:pt x="604" y="2344"/>
                  </a:lnTo>
                  <a:lnTo>
                    <a:pt x="629" y="2298"/>
                  </a:lnTo>
                  <a:lnTo>
                    <a:pt x="654" y="2251"/>
                  </a:lnTo>
                  <a:lnTo>
                    <a:pt x="679" y="2205"/>
                  </a:lnTo>
                  <a:lnTo>
                    <a:pt x="704" y="2157"/>
                  </a:lnTo>
                  <a:lnTo>
                    <a:pt x="729" y="2109"/>
                  </a:lnTo>
                  <a:lnTo>
                    <a:pt x="754" y="2060"/>
                  </a:lnTo>
                  <a:lnTo>
                    <a:pt x="781" y="2010"/>
                  </a:lnTo>
                  <a:lnTo>
                    <a:pt x="819" y="1935"/>
                  </a:lnTo>
                  <a:lnTo>
                    <a:pt x="858" y="1862"/>
                  </a:lnTo>
                  <a:lnTo>
                    <a:pt x="896" y="1787"/>
                  </a:lnTo>
                  <a:lnTo>
                    <a:pt x="933" y="1712"/>
                  </a:lnTo>
                  <a:lnTo>
                    <a:pt x="969" y="1637"/>
                  </a:lnTo>
                  <a:lnTo>
                    <a:pt x="1004" y="1560"/>
                  </a:lnTo>
                  <a:lnTo>
                    <a:pt x="1038" y="1486"/>
                  </a:lnTo>
                  <a:lnTo>
                    <a:pt x="1071" y="1409"/>
                  </a:lnTo>
                  <a:lnTo>
                    <a:pt x="1103" y="1332"/>
                  </a:lnTo>
                  <a:lnTo>
                    <a:pt x="1134" y="1253"/>
                  </a:lnTo>
                  <a:lnTo>
                    <a:pt x="1163" y="1176"/>
                  </a:lnTo>
                  <a:lnTo>
                    <a:pt x="1192" y="1098"/>
                  </a:lnTo>
                  <a:lnTo>
                    <a:pt x="1221" y="1019"/>
                  </a:lnTo>
                  <a:lnTo>
                    <a:pt x="1246" y="940"/>
                  </a:lnTo>
                  <a:lnTo>
                    <a:pt x="1272" y="860"/>
                  </a:lnTo>
                  <a:lnTo>
                    <a:pt x="1295" y="779"/>
                  </a:lnTo>
                  <a:lnTo>
                    <a:pt x="1305" y="748"/>
                  </a:lnTo>
                  <a:lnTo>
                    <a:pt x="1315" y="716"/>
                  </a:lnTo>
                  <a:lnTo>
                    <a:pt x="1324" y="681"/>
                  </a:lnTo>
                  <a:lnTo>
                    <a:pt x="1332" y="647"/>
                  </a:lnTo>
                  <a:lnTo>
                    <a:pt x="1340" y="612"/>
                  </a:lnTo>
                  <a:lnTo>
                    <a:pt x="1345" y="576"/>
                  </a:lnTo>
                  <a:lnTo>
                    <a:pt x="1351" y="539"/>
                  </a:lnTo>
                  <a:lnTo>
                    <a:pt x="1357" y="501"/>
                  </a:lnTo>
                  <a:lnTo>
                    <a:pt x="1363" y="462"/>
                  </a:lnTo>
                  <a:lnTo>
                    <a:pt x="1366" y="422"/>
                  </a:lnTo>
                  <a:lnTo>
                    <a:pt x="1370" y="382"/>
                  </a:lnTo>
                  <a:lnTo>
                    <a:pt x="1374" y="340"/>
                  </a:lnTo>
                  <a:lnTo>
                    <a:pt x="1376" y="297"/>
                  </a:lnTo>
                  <a:lnTo>
                    <a:pt x="1378" y="255"/>
                  </a:lnTo>
                  <a:lnTo>
                    <a:pt x="1378" y="209"/>
                  </a:lnTo>
                  <a:lnTo>
                    <a:pt x="1378" y="165"/>
                  </a:lnTo>
                  <a:lnTo>
                    <a:pt x="1378" y="144"/>
                  </a:lnTo>
                  <a:lnTo>
                    <a:pt x="1380" y="125"/>
                  </a:lnTo>
                  <a:lnTo>
                    <a:pt x="1382" y="107"/>
                  </a:lnTo>
                  <a:lnTo>
                    <a:pt x="1384" y="92"/>
                  </a:lnTo>
                  <a:lnTo>
                    <a:pt x="1388" y="77"/>
                  </a:lnTo>
                  <a:lnTo>
                    <a:pt x="1391" y="63"/>
                  </a:lnTo>
                  <a:lnTo>
                    <a:pt x="1395" y="50"/>
                  </a:lnTo>
                  <a:lnTo>
                    <a:pt x="1399" y="40"/>
                  </a:lnTo>
                  <a:lnTo>
                    <a:pt x="1407" y="30"/>
                  </a:lnTo>
                  <a:lnTo>
                    <a:pt x="1413" y="21"/>
                  </a:lnTo>
                  <a:lnTo>
                    <a:pt x="1420" y="15"/>
                  </a:lnTo>
                  <a:lnTo>
                    <a:pt x="1428" y="9"/>
                  </a:lnTo>
                  <a:lnTo>
                    <a:pt x="1436" y="4"/>
                  </a:lnTo>
                  <a:lnTo>
                    <a:pt x="1445" y="2"/>
                  </a:lnTo>
                  <a:lnTo>
                    <a:pt x="1457" y="0"/>
                  </a:lnTo>
                  <a:lnTo>
                    <a:pt x="146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903628" y="3304382"/>
              <a:ext cx="401035" cy="273050"/>
            </a:xfrm>
            <a:custGeom>
              <a:avLst/>
              <a:gdLst>
                <a:gd name="T0" fmla="*/ 2147483647 w 975"/>
                <a:gd name="T1" fmla="*/ 2147483647 h 687"/>
                <a:gd name="T2" fmla="*/ 2147483647 w 975"/>
                <a:gd name="T3" fmla="*/ 2147483647 h 687"/>
                <a:gd name="T4" fmla="*/ 2147483647 w 975"/>
                <a:gd name="T5" fmla="*/ 2147483647 h 687"/>
                <a:gd name="T6" fmla="*/ 2147483647 w 975"/>
                <a:gd name="T7" fmla="*/ 2147483647 h 687"/>
                <a:gd name="T8" fmla="*/ 2147483647 w 975"/>
                <a:gd name="T9" fmla="*/ 2147483647 h 687"/>
                <a:gd name="T10" fmla="*/ 2147483647 w 975"/>
                <a:gd name="T11" fmla="*/ 2147483647 h 687"/>
                <a:gd name="T12" fmla="*/ 2147483647 w 975"/>
                <a:gd name="T13" fmla="*/ 2147483647 h 687"/>
                <a:gd name="T14" fmla="*/ 2147483647 w 975"/>
                <a:gd name="T15" fmla="*/ 2147483647 h 687"/>
                <a:gd name="T16" fmla="*/ 2147483647 w 975"/>
                <a:gd name="T17" fmla="*/ 2147483647 h 687"/>
                <a:gd name="T18" fmla="*/ 2147483647 w 975"/>
                <a:gd name="T19" fmla="*/ 2147483647 h 687"/>
                <a:gd name="T20" fmla="*/ 2147483647 w 975"/>
                <a:gd name="T21" fmla="*/ 2147483647 h 687"/>
                <a:gd name="T22" fmla="*/ 2147483647 w 975"/>
                <a:gd name="T23" fmla="*/ 2147483647 h 687"/>
                <a:gd name="T24" fmla="*/ 2147483647 w 975"/>
                <a:gd name="T25" fmla="*/ 2147483647 h 687"/>
                <a:gd name="T26" fmla="*/ 2147483647 w 975"/>
                <a:gd name="T27" fmla="*/ 2147483647 h 687"/>
                <a:gd name="T28" fmla="*/ 2147483647 w 975"/>
                <a:gd name="T29" fmla="*/ 2147483647 h 687"/>
                <a:gd name="T30" fmla="*/ 2147483647 w 975"/>
                <a:gd name="T31" fmla="*/ 2147483647 h 687"/>
                <a:gd name="T32" fmla="*/ 2147483647 w 975"/>
                <a:gd name="T33" fmla="*/ 2147483647 h 687"/>
                <a:gd name="T34" fmla="*/ 2147483647 w 975"/>
                <a:gd name="T35" fmla="*/ 2147483647 h 687"/>
                <a:gd name="T36" fmla="*/ 2147483647 w 975"/>
                <a:gd name="T37" fmla="*/ 2147483647 h 687"/>
                <a:gd name="T38" fmla="*/ 2147483647 w 975"/>
                <a:gd name="T39" fmla="*/ 2147483647 h 687"/>
                <a:gd name="T40" fmla="*/ 2147483647 w 975"/>
                <a:gd name="T41" fmla="*/ 2147483647 h 687"/>
                <a:gd name="T42" fmla="*/ 2147483647 w 975"/>
                <a:gd name="T43" fmla="*/ 2147483647 h 687"/>
                <a:gd name="T44" fmla="*/ 2147483647 w 975"/>
                <a:gd name="T45" fmla="*/ 2147483647 h 687"/>
                <a:gd name="T46" fmla="*/ 2147483647 w 975"/>
                <a:gd name="T47" fmla="*/ 2147483647 h 687"/>
                <a:gd name="T48" fmla="*/ 2147483647 w 975"/>
                <a:gd name="T49" fmla="*/ 2147483647 h 687"/>
                <a:gd name="T50" fmla="*/ 2147483647 w 975"/>
                <a:gd name="T51" fmla="*/ 2147483647 h 687"/>
                <a:gd name="T52" fmla="*/ 2147483647 w 975"/>
                <a:gd name="T53" fmla="*/ 2147483647 h 687"/>
                <a:gd name="T54" fmla="*/ 2147483647 w 975"/>
                <a:gd name="T55" fmla="*/ 2147483647 h 687"/>
                <a:gd name="T56" fmla="*/ 2147483647 w 975"/>
                <a:gd name="T57" fmla="*/ 2147483647 h 687"/>
                <a:gd name="T58" fmla="*/ 2147483647 w 975"/>
                <a:gd name="T59" fmla="*/ 2147483647 h 687"/>
                <a:gd name="T60" fmla="*/ 2147483647 w 975"/>
                <a:gd name="T61" fmla="*/ 2147483647 h 687"/>
                <a:gd name="T62" fmla="*/ 2147483647 w 975"/>
                <a:gd name="T63" fmla="*/ 2147483647 h 687"/>
                <a:gd name="T64" fmla="*/ 2147483647 w 975"/>
                <a:gd name="T65" fmla="*/ 2147483647 h 687"/>
                <a:gd name="T66" fmla="*/ 2147483647 w 975"/>
                <a:gd name="T67" fmla="*/ 2147483647 h 687"/>
                <a:gd name="T68" fmla="*/ 2147483647 w 975"/>
                <a:gd name="T69" fmla="*/ 2147483647 h 687"/>
                <a:gd name="T70" fmla="*/ 2147483647 w 975"/>
                <a:gd name="T71" fmla="*/ 2147483647 h 687"/>
                <a:gd name="T72" fmla="*/ 2147483647 w 975"/>
                <a:gd name="T73" fmla="*/ 2147483647 h 687"/>
                <a:gd name="T74" fmla="*/ 2147483647 w 975"/>
                <a:gd name="T75" fmla="*/ 2147483647 h 687"/>
                <a:gd name="T76" fmla="*/ 2147483647 w 975"/>
                <a:gd name="T77" fmla="*/ 2147483647 h 687"/>
                <a:gd name="T78" fmla="*/ 2147483647 w 975"/>
                <a:gd name="T79" fmla="*/ 2147483647 h 687"/>
                <a:gd name="T80" fmla="*/ 2147483647 w 975"/>
                <a:gd name="T81" fmla="*/ 2147483647 h 687"/>
                <a:gd name="T82" fmla="*/ 2147483647 w 975"/>
                <a:gd name="T83" fmla="*/ 2147483647 h 687"/>
                <a:gd name="T84" fmla="*/ 2147483647 w 975"/>
                <a:gd name="T85" fmla="*/ 2147483647 h 687"/>
                <a:gd name="T86" fmla="*/ 2147483647 w 975"/>
                <a:gd name="T87" fmla="*/ 2147483647 h 687"/>
                <a:gd name="T88" fmla="*/ 2147483647 w 975"/>
                <a:gd name="T89" fmla="*/ 2147483647 h 687"/>
                <a:gd name="T90" fmla="*/ 0 w 975"/>
                <a:gd name="T91" fmla="*/ 2147483647 h 687"/>
                <a:gd name="T92" fmla="*/ 2147483647 w 975"/>
                <a:gd name="T93" fmla="*/ 2147483647 h 687"/>
                <a:gd name="T94" fmla="*/ 2147483647 w 975"/>
                <a:gd name="T95" fmla="*/ 2147483647 h 687"/>
                <a:gd name="T96" fmla="*/ 2147483647 w 975"/>
                <a:gd name="T97" fmla="*/ 2147483647 h 687"/>
                <a:gd name="T98" fmla="*/ 2147483647 w 975"/>
                <a:gd name="T99" fmla="*/ 0 h 687"/>
                <a:gd name="T100" fmla="*/ 2147483647 w 975"/>
                <a:gd name="T101" fmla="*/ 0 h 68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75"/>
                <a:gd name="T154" fmla="*/ 0 h 687"/>
                <a:gd name="T155" fmla="*/ 975 w 975"/>
                <a:gd name="T156" fmla="*/ 687 h 68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75" h="687">
                  <a:moveTo>
                    <a:pt x="39" y="0"/>
                  </a:moveTo>
                  <a:lnTo>
                    <a:pt x="88" y="11"/>
                  </a:lnTo>
                  <a:lnTo>
                    <a:pt x="138" y="23"/>
                  </a:lnTo>
                  <a:lnTo>
                    <a:pt x="186" y="33"/>
                  </a:lnTo>
                  <a:lnTo>
                    <a:pt x="232" y="44"/>
                  </a:lnTo>
                  <a:lnTo>
                    <a:pt x="279" y="56"/>
                  </a:lnTo>
                  <a:lnTo>
                    <a:pt x="325" y="67"/>
                  </a:lnTo>
                  <a:lnTo>
                    <a:pt x="369" y="79"/>
                  </a:lnTo>
                  <a:lnTo>
                    <a:pt x="411" y="90"/>
                  </a:lnTo>
                  <a:lnTo>
                    <a:pt x="453" y="102"/>
                  </a:lnTo>
                  <a:lnTo>
                    <a:pt x="494" y="115"/>
                  </a:lnTo>
                  <a:lnTo>
                    <a:pt x="532" y="127"/>
                  </a:lnTo>
                  <a:lnTo>
                    <a:pt x="570" y="138"/>
                  </a:lnTo>
                  <a:lnTo>
                    <a:pt x="607" y="152"/>
                  </a:lnTo>
                  <a:lnTo>
                    <a:pt x="641" y="165"/>
                  </a:lnTo>
                  <a:lnTo>
                    <a:pt x="676" y="178"/>
                  </a:lnTo>
                  <a:lnTo>
                    <a:pt x="709" y="192"/>
                  </a:lnTo>
                  <a:lnTo>
                    <a:pt x="735" y="202"/>
                  </a:lnTo>
                  <a:lnTo>
                    <a:pt x="762" y="215"/>
                  </a:lnTo>
                  <a:lnTo>
                    <a:pt x="787" y="228"/>
                  </a:lnTo>
                  <a:lnTo>
                    <a:pt x="812" y="246"/>
                  </a:lnTo>
                  <a:lnTo>
                    <a:pt x="835" y="263"/>
                  </a:lnTo>
                  <a:lnTo>
                    <a:pt x="856" y="282"/>
                  </a:lnTo>
                  <a:lnTo>
                    <a:pt x="877" y="301"/>
                  </a:lnTo>
                  <a:lnTo>
                    <a:pt x="897" y="324"/>
                  </a:lnTo>
                  <a:lnTo>
                    <a:pt x="912" y="355"/>
                  </a:lnTo>
                  <a:lnTo>
                    <a:pt x="927" y="388"/>
                  </a:lnTo>
                  <a:lnTo>
                    <a:pt x="939" y="418"/>
                  </a:lnTo>
                  <a:lnTo>
                    <a:pt x="950" y="449"/>
                  </a:lnTo>
                  <a:lnTo>
                    <a:pt x="960" y="478"/>
                  </a:lnTo>
                  <a:lnTo>
                    <a:pt x="964" y="493"/>
                  </a:lnTo>
                  <a:lnTo>
                    <a:pt x="966" y="509"/>
                  </a:lnTo>
                  <a:lnTo>
                    <a:pt x="970" y="524"/>
                  </a:lnTo>
                  <a:lnTo>
                    <a:pt x="972" y="539"/>
                  </a:lnTo>
                  <a:lnTo>
                    <a:pt x="973" y="553"/>
                  </a:lnTo>
                  <a:lnTo>
                    <a:pt x="975" y="568"/>
                  </a:lnTo>
                  <a:lnTo>
                    <a:pt x="973" y="584"/>
                  </a:lnTo>
                  <a:lnTo>
                    <a:pt x="973" y="597"/>
                  </a:lnTo>
                  <a:lnTo>
                    <a:pt x="970" y="608"/>
                  </a:lnTo>
                  <a:lnTo>
                    <a:pt x="968" y="620"/>
                  </a:lnTo>
                  <a:lnTo>
                    <a:pt x="964" y="632"/>
                  </a:lnTo>
                  <a:lnTo>
                    <a:pt x="958" y="641"/>
                  </a:lnTo>
                  <a:lnTo>
                    <a:pt x="952" y="649"/>
                  </a:lnTo>
                  <a:lnTo>
                    <a:pt x="945" y="656"/>
                  </a:lnTo>
                  <a:lnTo>
                    <a:pt x="937" y="664"/>
                  </a:lnTo>
                  <a:lnTo>
                    <a:pt x="927" y="670"/>
                  </a:lnTo>
                  <a:lnTo>
                    <a:pt x="918" y="676"/>
                  </a:lnTo>
                  <a:lnTo>
                    <a:pt x="906" y="680"/>
                  </a:lnTo>
                  <a:lnTo>
                    <a:pt x="895" y="683"/>
                  </a:lnTo>
                  <a:lnTo>
                    <a:pt x="881" y="685"/>
                  </a:lnTo>
                  <a:lnTo>
                    <a:pt x="868" y="687"/>
                  </a:lnTo>
                  <a:lnTo>
                    <a:pt x="852" y="687"/>
                  </a:lnTo>
                  <a:lnTo>
                    <a:pt x="841" y="687"/>
                  </a:lnTo>
                  <a:lnTo>
                    <a:pt x="829" y="685"/>
                  </a:lnTo>
                  <a:lnTo>
                    <a:pt x="818" y="685"/>
                  </a:lnTo>
                  <a:lnTo>
                    <a:pt x="805" y="683"/>
                  </a:lnTo>
                  <a:lnTo>
                    <a:pt x="789" y="680"/>
                  </a:lnTo>
                  <a:lnTo>
                    <a:pt x="774" y="676"/>
                  </a:lnTo>
                  <a:lnTo>
                    <a:pt x="758" y="672"/>
                  </a:lnTo>
                  <a:lnTo>
                    <a:pt x="741" y="668"/>
                  </a:lnTo>
                  <a:lnTo>
                    <a:pt x="705" y="639"/>
                  </a:lnTo>
                  <a:lnTo>
                    <a:pt x="668" y="612"/>
                  </a:lnTo>
                  <a:lnTo>
                    <a:pt x="632" y="585"/>
                  </a:lnTo>
                  <a:lnTo>
                    <a:pt x="597" y="557"/>
                  </a:lnTo>
                  <a:lnTo>
                    <a:pt x="563" y="528"/>
                  </a:lnTo>
                  <a:lnTo>
                    <a:pt x="528" y="499"/>
                  </a:lnTo>
                  <a:lnTo>
                    <a:pt x="495" y="468"/>
                  </a:lnTo>
                  <a:lnTo>
                    <a:pt x="465" y="436"/>
                  </a:lnTo>
                  <a:lnTo>
                    <a:pt x="438" y="409"/>
                  </a:lnTo>
                  <a:lnTo>
                    <a:pt x="409" y="382"/>
                  </a:lnTo>
                  <a:lnTo>
                    <a:pt x="382" y="357"/>
                  </a:lnTo>
                  <a:lnTo>
                    <a:pt x="355" y="332"/>
                  </a:lnTo>
                  <a:lnTo>
                    <a:pt x="328" y="307"/>
                  </a:lnTo>
                  <a:lnTo>
                    <a:pt x="302" y="284"/>
                  </a:lnTo>
                  <a:lnTo>
                    <a:pt x="275" y="261"/>
                  </a:lnTo>
                  <a:lnTo>
                    <a:pt x="248" y="238"/>
                  </a:lnTo>
                  <a:lnTo>
                    <a:pt x="221" y="217"/>
                  </a:lnTo>
                  <a:lnTo>
                    <a:pt x="194" y="196"/>
                  </a:lnTo>
                  <a:lnTo>
                    <a:pt x="169" y="177"/>
                  </a:lnTo>
                  <a:lnTo>
                    <a:pt x="142" y="155"/>
                  </a:lnTo>
                  <a:lnTo>
                    <a:pt x="115" y="138"/>
                  </a:lnTo>
                  <a:lnTo>
                    <a:pt x="90" y="119"/>
                  </a:lnTo>
                  <a:lnTo>
                    <a:pt x="64" y="102"/>
                  </a:lnTo>
                  <a:lnTo>
                    <a:pt x="39" y="86"/>
                  </a:lnTo>
                  <a:lnTo>
                    <a:pt x="29" y="81"/>
                  </a:lnTo>
                  <a:lnTo>
                    <a:pt x="19" y="75"/>
                  </a:lnTo>
                  <a:lnTo>
                    <a:pt x="14" y="67"/>
                  </a:lnTo>
                  <a:lnTo>
                    <a:pt x="8" y="61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3"/>
                  </a:lnTo>
                  <a:lnTo>
                    <a:pt x="8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3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818983" y="3669507"/>
              <a:ext cx="382955" cy="149225"/>
            </a:xfrm>
            <a:custGeom>
              <a:avLst/>
              <a:gdLst>
                <a:gd name="T0" fmla="*/ 2147483647 w 931"/>
                <a:gd name="T1" fmla="*/ 0 h 377"/>
                <a:gd name="T2" fmla="*/ 2147483647 w 931"/>
                <a:gd name="T3" fmla="*/ 2147483647 h 377"/>
                <a:gd name="T4" fmla="*/ 2147483647 w 931"/>
                <a:gd name="T5" fmla="*/ 2147483647 h 377"/>
                <a:gd name="T6" fmla="*/ 2147483647 w 931"/>
                <a:gd name="T7" fmla="*/ 2147483647 h 377"/>
                <a:gd name="T8" fmla="*/ 2147483647 w 931"/>
                <a:gd name="T9" fmla="*/ 2147483647 h 377"/>
                <a:gd name="T10" fmla="*/ 2147483647 w 931"/>
                <a:gd name="T11" fmla="*/ 2147483647 h 377"/>
                <a:gd name="T12" fmla="*/ 2147483647 w 931"/>
                <a:gd name="T13" fmla="*/ 2147483647 h 377"/>
                <a:gd name="T14" fmla="*/ 2147483647 w 931"/>
                <a:gd name="T15" fmla="*/ 2147483647 h 377"/>
                <a:gd name="T16" fmla="*/ 2147483647 w 931"/>
                <a:gd name="T17" fmla="*/ 2147483647 h 377"/>
                <a:gd name="T18" fmla="*/ 2147483647 w 931"/>
                <a:gd name="T19" fmla="*/ 2147483647 h 377"/>
                <a:gd name="T20" fmla="*/ 2147483647 w 931"/>
                <a:gd name="T21" fmla="*/ 2147483647 h 377"/>
                <a:gd name="T22" fmla="*/ 2147483647 w 931"/>
                <a:gd name="T23" fmla="*/ 2147483647 h 377"/>
                <a:gd name="T24" fmla="*/ 2147483647 w 931"/>
                <a:gd name="T25" fmla="*/ 2147483647 h 377"/>
                <a:gd name="T26" fmla="*/ 2147483647 w 931"/>
                <a:gd name="T27" fmla="*/ 2147483647 h 377"/>
                <a:gd name="T28" fmla="*/ 2147483647 w 931"/>
                <a:gd name="T29" fmla="*/ 2147483647 h 377"/>
                <a:gd name="T30" fmla="*/ 2147483647 w 931"/>
                <a:gd name="T31" fmla="*/ 2147483647 h 377"/>
                <a:gd name="T32" fmla="*/ 2147483647 w 931"/>
                <a:gd name="T33" fmla="*/ 2147483647 h 377"/>
                <a:gd name="T34" fmla="*/ 2147483647 w 931"/>
                <a:gd name="T35" fmla="*/ 2147483647 h 377"/>
                <a:gd name="T36" fmla="*/ 2147483647 w 931"/>
                <a:gd name="T37" fmla="*/ 2147483647 h 377"/>
                <a:gd name="T38" fmla="*/ 2147483647 w 931"/>
                <a:gd name="T39" fmla="*/ 2147483647 h 377"/>
                <a:gd name="T40" fmla="*/ 2147483647 w 931"/>
                <a:gd name="T41" fmla="*/ 2147483647 h 377"/>
                <a:gd name="T42" fmla="*/ 2147483647 w 931"/>
                <a:gd name="T43" fmla="*/ 2147483647 h 377"/>
                <a:gd name="T44" fmla="*/ 2147483647 w 931"/>
                <a:gd name="T45" fmla="*/ 2147483647 h 377"/>
                <a:gd name="T46" fmla="*/ 2147483647 w 931"/>
                <a:gd name="T47" fmla="*/ 2147483647 h 377"/>
                <a:gd name="T48" fmla="*/ 2147483647 w 931"/>
                <a:gd name="T49" fmla="*/ 2147483647 h 377"/>
                <a:gd name="T50" fmla="*/ 2147483647 w 931"/>
                <a:gd name="T51" fmla="*/ 2147483647 h 377"/>
                <a:gd name="T52" fmla="*/ 2147483647 w 931"/>
                <a:gd name="T53" fmla="*/ 2147483647 h 377"/>
                <a:gd name="T54" fmla="*/ 2147483647 w 931"/>
                <a:gd name="T55" fmla="*/ 2147483647 h 377"/>
                <a:gd name="T56" fmla="*/ 2147483647 w 931"/>
                <a:gd name="T57" fmla="*/ 2147483647 h 377"/>
                <a:gd name="T58" fmla="*/ 2147483647 w 931"/>
                <a:gd name="T59" fmla="*/ 2147483647 h 377"/>
                <a:gd name="T60" fmla="*/ 2147483647 w 931"/>
                <a:gd name="T61" fmla="*/ 2147483647 h 377"/>
                <a:gd name="T62" fmla="*/ 2147483647 w 931"/>
                <a:gd name="T63" fmla="*/ 2147483647 h 377"/>
                <a:gd name="T64" fmla="*/ 2147483647 w 931"/>
                <a:gd name="T65" fmla="*/ 2147483647 h 377"/>
                <a:gd name="T66" fmla="*/ 2147483647 w 931"/>
                <a:gd name="T67" fmla="*/ 2147483647 h 377"/>
                <a:gd name="T68" fmla="*/ 2147483647 w 931"/>
                <a:gd name="T69" fmla="*/ 2147483647 h 377"/>
                <a:gd name="T70" fmla="*/ 0 w 931"/>
                <a:gd name="T71" fmla="*/ 2147483647 h 377"/>
                <a:gd name="T72" fmla="*/ 2147483647 w 931"/>
                <a:gd name="T73" fmla="*/ 2147483647 h 377"/>
                <a:gd name="T74" fmla="*/ 2147483647 w 931"/>
                <a:gd name="T75" fmla="*/ 2147483647 h 377"/>
                <a:gd name="T76" fmla="*/ 2147483647 w 931"/>
                <a:gd name="T77" fmla="*/ 2147483647 h 377"/>
                <a:gd name="T78" fmla="*/ 2147483647 w 931"/>
                <a:gd name="T79" fmla="*/ 2147483647 h 377"/>
                <a:gd name="T80" fmla="*/ 2147483647 w 931"/>
                <a:gd name="T81" fmla="*/ 2147483647 h 377"/>
                <a:gd name="T82" fmla="*/ 2147483647 w 931"/>
                <a:gd name="T83" fmla="*/ 2147483647 h 377"/>
                <a:gd name="T84" fmla="*/ 2147483647 w 931"/>
                <a:gd name="T85" fmla="*/ 2147483647 h 377"/>
                <a:gd name="T86" fmla="*/ 2147483647 w 931"/>
                <a:gd name="T87" fmla="*/ 2147483647 h 377"/>
                <a:gd name="T88" fmla="*/ 2147483647 w 931"/>
                <a:gd name="T89" fmla="*/ 2147483647 h 377"/>
                <a:gd name="T90" fmla="*/ 2147483647 w 931"/>
                <a:gd name="T91" fmla="*/ 0 h 377"/>
                <a:gd name="T92" fmla="*/ 2147483647 w 931"/>
                <a:gd name="T93" fmla="*/ 0 h 37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31"/>
                <a:gd name="T142" fmla="*/ 0 h 377"/>
                <a:gd name="T143" fmla="*/ 931 w 931"/>
                <a:gd name="T144" fmla="*/ 377 h 37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31" h="377">
                  <a:moveTo>
                    <a:pt x="564" y="0"/>
                  </a:moveTo>
                  <a:lnTo>
                    <a:pt x="572" y="0"/>
                  </a:lnTo>
                  <a:lnTo>
                    <a:pt x="579" y="0"/>
                  </a:lnTo>
                  <a:lnTo>
                    <a:pt x="587" y="0"/>
                  </a:lnTo>
                  <a:lnTo>
                    <a:pt x="597" y="2"/>
                  </a:lnTo>
                  <a:lnTo>
                    <a:pt x="606" y="4"/>
                  </a:lnTo>
                  <a:lnTo>
                    <a:pt x="618" y="6"/>
                  </a:lnTo>
                  <a:lnTo>
                    <a:pt x="631" y="8"/>
                  </a:lnTo>
                  <a:lnTo>
                    <a:pt x="643" y="10"/>
                  </a:lnTo>
                  <a:lnTo>
                    <a:pt x="658" y="12"/>
                  </a:lnTo>
                  <a:lnTo>
                    <a:pt x="672" y="16"/>
                  </a:lnTo>
                  <a:lnTo>
                    <a:pt x="689" y="20"/>
                  </a:lnTo>
                  <a:lnTo>
                    <a:pt x="704" y="23"/>
                  </a:lnTo>
                  <a:lnTo>
                    <a:pt x="722" y="29"/>
                  </a:lnTo>
                  <a:lnTo>
                    <a:pt x="741" y="33"/>
                  </a:lnTo>
                  <a:lnTo>
                    <a:pt x="760" y="39"/>
                  </a:lnTo>
                  <a:lnTo>
                    <a:pt x="781" y="47"/>
                  </a:lnTo>
                  <a:lnTo>
                    <a:pt x="798" y="52"/>
                  </a:lnTo>
                  <a:lnTo>
                    <a:pt x="816" y="60"/>
                  </a:lnTo>
                  <a:lnTo>
                    <a:pt x="831" y="68"/>
                  </a:lnTo>
                  <a:lnTo>
                    <a:pt x="846" y="75"/>
                  </a:lnTo>
                  <a:lnTo>
                    <a:pt x="860" y="81"/>
                  </a:lnTo>
                  <a:lnTo>
                    <a:pt x="871" y="89"/>
                  </a:lnTo>
                  <a:lnTo>
                    <a:pt x="883" y="95"/>
                  </a:lnTo>
                  <a:lnTo>
                    <a:pt x="892" y="102"/>
                  </a:lnTo>
                  <a:lnTo>
                    <a:pt x="902" y="108"/>
                  </a:lnTo>
                  <a:lnTo>
                    <a:pt x="910" y="114"/>
                  </a:lnTo>
                  <a:lnTo>
                    <a:pt x="915" y="121"/>
                  </a:lnTo>
                  <a:lnTo>
                    <a:pt x="921" y="127"/>
                  </a:lnTo>
                  <a:lnTo>
                    <a:pt x="925" y="133"/>
                  </a:lnTo>
                  <a:lnTo>
                    <a:pt x="929" y="139"/>
                  </a:lnTo>
                  <a:lnTo>
                    <a:pt x="929" y="146"/>
                  </a:lnTo>
                  <a:lnTo>
                    <a:pt x="931" y="152"/>
                  </a:lnTo>
                  <a:lnTo>
                    <a:pt x="929" y="160"/>
                  </a:lnTo>
                  <a:lnTo>
                    <a:pt x="927" y="169"/>
                  </a:lnTo>
                  <a:lnTo>
                    <a:pt x="923" y="177"/>
                  </a:lnTo>
                  <a:lnTo>
                    <a:pt x="919" y="185"/>
                  </a:lnTo>
                  <a:lnTo>
                    <a:pt x="912" y="192"/>
                  </a:lnTo>
                  <a:lnTo>
                    <a:pt x="904" y="200"/>
                  </a:lnTo>
                  <a:lnTo>
                    <a:pt x="894" y="208"/>
                  </a:lnTo>
                  <a:lnTo>
                    <a:pt x="885" y="215"/>
                  </a:lnTo>
                  <a:lnTo>
                    <a:pt x="873" y="221"/>
                  </a:lnTo>
                  <a:lnTo>
                    <a:pt x="858" y="229"/>
                  </a:lnTo>
                  <a:lnTo>
                    <a:pt x="844" y="235"/>
                  </a:lnTo>
                  <a:lnTo>
                    <a:pt x="827" y="242"/>
                  </a:lnTo>
                  <a:lnTo>
                    <a:pt x="810" y="248"/>
                  </a:lnTo>
                  <a:lnTo>
                    <a:pt x="791" y="254"/>
                  </a:lnTo>
                  <a:lnTo>
                    <a:pt x="770" y="260"/>
                  </a:lnTo>
                  <a:lnTo>
                    <a:pt x="748" y="263"/>
                  </a:lnTo>
                  <a:lnTo>
                    <a:pt x="731" y="267"/>
                  </a:lnTo>
                  <a:lnTo>
                    <a:pt x="716" y="269"/>
                  </a:lnTo>
                  <a:lnTo>
                    <a:pt x="700" y="273"/>
                  </a:lnTo>
                  <a:lnTo>
                    <a:pt x="685" y="277"/>
                  </a:lnTo>
                  <a:lnTo>
                    <a:pt x="672" y="281"/>
                  </a:lnTo>
                  <a:lnTo>
                    <a:pt x="660" y="285"/>
                  </a:lnTo>
                  <a:lnTo>
                    <a:pt x="647" y="288"/>
                  </a:lnTo>
                  <a:lnTo>
                    <a:pt x="637" y="290"/>
                  </a:lnTo>
                  <a:lnTo>
                    <a:pt x="631" y="292"/>
                  </a:lnTo>
                  <a:lnTo>
                    <a:pt x="624" y="294"/>
                  </a:lnTo>
                  <a:lnTo>
                    <a:pt x="616" y="296"/>
                  </a:lnTo>
                  <a:lnTo>
                    <a:pt x="608" y="298"/>
                  </a:lnTo>
                  <a:lnTo>
                    <a:pt x="599" y="300"/>
                  </a:lnTo>
                  <a:lnTo>
                    <a:pt x="589" y="304"/>
                  </a:lnTo>
                  <a:lnTo>
                    <a:pt x="578" y="306"/>
                  </a:lnTo>
                  <a:lnTo>
                    <a:pt x="566" y="310"/>
                  </a:lnTo>
                  <a:lnTo>
                    <a:pt x="553" y="313"/>
                  </a:lnTo>
                  <a:lnTo>
                    <a:pt x="537" y="317"/>
                  </a:lnTo>
                  <a:lnTo>
                    <a:pt x="522" y="323"/>
                  </a:lnTo>
                  <a:lnTo>
                    <a:pt x="507" y="327"/>
                  </a:lnTo>
                  <a:lnTo>
                    <a:pt x="489" y="333"/>
                  </a:lnTo>
                  <a:lnTo>
                    <a:pt x="472" y="338"/>
                  </a:lnTo>
                  <a:lnTo>
                    <a:pt x="453" y="344"/>
                  </a:lnTo>
                  <a:lnTo>
                    <a:pt x="432" y="350"/>
                  </a:lnTo>
                  <a:lnTo>
                    <a:pt x="420" y="354"/>
                  </a:lnTo>
                  <a:lnTo>
                    <a:pt x="411" y="358"/>
                  </a:lnTo>
                  <a:lnTo>
                    <a:pt x="399" y="359"/>
                  </a:lnTo>
                  <a:lnTo>
                    <a:pt x="389" y="363"/>
                  </a:lnTo>
                  <a:lnTo>
                    <a:pt x="372" y="367"/>
                  </a:lnTo>
                  <a:lnTo>
                    <a:pt x="355" y="371"/>
                  </a:lnTo>
                  <a:lnTo>
                    <a:pt x="341" y="373"/>
                  </a:lnTo>
                  <a:lnTo>
                    <a:pt x="328" y="375"/>
                  </a:lnTo>
                  <a:lnTo>
                    <a:pt x="315" y="377"/>
                  </a:lnTo>
                  <a:lnTo>
                    <a:pt x="305" y="377"/>
                  </a:lnTo>
                  <a:lnTo>
                    <a:pt x="276" y="377"/>
                  </a:lnTo>
                  <a:lnTo>
                    <a:pt x="247" y="375"/>
                  </a:lnTo>
                  <a:lnTo>
                    <a:pt x="222" y="373"/>
                  </a:lnTo>
                  <a:lnTo>
                    <a:pt x="197" y="371"/>
                  </a:lnTo>
                  <a:lnTo>
                    <a:pt x="173" y="367"/>
                  </a:lnTo>
                  <a:lnTo>
                    <a:pt x="151" y="363"/>
                  </a:lnTo>
                  <a:lnTo>
                    <a:pt x="130" y="358"/>
                  </a:lnTo>
                  <a:lnTo>
                    <a:pt x="111" y="350"/>
                  </a:lnTo>
                  <a:lnTo>
                    <a:pt x="98" y="344"/>
                  </a:lnTo>
                  <a:lnTo>
                    <a:pt x="84" y="336"/>
                  </a:lnTo>
                  <a:lnTo>
                    <a:pt x="73" y="331"/>
                  </a:lnTo>
                  <a:lnTo>
                    <a:pt x="63" y="325"/>
                  </a:lnTo>
                  <a:lnTo>
                    <a:pt x="53" y="319"/>
                  </a:lnTo>
                  <a:lnTo>
                    <a:pt x="44" y="313"/>
                  </a:lnTo>
                  <a:lnTo>
                    <a:pt x="34" y="306"/>
                  </a:lnTo>
                  <a:lnTo>
                    <a:pt x="29" y="300"/>
                  </a:lnTo>
                  <a:lnTo>
                    <a:pt x="21" y="294"/>
                  </a:lnTo>
                  <a:lnTo>
                    <a:pt x="15" y="288"/>
                  </a:lnTo>
                  <a:lnTo>
                    <a:pt x="11" y="281"/>
                  </a:lnTo>
                  <a:lnTo>
                    <a:pt x="7" y="275"/>
                  </a:lnTo>
                  <a:lnTo>
                    <a:pt x="4" y="269"/>
                  </a:lnTo>
                  <a:lnTo>
                    <a:pt x="2" y="263"/>
                  </a:lnTo>
                  <a:lnTo>
                    <a:pt x="0" y="258"/>
                  </a:lnTo>
                  <a:lnTo>
                    <a:pt x="0" y="252"/>
                  </a:lnTo>
                  <a:lnTo>
                    <a:pt x="0" y="240"/>
                  </a:lnTo>
                  <a:lnTo>
                    <a:pt x="2" y="233"/>
                  </a:lnTo>
                  <a:lnTo>
                    <a:pt x="6" y="223"/>
                  </a:lnTo>
                  <a:lnTo>
                    <a:pt x="11" y="215"/>
                  </a:lnTo>
                  <a:lnTo>
                    <a:pt x="17" y="208"/>
                  </a:lnTo>
                  <a:lnTo>
                    <a:pt x="25" y="200"/>
                  </a:lnTo>
                  <a:lnTo>
                    <a:pt x="34" y="194"/>
                  </a:lnTo>
                  <a:lnTo>
                    <a:pt x="44" y="187"/>
                  </a:lnTo>
                  <a:lnTo>
                    <a:pt x="55" y="181"/>
                  </a:lnTo>
                  <a:lnTo>
                    <a:pt x="69" y="177"/>
                  </a:lnTo>
                  <a:lnTo>
                    <a:pt x="84" y="171"/>
                  </a:lnTo>
                  <a:lnTo>
                    <a:pt x="100" y="167"/>
                  </a:lnTo>
                  <a:lnTo>
                    <a:pt x="117" y="166"/>
                  </a:lnTo>
                  <a:lnTo>
                    <a:pt x="136" y="162"/>
                  </a:lnTo>
                  <a:lnTo>
                    <a:pt x="155" y="160"/>
                  </a:lnTo>
                  <a:lnTo>
                    <a:pt x="176" y="158"/>
                  </a:lnTo>
                  <a:lnTo>
                    <a:pt x="221" y="144"/>
                  </a:lnTo>
                  <a:lnTo>
                    <a:pt x="263" y="131"/>
                  </a:lnTo>
                  <a:lnTo>
                    <a:pt x="305" y="116"/>
                  </a:lnTo>
                  <a:lnTo>
                    <a:pt x="347" y="98"/>
                  </a:lnTo>
                  <a:lnTo>
                    <a:pt x="389" y="81"/>
                  </a:lnTo>
                  <a:lnTo>
                    <a:pt x="430" y="62"/>
                  </a:lnTo>
                  <a:lnTo>
                    <a:pt x="470" y="41"/>
                  </a:lnTo>
                  <a:lnTo>
                    <a:pt x="508" y="20"/>
                  </a:lnTo>
                  <a:lnTo>
                    <a:pt x="520" y="14"/>
                  </a:lnTo>
                  <a:lnTo>
                    <a:pt x="531" y="10"/>
                  </a:lnTo>
                  <a:lnTo>
                    <a:pt x="539" y="6"/>
                  </a:lnTo>
                  <a:lnTo>
                    <a:pt x="547" y="4"/>
                  </a:lnTo>
                  <a:lnTo>
                    <a:pt x="553" y="2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3718724" y="3913188"/>
              <a:ext cx="571146" cy="681832"/>
            </a:xfrm>
            <a:custGeom>
              <a:avLst/>
              <a:gdLst>
                <a:gd name="T0" fmla="*/ 2147483647 w 1390"/>
                <a:gd name="T1" fmla="*/ 2147483647 h 1718"/>
                <a:gd name="T2" fmla="*/ 2147483647 w 1390"/>
                <a:gd name="T3" fmla="*/ 2147483647 h 1718"/>
                <a:gd name="T4" fmla="*/ 2147483647 w 1390"/>
                <a:gd name="T5" fmla="*/ 2147483647 h 1718"/>
                <a:gd name="T6" fmla="*/ 2147483647 w 1390"/>
                <a:gd name="T7" fmla="*/ 2147483647 h 1718"/>
                <a:gd name="T8" fmla="*/ 2147483647 w 1390"/>
                <a:gd name="T9" fmla="*/ 2147483647 h 1718"/>
                <a:gd name="T10" fmla="*/ 2147483647 w 1390"/>
                <a:gd name="T11" fmla="*/ 2147483647 h 1718"/>
                <a:gd name="T12" fmla="*/ 2147483647 w 1390"/>
                <a:gd name="T13" fmla="*/ 2147483647 h 1718"/>
                <a:gd name="T14" fmla="*/ 2147483647 w 1390"/>
                <a:gd name="T15" fmla="*/ 2147483647 h 1718"/>
                <a:gd name="T16" fmla="*/ 2147483647 w 1390"/>
                <a:gd name="T17" fmla="*/ 2147483647 h 1718"/>
                <a:gd name="T18" fmla="*/ 2147483647 w 1390"/>
                <a:gd name="T19" fmla="*/ 2147483647 h 1718"/>
                <a:gd name="T20" fmla="*/ 2147483647 w 1390"/>
                <a:gd name="T21" fmla="*/ 2147483647 h 1718"/>
                <a:gd name="T22" fmla="*/ 2147483647 w 1390"/>
                <a:gd name="T23" fmla="*/ 2147483647 h 1718"/>
                <a:gd name="T24" fmla="*/ 2147483647 w 1390"/>
                <a:gd name="T25" fmla="*/ 2147483647 h 1718"/>
                <a:gd name="T26" fmla="*/ 2147483647 w 1390"/>
                <a:gd name="T27" fmla="*/ 2147483647 h 1718"/>
                <a:gd name="T28" fmla="*/ 2147483647 w 1390"/>
                <a:gd name="T29" fmla="*/ 2147483647 h 1718"/>
                <a:gd name="T30" fmla="*/ 2147483647 w 1390"/>
                <a:gd name="T31" fmla="*/ 2147483647 h 1718"/>
                <a:gd name="T32" fmla="*/ 2147483647 w 1390"/>
                <a:gd name="T33" fmla="*/ 2147483647 h 1718"/>
                <a:gd name="T34" fmla="*/ 2147483647 w 1390"/>
                <a:gd name="T35" fmla="*/ 2147483647 h 1718"/>
                <a:gd name="T36" fmla="*/ 2147483647 w 1390"/>
                <a:gd name="T37" fmla="*/ 2147483647 h 1718"/>
                <a:gd name="T38" fmla="*/ 2147483647 w 1390"/>
                <a:gd name="T39" fmla="*/ 2147483647 h 1718"/>
                <a:gd name="T40" fmla="*/ 2147483647 w 1390"/>
                <a:gd name="T41" fmla="*/ 2147483647 h 1718"/>
                <a:gd name="T42" fmla="*/ 2147483647 w 1390"/>
                <a:gd name="T43" fmla="*/ 2147483647 h 1718"/>
                <a:gd name="T44" fmla="*/ 2147483647 w 1390"/>
                <a:gd name="T45" fmla="*/ 2147483647 h 1718"/>
                <a:gd name="T46" fmla="*/ 2147483647 w 1390"/>
                <a:gd name="T47" fmla="*/ 2147483647 h 1718"/>
                <a:gd name="T48" fmla="*/ 2147483647 w 1390"/>
                <a:gd name="T49" fmla="*/ 2147483647 h 1718"/>
                <a:gd name="T50" fmla="*/ 2147483647 w 1390"/>
                <a:gd name="T51" fmla="*/ 2147483647 h 1718"/>
                <a:gd name="T52" fmla="*/ 2147483647 w 1390"/>
                <a:gd name="T53" fmla="*/ 2147483647 h 1718"/>
                <a:gd name="T54" fmla="*/ 2147483647 w 1390"/>
                <a:gd name="T55" fmla="*/ 2147483647 h 1718"/>
                <a:gd name="T56" fmla="*/ 2147483647 w 1390"/>
                <a:gd name="T57" fmla="*/ 2147483647 h 1718"/>
                <a:gd name="T58" fmla="*/ 2147483647 w 1390"/>
                <a:gd name="T59" fmla="*/ 2147483647 h 1718"/>
                <a:gd name="T60" fmla="*/ 2147483647 w 1390"/>
                <a:gd name="T61" fmla="*/ 2147483647 h 1718"/>
                <a:gd name="T62" fmla="*/ 2147483647 w 1390"/>
                <a:gd name="T63" fmla="*/ 2147483647 h 1718"/>
                <a:gd name="T64" fmla="*/ 2147483647 w 1390"/>
                <a:gd name="T65" fmla="*/ 2147483647 h 1718"/>
                <a:gd name="T66" fmla="*/ 2147483647 w 1390"/>
                <a:gd name="T67" fmla="*/ 2147483647 h 1718"/>
                <a:gd name="T68" fmla="*/ 2147483647 w 1390"/>
                <a:gd name="T69" fmla="*/ 2147483647 h 1718"/>
                <a:gd name="T70" fmla="*/ 2147483647 w 1390"/>
                <a:gd name="T71" fmla="*/ 2147483647 h 1718"/>
                <a:gd name="T72" fmla="*/ 2147483647 w 1390"/>
                <a:gd name="T73" fmla="*/ 2147483647 h 1718"/>
                <a:gd name="T74" fmla="*/ 2147483647 w 1390"/>
                <a:gd name="T75" fmla="*/ 2147483647 h 1718"/>
                <a:gd name="T76" fmla="*/ 2147483647 w 1390"/>
                <a:gd name="T77" fmla="*/ 2147483647 h 1718"/>
                <a:gd name="T78" fmla="*/ 2147483647 w 1390"/>
                <a:gd name="T79" fmla="*/ 2147483647 h 1718"/>
                <a:gd name="T80" fmla="*/ 2147483647 w 1390"/>
                <a:gd name="T81" fmla="*/ 2147483647 h 1718"/>
                <a:gd name="T82" fmla="*/ 2147483647 w 1390"/>
                <a:gd name="T83" fmla="*/ 2147483647 h 1718"/>
                <a:gd name="T84" fmla="*/ 2147483647 w 1390"/>
                <a:gd name="T85" fmla="*/ 2147483647 h 1718"/>
                <a:gd name="T86" fmla="*/ 2147483647 w 1390"/>
                <a:gd name="T87" fmla="*/ 2147483647 h 1718"/>
                <a:gd name="T88" fmla="*/ 2147483647 w 1390"/>
                <a:gd name="T89" fmla="*/ 2147483647 h 1718"/>
                <a:gd name="T90" fmla="*/ 2147483647 w 1390"/>
                <a:gd name="T91" fmla="*/ 2147483647 h 1718"/>
                <a:gd name="T92" fmla="*/ 2147483647 w 1390"/>
                <a:gd name="T93" fmla="*/ 2147483647 h 1718"/>
                <a:gd name="T94" fmla="*/ 2147483647 w 1390"/>
                <a:gd name="T95" fmla="*/ 2147483647 h 1718"/>
                <a:gd name="T96" fmla="*/ 2147483647 w 1390"/>
                <a:gd name="T97" fmla="*/ 2147483647 h 1718"/>
                <a:gd name="T98" fmla="*/ 2147483647 w 1390"/>
                <a:gd name="T99" fmla="*/ 2147483647 h 1718"/>
                <a:gd name="T100" fmla="*/ 2147483647 w 1390"/>
                <a:gd name="T101" fmla="*/ 2147483647 h 1718"/>
                <a:gd name="T102" fmla="*/ 2147483647 w 1390"/>
                <a:gd name="T103" fmla="*/ 2147483647 h 1718"/>
                <a:gd name="T104" fmla="*/ 2147483647 w 1390"/>
                <a:gd name="T105" fmla="*/ 2147483647 h 1718"/>
                <a:gd name="T106" fmla="*/ 2147483647 w 1390"/>
                <a:gd name="T107" fmla="*/ 2147483647 h 1718"/>
                <a:gd name="T108" fmla="*/ 2147483647 w 1390"/>
                <a:gd name="T109" fmla="*/ 2147483647 h 1718"/>
                <a:gd name="T110" fmla="*/ 2147483647 w 1390"/>
                <a:gd name="T111" fmla="*/ 2147483647 h 1718"/>
                <a:gd name="T112" fmla="*/ 2147483647 w 1390"/>
                <a:gd name="T113" fmla="*/ 0 h 171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90"/>
                <a:gd name="T172" fmla="*/ 0 h 1718"/>
                <a:gd name="T173" fmla="*/ 1390 w 1390"/>
                <a:gd name="T174" fmla="*/ 1718 h 171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90" h="1718">
                  <a:moveTo>
                    <a:pt x="987" y="0"/>
                  </a:moveTo>
                  <a:lnTo>
                    <a:pt x="992" y="0"/>
                  </a:lnTo>
                  <a:lnTo>
                    <a:pt x="998" y="2"/>
                  </a:lnTo>
                  <a:lnTo>
                    <a:pt x="1008" y="4"/>
                  </a:lnTo>
                  <a:lnTo>
                    <a:pt x="1017" y="7"/>
                  </a:lnTo>
                  <a:lnTo>
                    <a:pt x="1029" y="11"/>
                  </a:lnTo>
                  <a:lnTo>
                    <a:pt x="1040" y="15"/>
                  </a:lnTo>
                  <a:lnTo>
                    <a:pt x="1054" y="21"/>
                  </a:lnTo>
                  <a:lnTo>
                    <a:pt x="1069" y="29"/>
                  </a:lnTo>
                  <a:lnTo>
                    <a:pt x="1085" y="36"/>
                  </a:lnTo>
                  <a:lnTo>
                    <a:pt x="1104" y="46"/>
                  </a:lnTo>
                  <a:lnTo>
                    <a:pt x="1121" y="55"/>
                  </a:lnTo>
                  <a:lnTo>
                    <a:pt x="1142" y="65"/>
                  </a:lnTo>
                  <a:lnTo>
                    <a:pt x="1163" y="77"/>
                  </a:lnTo>
                  <a:lnTo>
                    <a:pt x="1186" y="90"/>
                  </a:lnTo>
                  <a:lnTo>
                    <a:pt x="1209" y="103"/>
                  </a:lnTo>
                  <a:lnTo>
                    <a:pt x="1236" y="119"/>
                  </a:lnTo>
                  <a:lnTo>
                    <a:pt x="1254" y="132"/>
                  </a:lnTo>
                  <a:lnTo>
                    <a:pt x="1273" y="146"/>
                  </a:lnTo>
                  <a:lnTo>
                    <a:pt x="1288" y="159"/>
                  </a:lnTo>
                  <a:lnTo>
                    <a:pt x="1303" y="173"/>
                  </a:lnTo>
                  <a:lnTo>
                    <a:pt x="1317" y="184"/>
                  </a:lnTo>
                  <a:lnTo>
                    <a:pt x="1330" y="197"/>
                  </a:lnTo>
                  <a:lnTo>
                    <a:pt x="1342" y="209"/>
                  </a:lnTo>
                  <a:lnTo>
                    <a:pt x="1351" y="220"/>
                  </a:lnTo>
                  <a:lnTo>
                    <a:pt x="1361" y="232"/>
                  </a:lnTo>
                  <a:lnTo>
                    <a:pt x="1369" y="244"/>
                  </a:lnTo>
                  <a:lnTo>
                    <a:pt x="1376" y="255"/>
                  </a:lnTo>
                  <a:lnTo>
                    <a:pt x="1380" y="265"/>
                  </a:lnTo>
                  <a:lnTo>
                    <a:pt x="1384" y="276"/>
                  </a:lnTo>
                  <a:lnTo>
                    <a:pt x="1388" y="286"/>
                  </a:lnTo>
                  <a:lnTo>
                    <a:pt x="1390" y="295"/>
                  </a:lnTo>
                  <a:lnTo>
                    <a:pt x="1390" y="303"/>
                  </a:lnTo>
                  <a:lnTo>
                    <a:pt x="1390" y="311"/>
                  </a:lnTo>
                  <a:lnTo>
                    <a:pt x="1388" y="320"/>
                  </a:lnTo>
                  <a:lnTo>
                    <a:pt x="1386" y="332"/>
                  </a:lnTo>
                  <a:lnTo>
                    <a:pt x="1382" y="341"/>
                  </a:lnTo>
                  <a:lnTo>
                    <a:pt x="1378" y="355"/>
                  </a:lnTo>
                  <a:lnTo>
                    <a:pt x="1374" y="368"/>
                  </a:lnTo>
                  <a:lnTo>
                    <a:pt x="1369" y="382"/>
                  </a:lnTo>
                  <a:lnTo>
                    <a:pt x="1363" y="397"/>
                  </a:lnTo>
                  <a:lnTo>
                    <a:pt x="1355" y="409"/>
                  </a:lnTo>
                  <a:lnTo>
                    <a:pt x="1349" y="420"/>
                  </a:lnTo>
                  <a:lnTo>
                    <a:pt x="1342" y="434"/>
                  </a:lnTo>
                  <a:lnTo>
                    <a:pt x="1336" y="449"/>
                  </a:lnTo>
                  <a:lnTo>
                    <a:pt x="1330" y="464"/>
                  </a:lnTo>
                  <a:lnTo>
                    <a:pt x="1323" y="482"/>
                  </a:lnTo>
                  <a:lnTo>
                    <a:pt x="1317" y="499"/>
                  </a:lnTo>
                  <a:lnTo>
                    <a:pt x="1311" y="516"/>
                  </a:lnTo>
                  <a:lnTo>
                    <a:pt x="1305" y="537"/>
                  </a:lnTo>
                  <a:lnTo>
                    <a:pt x="1300" y="558"/>
                  </a:lnTo>
                  <a:lnTo>
                    <a:pt x="1294" y="579"/>
                  </a:lnTo>
                  <a:lnTo>
                    <a:pt x="1290" y="603"/>
                  </a:lnTo>
                  <a:lnTo>
                    <a:pt x="1284" y="627"/>
                  </a:lnTo>
                  <a:lnTo>
                    <a:pt x="1278" y="652"/>
                  </a:lnTo>
                  <a:lnTo>
                    <a:pt x="1273" y="679"/>
                  </a:lnTo>
                  <a:lnTo>
                    <a:pt x="1269" y="706"/>
                  </a:lnTo>
                  <a:lnTo>
                    <a:pt x="1269" y="708"/>
                  </a:lnTo>
                  <a:lnTo>
                    <a:pt x="1267" y="710"/>
                  </a:lnTo>
                  <a:lnTo>
                    <a:pt x="1267" y="714"/>
                  </a:lnTo>
                  <a:lnTo>
                    <a:pt x="1265" y="720"/>
                  </a:lnTo>
                  <a:lnTo>
                    <a:pt x="1265" y="727"/>
                  </a:lnTo>
                  <a:lnTo>
                    <a:pt x="1263" y="737"/>
                  </a:lnTo>
                  <a:lnTo>
                    <a:pt x="1261" y="746"/>
                  </a:lnTo>
                  <a:lnTo>
                    <a:pt x="1257" y="760"/>
                  </a:lnTo>
                  <a:lnTo>
                    <a:pt x="1255" y="773"/>
                  </a:lnTo>
                  <a:lnTo>
                    <a:pt x="1252" y="791"/>
                  </a:lnTo>
                  <a:lnTo>
                    <a:pt x="1248" y="808"/>
                  </a:lnTo>
                  <a:lnTo>
                    <a:pt x="1244" y="827"/>
                  </a:lnTo>
                  <a:lnTo>
                    <a:pt x="1240" y="846"/>
                  </a:lnTo>
                  <a:lnTo>
                    <a:pt x="1236" y="869"/>
                  </a:lnTo>
                  <a:lnTo>
                    <a:pt x="1232" y="894"/>
                  </a:lnTo>
                  <a:lnTo>
                    <a:pt x="1227" y="919"/>
                  </a:lnTo>
                  <a:lnTo>
                    <a:pt x="1221" y="946"/>
                  </a:lnTo>
                  <a:lnTo>
                    <a:pt x="1215" y="975"/>
                  </a:lnTo>
                  <a:lnTo>
                    <a:pt x="1209" y="1006"/>
                  </a:lnTo>
                  <a:lnTo>
                    <a:pt x="1204" y="1038"/>
                  </a:lnTo>
                  <a:lnTo>
                    <a:pt x="1198" y="1073"/>
                  </a:lnTo>
                  <a:lnTo>
                    <a:pt x="1190" y="1107"/>
                  </a:lnTo>
                  <a:lnTo>
                    <a:pt x="1184" y="1146"/>
                  </a:lnTo>
                  <a:lnTo>
                    <a:pt x="1177" y="1184"/>
                  </a:lnTo>
                  <a:lnTo>
                    <a:pt x="1169" y="1224"/>
                  </a:lnTo>
                  <a:lnTo>
                    <a:pt x="1161" y="1267"/>
                  </a:lnTo>
                  <a:lnTo>
                    <a:pt x="1152" y="1311"/>
                  </a:lnTo>
                  <a:lnTo>
                    <a:pt x="1144" y="1355"/>
                  </a:lnTo>
                  <a:lnTo>
                    <a:pt x="1136" y="1403"/>
                  </a:lnTo>
                  <a:lnTo>
                    <a:pt x="1127" y="1451"/>
                  </a:lnTo>
                  <a:lnTo>
                    <a:pt x="1117" y="1501"/>
                  </a:lnTo>
                  <a:lnTo>
                    <a:pt x="1108" y="1553"/>
                  </a:lnTo>
                  <a:lnTo>
                    <a:pt x="1102" y="1574"/>
                  </a:lnTo>
                  <a:lnTo>
                    <a:pt x="1096" y="1593"/>
                  </a:lnTo>
                  <a:lnTo>
                    <a:pt x="1088" y="1610"/>
                  </a:lnTo>
                  <a:lnTo>
                    <a:pt x="1083" y="1626"/>
                  </a:lnTo>
                  <a:lnTo>
                    <a:pt x="1073" y="1641"/>
                  </a:lnTo>
                  <a:lnTo>
                    <a:pt x="1065" y="1654"/>
                  </a:lnTo>
                  <a:lnTo>
                    <a:pt x="1056" y="1668"/>
                  </a:lnTo>
                  <a:lnTo>
                    <a:pt x="1046" y="1677"/>
                  </a:lnTo>
                  <a:lnTo>
                    <a:pt x="1037" y="1687"/>
                  </a:lnTo>
                  <a:lnTo>
                    <a:pt x="1025" y="1695"/>
                  </a:lnTo>
                  <a:lnTo>
                    <a:pt x="1014" y="1702"/>
                  </a:lnTo>
                  <a:lnTo>
                    <a:pt x="1000" y="1708"/>
                  </a:lnTo>
                  <a:lnTo>
                    <a:pt x="989" y="1712"/>
                  </a:lnTo>
                  <a:lnTo>
                    <a:pt x="975" y="1716"/>
                  </a:lnTo>
                  <a:lnTo>
                    <a:pt x="962" y="1718"/>
                  </a:lnTo>
                  <a:lnTo>
                    <a:pt x="946" y="1718"/>
                  </a:lnTo>
                  <a:lnTo>
                    <a:pt x="939" y="1718"/>
                  </a:lnTo>
                  <a:lnTo>
                    <a:pt x="933" y="1716"/>
                  </a:lnTo>
                  <a:lnTo>
                    <a:pt x="925" y="1712"/>
                  </a:lnTo>
                  <a:lnTo>
                    <a:pt x="918" y="1708"/>
                  </a:lnTo>
                  <a:lnTo>
                    <a:pt x="910" y="1701"/>
                  </a:lnTo>
                  <a:lnTo>
                    <a:pt x="904" y="1693"/>
                  </a:lnTo>
                  <a:lnTo>
                    <a:pt x="896" y="1685"/>
                  </a:lnTo>
                  <a:lnTo>
                    <a:pt x="891" y="1674"/>
                  </a:lnTo>
                  <a:lnTo>
                    <a:pt x="883" y="1662"/>
                  </a:lnTo>
                  <a:lnTo>
                    <a:pt x="877" y="1651"/>
                  </a:lnTo>
                  <a:lnTo>
                    <a:pt x="870" y="1635"/>
                  </a:lnTo>
                  <a:lnTo>
                    <a:pt x="864" y="1620"/>
                  </a:lnTo>
                  <a:lnTo>
                    <a:pt x="858" y="1605"/>
                  </a:lnTo>
                  <a:lnTo>
                    <a:pt x="852" y="1585"/>
                  </a:lnTo>
                  <a:lnTo>
                    <a:pt x="847" y="1566"/>
                  </a:lnTo>
                  <a:lnTo>
                    <a:pt x="843" y="1547"/>
                  </a:lnTo>
                  <a:lnTo>
                    <a:pt x="843" y="1541"/>
                  </a:lnTo>
                  <a:lnTo>
                    <a:pt x="843" y="1534"/>
                  </a:lnTo>
                  <a:lnTo>
                    <a:pt x="845" y="1524"/>
                  </a:lnTo>
                  <a:lnTo>
                    <a:pt x="847" y="1512"/>
                  </a:lnTo>
                  <a:lnTo>
                    <a:pt x="848" y="1501"/>
                  </a:lnTo>
                  <a:lnTo>
                    <a:pt x="850" y="1486"/>
                  </a:lnTo>
                  <a:lnTo>
                    <a:pt x="854" y="1470"/>
                  </a:lnTo>
                  <a:lnTo>
                    <a:pt x="858" y="1455"/>
                  </a:lnTo>
                  <a:lnTo>
                    <a:pt x="860" y="1445"/>
                  </a:lnTo>
                  <a:lnTo>
                    <a:pt x="864" y="1438"/>
                  </a:lnTo>
                  <a:lnTo>
                    <a:pt x="866" y="1428"/>
                  </a:lnTo>
                  <a:lnTo>
                    <a:pt x="868" y="1416"/>
                  </a:lnTo>
                  <a:lnTo>
                    <a:pt x="871" y="1407"/>
                  </a:lnTo>
                  <a:lnTo>
                    <a:pt x="873" y="1395"/>
                  </a:lnTo>
                  <a:lnTo>
                    <a:pt x="875" y="1384"/>
                  </a:lnTo>
                  <a:lnTo>
                    <a:pt x="877" y="1370"/>
                  </a:lnTo>
                  <a:lnTo>
                    <a:pt x="881" y="1357"/>
                  </a:lnTo>
                  <a:lnTo>
                    <a:pt x="883" y="1343"/>
                  </a:lnTo>
                  <a:lnTo>
                    <a:pt x="885" y="1330"/>
                  </a:lnTo>
                  <a:lnTo>
                    <a:pt x="887" y="1315"/>
                  </a:lnTo>
                  <a:lnTo>
                    <a:pt x="891" y="1299"/>
                  </a:lnTo>
                  <a:lnTo>
                    <a:pt x="893" y="1284"/>
                  </a:lnTo>
                  <a:lnTo>
                    <a:pt x="895" y="1269"/>
                  </a:lnTo>
                  <a:lnTo>
                    <a:pt x="896" y="1251"/>
                  </a:lnTo>
                  <a:lnTo>
                    <a:pt x="900" y="1232"/>
                  </a:lnTo>
                  <a:lnTo>
                    <a:pt x="902" y="1215"/>
                  </a:lnTo>
                  <a:lnTo>
                    <a:pt x="904" y="1196"/>
                  </a:lnTo>
                  <a:lnTo>
                    <a:pt x="906" y="1176"/>
                  </a:lnTo>
                  <a:lnTo>
                    <a:pt x="910" y="1157"/>
                  </a:lnTo>
                  <a:lnTo>
                    <a:pt x="912" y="1136"/>
                  </a:lnTo>
                  <a:lnTo>
                    <a:pt x="914" y="1115"/>
                  </a:lnTo>
                  <a:lnTo>
                    <a:pt x="916" y="1094"/>
                  </a:lnTo>
                  <a:lnTo>
                    <a:pt x="919" y="1071"/>
                  </a:lnTo>
                  <a:lnTo>
                    <a:pt x="921" y="1048"/>
                  </a:lnTo>
                  <a:lnTo>
                    <a:pt x="923" y="1025"/>
                  </a:lnTo>
                  <a:lnTo>
                    <a:pt x="925" y="1000"/>
                  </a:lnTo>
                  <a:lnTo>
                    <a:pt x="929" y="977"/>
                  </a:lnTo>
                  <a:lnTo>
                    <a:pt x="931" y="950"/>
                  </a:lnTo>
                  <a:lnTo>
                    <a:pt x="933" y="925"/>
                  </a:lnTo>
                  <a:lnTo>
                    <a:pt x="937" y="898"/>
                  </a:lnTo>
                  <a:lnTo>
                    <a:pt x="941" y="860"/>
                  </a:lnTo>
                  <a:lnTo>
                    <a:pt x="944" y="823"/>
                  </a:lnTo>
                  <a:lnTo>
                    <a:pt x="946" y="787"/>
                  </a:lnTo>
                  <a:lnTo>
                    <a:pt x="950" y="750"/>
                  </a:lnTo>
                  <a:lnTo>
                    <a:pt x="954" y="716"/>
                  </a:lnTo>
                  <a:lnTo>
                    <a:pt x="956" y="681"/>
                  </a:lnTo>
                  <a:lnTo>
                    <a:pt x="958" y="647"/>
                  </a:lnTo>
                  <a:lnTo>
                    <a:pt x="960" y="614"/>
                  </a:lnTo>
                  <a:lnTo>
                    <a:pt x="964" y="581"/>
                  </a:lnTo>
                  <a:lnTo>
                    <a:pt x="964" y="551"/>
                  </a:lnTo>
                  <a:lnTo>
                    <a:pt x="966" y="518"/>
                  </a:lnTo>
                  <a:lnTo>
                    <a:pt x="967" y="487"/>
                  </a:lnTo>
                  <a:lnTo>
                    <a:pt x="967" y="457"/>
                  </a:lnTo>
                  <a:lnTo>
                    <a:pt x="969" y="428"/>
                  </a:lnTo>
                  <a:lnTo>
                    <a:pt x="969" y="399"/>
                  </a:lnTo>
                  <a:lnTo>
                    <a:pt x="969" y="370"/>
                  </a:lnTo>
                  <a:lnTo>
                    <a:pt x="969" y="357"/>
                  </a:lnTo>
                  <a:lnTo>
                    <a:pt x="967" y="343"/>
                  </a:lnTo>
                  <a:lnTo>
                    <a:pt x="967" y="334"/>
                  </a:lnTo>
                  <a:lnTo>
                    <a:pt x="966" y="322"/>
                  </a:lnTo>
                  <a:lnTo>
                    <a:pt x="964" y="313"/>
                  </a:lnTo>
                  <a:lnTo>
                    <a:pt x="960" y="305"/>
                  </a:lnTo>
                  <a:lnTo>
                    <a:pt x="956" y="297"/>
                  </a:lnTo>
                  <a:lnTo>
                    <a:pt x="952" y="290"/>
                  </a:lnTo>
                  <a:lnTo>
                    <a:pt x="946" y="284"/>
                  </a:lnTo>
                  <a:lnTo>
                    <a:pt x="943" y="278"/>
                  </a:lnTo>
                  <a:lnTo>
                    <a:pt x="937" y="274"/>
                  </a:lnTo>
                  <a:lnTo>
                    <a:pt x="929" y="270"/>
                  </a:lnTo>
                  <a:lnTo>
                    <a:pt x="921" y="267"/>
                  </a:lnTo>
                  <a:lnTo>
                    <a:pt x="914" y="265"/>
                  </a:lnTo>
                  <a:lnTo>
                    <a:pt x="906" y="265"/>
                  </a:lnTo>
                  <a:lnTo>
                    <a:pt x="896" y="265"/>
                  </a:lnTo>
                  <a:lnTo>
                    <a:pt x="895" y="265"/>
                  </a:lnTo>
                  <a:lnTo>
                    <a:pt x="889" y="265"/>
                  </a:lnTo>
                  <a:lnTo>
                    <a:pt x="885" y="265"/>
                  </a:lnTo>
                  <a:lnTo>
                    <a:pt x="879" y="265"/>
                  </a:lnTo>
                  <a:lnTo>
                    <a:pt x="873" y="267"/>
                  </a:lnTo>
                  <a:lnTo>
                    <a:pt x="868" y="267"/>
                  </a:lnTo>
                  <a:lnTo>
                    <a:pt x="860" y="268"/>
                  </a:lnTo>
                  <a:lnTo>
                    <a:pt x="854" y="270"/>
                  </a:lnTo>
                  <a:lnTo>
                    <a:pt x="845" y="270"/>
                  </a:lnTo>
                  <a:lnTo>
                    <a:pt x="837" y="272"/>
                  </a:lnTo>
                  <a:lnTo>
                    <a:pt x="827" y="274"/>
                  </a:lnTo>
                  <a:lnTo>
                    <a:pt x="818" y="276"/>
                  </a:lnTo>
                  <a:lnTo>
                    <a:pt x="806" y="280"/>
                  </a:lnTo>
                  <a:lnTo>
                    <a:pt x="797" y="282"/>
                  </a:lnTo>
                  <a:lnTo>
                    <a:pt x="785" y="284"/>
                  </a:lnTo>
                  <a:lnTo>
                    <a:pt x="772" y="288"/>
                  </a:lnTo>
                  <a:lnTo>
                    <a:pt x="760" y="290"/>
                  </a:lnTo>
                  <a:lnTo>
                    <a:pt x="747" y="293"/>
                  </a:lnTo>
                  <a:lnTo>
                    <a:pt x="731" y="297"/>
                  </a:lnTo>
                  <a:lnTo>
                    <a:pt x="718" y="301"/>
                  </a:lnTo>
                  <a:lnTo>
                    <a:pt x="703" y="305"/>
                  </a:lnTo>
                  <a:lnTo>
                    <a:pt x="687" y="309"/>
                  </a:lnTo>
                  <a:lnTo>
                    <a:pt x="670" y="313"/>
                  </a:lnTo>
                  <a:lnTo>
                    <a:pt x="655" y="316"/>
                  </a:lnTo>
                  <a:lnTo>
                    <a:pt x="637" y="320"/>
                  </a:lnTo>
                  <a:lnTo>
                    <a:pt x="618" y="326"/>
                  </a:lnTo>
                  <a:lnTo>
                    <a:pt x="599" y="330"/>
                  </a:lnTo>
                  <a:lnTo>
                    <a:pt x="580" y="336"/>
                  </a:lnTo>
                  <a:lnTo>
                    <a:pt x="560" y="340"/>
                  </a:lnTo>
                  <a:lnTo>
                    <a:pt x="541" y="345"/>
                  </a:lnTo>
                  <a:lnTo>
                    <a:pt x="520" y="351"/>
                  </a:lnTo>
                  <a:lnTo>
                    <a:pt x="499" y="357"/>
                  </a:lnTo>
                  <a:lnTo>
                    <a:pt x="474" y="364"/>
                  </a:lnTo>
                  <a:lnTo>
                    <a:pt x="451" y="370"/>
                  </a:lnTo>
                  <a:lnTo>
                    <a:pt x="426" y="376"/>
                  </a:lnTo>
                  <a:lnTo>
                    <a:pt x="403" y="382"/>
                  </a:lnTo>
                  <a:lnTo>
                    <a:pt x="380" y="388"/>
                  </a:lnTo>
                  <a:lnTo>
                    <a:pt x="357" y="393"/>
                  </a:lnTo>
                  <a:lnTo>
                    <a:pt x="309" y="401"/>
                  </a:lnTo>
                  <a:lnTo>
                    <a:pt x="263" y="407"/>
                  </a:lnTo>
                  <a:lnTo>
                    <a:pt x="217" y="412"/>
                  </a:lnTo>
                  <a:lnTo>
                    <a:pt x="169" y="414"/>
                  </a:lnTo>
                  <a:lnTo>
                    <a:pt x="121" y="416"/>
                  </a:lnTo>
                  <a:lnTo>
                    <a:pt x="106" y="414"/>
                  </a:lnTo>
                  <a:lnTo>
                    <a:pt x="92" y="414"/>
                  </a:lnTo>
                  <a:lnTo>
                    <a:pt x="79" y="411"/>
                  </a:lnTo>
                  <a:lnTo>
                    <a:pt x="67" y="407"/>
                  </a:lnTo>
                  <a:lnTo>
                    <a:pt x="56" y="403"/>
                  </a:lnTo>
                  <a:lnTo>
                    <a:pt x="46" y="395"/>
                  </a:lnTo>
                  <a:lnTo>
                    <a:pt x="36" y="389"/>
                  </a:lnTo>
                  <a:lnTo>
                    <a:pt x="29" y="380"/>
                  </a:lnTo>
                  <a:lnTo>
                    <a:pt x="23" y="370"/>
                  </a:lnTo>
                  <a:lnTo>
                    <a:pt x="15" y="361"/>
                  </a:lnTo>
                  <a:lnTo>
                    <a:pt x="11" y="349"/>
                  </a:lnTo>
                  <a:lnTo>
                    <a:pt x="8" y="336"/>
                  </a:lnTo>
                  <a:lnTo>
                    <a:pt x="4" y="320"/>
                  </a:lnTo>
                  <a:lnTo>
                    <a:pt x="2" y="305"/>
                  </a:lnTo>
                  <a:lnTo>
                    <a:pt x="0" y="288"/>
                  </a:lnTo>
                  <a:lnTo>
                    <a:pt x="0" y="270"/>
                  </a:lnTo>
                  <a:lnTo>
                    <a:pt x="54" y="267"/>
                  </a:lnTo>
                  <a:lnTo>
                    <a:pt x="107" y="261"/>
                  </a:lnTo>
                  <a:lnTo>
                    <a:pt x="161" y="255"/>
                  </a:lnTo>
                  <a:lnTo>
                    <a:pt x="215" y="247"/>
                  </a:lnTo>
                  <a:lnTo>
                    <a:pt x="267" y="238"/>
                  </a:lnTo>
                  <a:lnTo>
                    <a:pt x="319" y="228"/>
                  </a:lnTo>
                  <a:lnTo>
                    <a:pt x="370" y="219"/>
                  </a:lnTo>
                  <a:lnTo>
                    <a:pt x="420" y="205"/>
                  </a:lnTo>
                  <a:lnTo>
                    <a:pt x="470" y="192"/>
                  </a:lnTo>
                  <a:lnTo>
                    <a:pt x="520" y="178"/>
                  </a:lnTo>
                  <a:lnTo>
                    <a:pt x="568" y="163"/>
                  </a:lnTo>
                  <a:lnTo>
                    <a:pt x="616" y="146"/>
                  </a:lnTo>
                  <a:lnTo>
                    <a:pt x="664" y="128"/>
                  </a:lnTo>
                  <a:lnTo>
                    <a:pt x="710" y="109"/>
                  </a:lnTo>
                  <a:lnTo>
                    <a:pt x="756" y="88"/>
                  </a:lnTo>
                  <a:lnTo>
                    <a:pt x="802" y="65"/>
                  </a:lnTo>
                  <a:lnTo>
                    <a:pt x="820" y="57"/>
                  </a:lnTo>
                  <a:lnTo>
                    <a:pt x="837" y="50"/>
                  </a:lnTo>
                  <a:lnTo>
                    <a:pt x="852" y="42"/>
                  </a:lnTo>
                  <a:lnTo>
                    <a:pt x="868" y="36"/>
                  </a:lnTo>
                  <a:lnTo>
                    <a:pt x="881" y="29"/>
                  </a:lnTo>
                  <a:lnTo>
                    <a:pt x="895" y="25"/>
                  </a:lnTo>
                  <a:lnTo>
                    <a:pt x="908" y="19"/>
                  </a:lnTo>
                  <a:lnTo>
                    <a:pt x="919" y="15"/>
                  </a:lnTo>
                  <a:lnTo>
                    <a:pt x="931" y="11"/>
                  </a:lnTo>
                  <a:lnTo>
                    <a:pt x="941" y="7"/>
                  </a:lnTo>
                  <a:lnTo>
                    <a:pt x="950" y="5"/>
                  </a:lnTo>
                  <a:lnTo>
                    <a:pt x="958" y="4"/>
                  </a:lnTo>
                  <a:lnTo>
                    <a:pt x="967" y="2"/>
                  </a:lnTo>
                  <a:lnTo>
                    <a:pt x="973" y="0"/>
                  </a:lnTo>
                  <a:lnTo>
                    <a:pt x="981" y="0"/>
                  </a:lnTo>
                  <a:lnTo>
                    <a:pt x="98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3737626" y="4189413"/>
              <a:ext cx="382133" cy="138907"/>
            </a:xfrm>
            <a:custGeom>
              <a:avLst/>
              <a:gdLst>
                <a:gd name="T0" fmla="*/ 2147483647 w 931"/>
                <a:gd name="T1" fmla="*/ 0 h 349"/>
                <a:gd name="T2" fmla="*/ 2147483647 w 931"/>
                <a:gd name="T3" fmla="*/ 2147483647 h 349"/>
                <a:gd name="T4" fmla="*/ 2147483647 w 931"/>
                <a:gd name="T5" fmla="*/ 2147483647 h 349"/>
                <a:gd name="T6" fmla="*/ 2147483647 w 931"/>
                <a:gd name="T7" fmla="*/ 2147483647 h 349"/>
                <a:gd name="T8" fmla="*/ 2147483647 w 931"/>
                <a:gd name="T9" fmla="*/ 2147483647 h 349"/>
                <a:gd name="T10" fmla="*/ 2147483647 w 931"/>
                <a:gd name="T11" fmla="*/ 2147483647 h 349"/>
                <a:gd name="T12" fmla="*/ 2147483647 w 931"/>
                <a:gd name="T13" fmla="*/ 2147483647 h 349"/>
                <a:gd name="T14" fmla="*/ 2147483647 w 931"/>
                <a:gd name="T15" fmla="*/ 2147483647 h 349"/>
                <a:gd name="T16" fmla="*/ 2147483647 w 931"/>
                <a:gd name="T17" fmla="*/ 2147483647 h 349"/>
                <a:gd name="T18" fmla="*/ 2147483647 w 931"/>
                <a:gd name="T19" fmla="*/ 2147483647 h 349"/>
                <a:gd name="T20" fmla="*/ 2147483647 w 931"/>
                <a:gd name="T21" fmla="*/ 2147483647 h 349"/>
                <a:gd name="T22" fmla="*/ 2147483647 w 931"/>
                <a:gd name="T23" fmla="*/ 2147483647 h 349"/>
                <a:gd name="T24" fmla="*/ 2147483647 w 931"/>
                <a:gd name="T25" fmla="*/ 2147483647 h 349"/>
                <a:gd name="T26" fmla="*/ 2147483647 w 931"/>
                <a:gd name="T27" fmla="*/ 2147483647 h 349"/>
                <a:gd name="T28" fmla="*/ 2147483647 w 931"/>
                <a:gd name="T29" fmla="*/ 2147483647 h 349"/>
                <a:gd name="T30" fmla="*/ 2147483647 w 931"/>
                <a:gd name="T31" fmla="*/ 2147483647 h 349"/>
                <a:gd name="T32" fmla="*/ 2147483647 w 931"/>
                <a:gd name="T33" fmla="*/ 2147483647 h 349"/>
                <a:gd name="T34" fmla="*/ 2147483647 w 931"/>
                <a:gd name="T35" fmla="*/ 2147483647 h 349"/>
                <a:gd name="T36" fmla="*/ 2147483647 w 931"/>
                <a:gd name="T37" fmla="*/ 2147483647 h 349"/>
                <a:gd name="T38" fmla="*/ 2147483647 w 931"/>
                <a:gd name="T39" fmla="*/ 2147483647 h 349"/>
                <a:gd name="T40" fmla="*/ 2147483647 w 931"/>
                <a:gd name="T41" fmla="*/ 2147483647 h 349"/>
                <a:gd name="T42" fmla="*/ 2147483647 w 931"/>
                <a:gd name="T43" fmla="*/ 2147483647 h 349"/>
                <a:gd name="T44" fmla="*/ 2147483647 w 931"/>
                <a:gd name="T45" fmla="*/ 2147483647 h 349"/>
                <a:gd name="T46" fmla="*/ 2147483647 w 931"/>
                <a:gd name="T47" fmla="*/ 2147483647 h 349"/>
                <a:gd name="T48" fmla="*/ 2147483647 w 931"/>
                <a:gd name="T49" fmla="*/ 2147483647 h 349"/>
                <a:gd name="T50" fmla="*/ 2147483647 w 931"/>
                <a:gd name="T51" fmla="*/ 2147483647 h 349"/>
                <a:gd name="T52" fmla="*/ 2147483647 w 931"/>
                <a:gd name="T53" fmla="*/ 2147483647 h 349"/>
                <a:gd name="T54" fmla="*/ 2147483647 w 931"/>
                <a:gd name="T55" fmla="*/ 2147483647 h 349"/>
                <a:gd name="T56" fmla="*/ 2147483647 w 931"/>
                <a:gd name="T57" fmla="*/ 2147483647 h 349"/>
                <a:gd name="T58" fmla="*/ 2147483647 w 931"/>
                <a:gd name="T59" fmla="*/ 2147483647 h 349"/>
                <a:gd name="T60" fmla="*/ 2147483647 w 931"/>
                <a:gd name="T61" fmla="*/ 2147483647 h 349"/>
                <a:gd name="T62" fmla="*/ 2147483647 w 931"/>
                <a:gd name="T63" fmla="*/ 2147483647 h 349"/>
                <a:gd name="T64" fmla="*/ 2147483647 w 931"/>
                <a:gd name="T65" fmla="*/ 2147483647 h 349"/>
                <a:gd name="T66" fmla="*/ 2147483647 w 931"/>
                <a:gd name="T67" fmla="*/ 2147483647 h 349"/>
                <a:gd name="T68" fmla="*/ 2147483647 w 931"/>
                <a:gd name="T69" fmla="*/ 2147483647 h 349"/>
                <a:gd name="T70" fmla="*/ 0 w 931"/>
                <a:gd name="T71" fmla="*/ 2147483647 h 349"/>
                <a:gd name="T72" fmla="*/ 0 w 931"/>
                <a:gd name="T73" fmla="*/ 2147483647 h 349"/>
                <a:gd name="T74" fmla="*/ 2147483647 w 931"/>
                <a:gd name="T75" fmla="*/ 2147483647 h 349"/>
                <a:gd name="T76" fmla="*/ 2147483647 w 931"/>
                <a:gd name="T77" fmla="*/ 2147483647 h 349"/>
                <a:gd name="T78" fmla="*/ 2147483647 w 931"/>
                <a:gd name="T79" fmla="*/ 2147483647 h 349"/>
                <a:gd name="T80" fmla="*/ 2147483647 w 931"/>
                <a:gd name="T81" fmla="*/ 2147483647 h 349"/>
                <a:gd name="T82" fmla="*/ 2147483647 w 931"/>
                <a:gd name="T83" fmla="*/ 2147483647 h 349"/>
                <a:gd name="T84" fmla="*/ 2147483647 w 931"/>
                <a:gd name="T85" fmla="*/ 2147483647 h 349"/>
                <a:gd name="T86" fmla="*/ 2147483647 w 931"/>
                <a:gd name="T87" fmla="*/ 2147483647 h 349"/>
                <a:gd name="T88" fmla="*/ 2147483647 w 931"/>
                <a:gd name="T89" fmla="*/ 2147483647 h 349"/>
                <a:gd name="T90" fmla="*/ 2147483647 w 931"/>
                <a:gd name="T91" fmla="*/ 2147483647 h 349"/>
                <a:gd name="T92" fmla="*/ 2147483647 w 931"/>
                <a:gd name="T93" fmla="*/ 0 h 349"/>
                <a:gd name="T94" fmla="*/ 2147483647 w 931"/>
                <a:gd name="T95" fmla="*/ 0 h 34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1"/>
                <a:gd name="T145" fmla="*/ 0 h 349"/>
                <a:gd name="T146" fmla="*/ 931 w 931"/>
                <a:gd name="T147" fmla="*/ 349 h 34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1" h="349">
                  <a:moveTo>
                    <a:pt x="632" y="0"/>
                  </a:moveTo>
                  <a:lnTo>
                    <a:pt x="637" y="0"/>
                  </a:lnTo>
                  <a:lnTo>
                    <a:pt x="643" y="0"/>
                  </a:lnTo>
                  <a:lnTo>
                    <a:pt x="651" y="0"/>
                  </a:lnTo>
                  <a:lnTo>
                    <a:pt x="659" y="2"/>
                  </a:lnTo>
                  <a:lnTo>
                    <a:pt x="666" y="2"/>
                  </a:lnTo>
                  <a:lnTo>
                    <a:pt x="676" y="3"/>
                  </a:lnTo>
                  <a:lnTo>
                    <a:pt x="687" y="5"/>
                  </a:lnTo>
                  <a:lnTo>
                    <a:pt x="697" y="9"/>
                  </a:lnTo>
                  <a:lnTo>
                    <a:pt x="708" y="11"/>
                  </a:lnTo>
                  <a:lnTo>
                    <a:pt x="722" y="13"/>
                  </a:lnTo>
                  <a:lnTo>
                    <a:pt x="733" y="17"/>
                  </a:lnTo>
                  <a:lnTo>
                    <a:pt x="747" y="21"/>
                  </a:lnTo>
                  <a:lnTo>
                    <a:pt x="762" y="25"/>
                  </a:lnTo>
                  <a:lnTo>
                    <a:pt x="778" y="28"/>
                  </a:lnTo>
                  <a:lnTo>
                    <a:pt x="793" y="32"/>
                  </a:lnTo>
                  <a:lnTo>
                    <a:pt x="808" y="38"/>
                  </a:lnTo>
                  <a:lnTo>
                    <a:pt x="824" y="44"/>
                  </a:lnTo>
                  <a:lnTo>
                    <a:pt x="837" y="51"/>
                  </a:lnTo>
                  <a:lnTo>
                    <a:pt x="851" y="57"/>
                  </a:lnTo>
                  <a:lnTo>
                    <a:pt x="862" y="63"/>
                  </a:lnTo>
                  <a:lnTo>
                    <a:pt x="874" y="69"/>
                  </a:lnTo>
                  <a:lnTo>
                    <a:pt x="883" y="75"/>
                  </a:lnTo>
                  <a:lnTo>
                    <a:pt x="893" y="80"/>
                  </a:lnTo>
                  <a:lnTo>
                    <a:pt x="900" y="86"/>
                  </a:lnTo>
                  <a:lnTo>
                    <a:pt x="908" y="92"/>
                  </a:lnTo>
                  <a:lnTo>
                    <a:pt x="914" y="98"/>
                  </a:lnTo>
                  <a:lnTo>
                    <a:pt x="920" y="101"/>
                  </a:lnTo>
                  <a:lnTo>
                    <a:pt x="923" y="107"/>
                  </a:lnTo>
                  <a:lnTo>
                    <a:pt x="927" y="111"/>
                  </a:lnTo>
                  <a:lnTo>
                    <a:pt x="929" y="117"/>
                  </a:lnTo>
                  <a:lnTo>
                    <a:pt x="931" y="121"/>
                  </a:lnTo>
                  <a:lnTo>
                    <a:pt x="931" y="124"/>
                  </a:lnTo>
                  <a:lnTo>
                    <a:pt x="929" y="132"/>
                  </a:lnTo>
                  <a:lnTo>
                    <a:pt x="929" y="138"/>
                  </a:lnTo>
                  <a:lnTo>
                    <a:pt x="925" y="146"/>
                  </a:lnTo>
                  <a:lnTo>
                    <a:pt x="922" y="153"/>
                  </a:lnTo>
                  <a:lnTo>
                    <a:pt x="916" y="159"/>
                  </a:lnTo>
                  <a:lnTo>
                    <a:pt x="910" y="165"/>
                  </a:lnTo>
                  <a:lnTo>
                    <a:pt x="902" y="172"/>
                  </a:lnTo>
                  <a:lnTo>
                    <a:pt x="893" y="178"/>
                  </a:lnTo>
                  <a:lnTo>
                    <a:pt x="883" y="184"/>
                  </a:lnTo>
                  <a:lnTo>
                    <a:pt x="872" y="190"/>
                  </a:lnTo>
                  <a:lnTo>
                    <a:pt x="860" y="194"/>
                  </a:lnTo>
                  <a:lnTo>
                    <a:pt x="847" y="199"/>
                  </a:lnTo>
                  <a:lnTo>
                    <a:pt x="831" y="203"/>
                  </a:lnTo>
                  <a:lnTo>
                    <a:pt x="816" y="209"/>
                  </a:lnTo>
                  <a:lnTo>
                    <a:pt x="799" y="213"/>
                  </a:lnTo>
                  <a:lnTo>
                    <a:pt x="781" y="217"/>
                  </a:lnTo>
                  <a:lnTo>
                    <a:pt x="745" y="226"/>
                  </a:lnTo>
                  <a:lnTo>
                    <a:pt x="728" y="232"/>
                  </a:lnTo>
                  <a:lnTo>
                    <a:pt x="710" y="236"/>
                  </a:lnTo>
                  <a:lnTo>
                    <a:pt x="695" y="240"/>
                  </a:lnTo>
                  <a:lnTo>
                    <a:pt x="678" y="243"/>
                  </a:lnTo>
                  <a:lnTo>
                    <a:pt x="662" y="247"/>
                  </a:lnTo>
                  <a:lnTo>
                    <a:pt x="649" y="249"/>
                  </a:lnTo>
                  <a:lnTo>
                    <a:pt x="641" y="251"/>
                  </a:lnTo>
                  <a:lnTo>
                    <a:pt x="636" y="253"/>
                  </a:lnTo>
                  <a:lnTo>
                    <a:pt x="626" y="255"/>
                  </a:lnTo>
                  <a:lnTo>
                    <a:pt x="616" y="259"/>
                  </a:lnTo>
                  <a:lnTo>
                    <a:pt x="607" y="261"/>
                  </a:lnTo>
                  <a:lnTo>
                    <a:pt x="593" y="265"/>
                  </a:lnTo>
                  <a:lnTo>
                    <a:pt x="580" y="268"/>
                  </a:lnTo>
                  <a:lnTo>
                    <a:pt x="566" y="274"/>
                  </a:lnTo>
                  <a:lnTo>
                    <a:pt x="549" y="278"/>
                  </a:lnTo>
                  <a:lnTo>
                    <a:pt x="532" y="284"/>
                  </a:lnTo>
                  <a:lnTo>
                    <a:pt x="515" y="290"/>
                  </a:lnTo>
                  <a:lnTo>
                    <a:pt x="495" y="295"/>
                  </a:lnTo>
                  <a:lnTo>
                    <a:pt x="474" y="301"/>
                  </a:lnTo>
                  <a:lnTo>
                    <a:pt x="451" y="309"/>
                  </a:lnTo>
                  <a:lnTo>
                    <a:pt x="428" y="314"/>
                  </a:lnTo>
                  <a:lnTo>
                    <a:pt x="405" y="322"/>
                  </a:lnTo>
                  <a:lnTo>
                    <a:pt x="378" y="330"/>
                  </a:lnTo>
                  <a:lnTo>
                    <a:pt x="353" y="336"/>
                  </a:lnTo>
                  <a:lnTo>
                    <a:pt x="342" y="337"/>
                  </a:lnTo>
                  <a:lnTo>
                    <a:pt x="330" y="339"/>
                  </a:lnTo>
                  <a:lnTo>
                    <a:pt x="321" y="341"/>
                  </a:lnTo>
                  <a:lnTo>
                    <a:pt x="311" y="343"/>
                  </a:lnTo>
                  <a:lnTo>
                    <a:pt x="301" y="345"/>
                  </a:lnTo>
                  <a:lnTo>
                    <a:pt x="292" y="345"/>
                  </a:lnTo>
                  <a:lnTo>
                    <a:pt x="282" y="347"/>
                  </a:lnTo>
                  <a:lnTo>
                    <a:pt x="275" y="347"/>
                  </a:lnTo>
                  <a:lnTo>
                    <a:pt x="267" y="349"/>
                  </a:lnTo>
                  <a:lnTo>
                    <a:pt x="261" y="349"/>
                  </a:lnTo>
                  <a:lnTo>
                    <a:pt x="255" y="349"/>
                  </a:lnTo>
                  <a:lnTo>
                    <a:pt x="250" y="349"/>
                  </a:lnTo>
                  <a:lnTo>
                    <a:pt x="227" y="349"/>
                  </a:lnTo>
                  <a:lnTo>
                    <a:pt x="206" y="347"/>
                  </a:lnTo>
                  <a:lnTo>
                    <a:pt x="182" y="347"/>
                  </a:lnTo>
                  <a:lnTo>
                    <a:pt x="163" y="345"/>
                  </a:lnTo>
                  <a:lnTo>
                    <a:pt x="142" y="341"/>
                  </a:lnTo>
                  <a:lnTo>
                    <a:pt x="123" y="337"/>
                  </a:lnTo>
                  <a:lnTo>
                    <a:pt x="106" y="334"/>
                  </a:lnTo>
                  <a:lnTo>
                    <a:pt x="88" y="330"/>
                  </a:lnTo>
                  <a:lnTo>
                    <a:pt x="77" y="324"/>
                  </a:lnTo>
                  <a:lnTo>
                    <a:pt x="67" y="318"/>
                  </a:lnTo>
                  <a:lnTo>
                    <a:pt x="58" y="314"/>
                  </a:lnTo>
                  <a:lnTo>
                    <a:pt x="48" y="309"/>
                  </a:lnTo>
                  <a:lnTo>
                    <a:pt x="40" y="303"/>
                  </a:lnTo>
                  <a:lnTo>
                    <a:pt x="33" y="299"/>
                  </a:lnTo>
                  <a:lnTo>
                    <a:pt x="27" y="293"/>
                  </a:lnTo>
                  <a:lnTo>
                    <a:pt x="21" y="288"/>
                  </a:lnTo>
                  <a:lnTo>
                    <a:pt x="15" y="284"/>
                  </a:lnTo>
                  <a:lnTo>
                    <a:pt x="12" y="278"/>
                  </a:lnTo>
                  <a:lnTo>
                    <a:pt x="8" y="272"/>
                  </a:lnTo>
                  <a:lnTo>
                    <a:pt x="6" y="266"/>
                  </a:lnTo>
                  <a:lnTo>
                    <a:pt x="2" y="261"/>
                  </a:lnTo>
                  <a:lnTo>
                    <a:pt x="0" y="255"/>
                  </a:lnTo>
                  <a:lnTo>
                    <a:pt x="0" y="249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2" y="226"/>
                  </a:lnTo>
                  <a:lnTo>
                    <a:pt x="4" y="220"/>
                  </a:lnTo>
                  <a:lnTo>
                    <a:pt x="10" y="213"/>
                  </a:lnTo>
                  <a:lnTo>
                    <a:pt x="14" y="207"/>
                  </a:lnTo>
                  <a:lnTo>
                    <a:pt x="21" y="201"/>
                  </a:lnTo>
                  <a:lnTo>
                    <a:pt x="27" y="197"/>
                  </a:lnTo>
                  <a:lnTo>
                    <a:pt x="37" y="192"/>
                  </a:lnTo>
                  <a:lnTo>
                    <a:pt x="46" y="188"/>
                  </a:lnTo>
                  <a:lnTo>
                    <a:pt x="58" y="184"/>
                  </a:lnTo>
                  <a:lnTo>
                    <a:pt x="69" y="180"/>
                  </a:lnTo>
                  <a:lnTo>
                    <a:pt x="81" y="178"/>
                  </a:lnTo>
                  <a:lnTo>
                    <a:pt x="96" y="176"/>
                  </a:lnTo>
                  <a:lnTo>
                    <a:pt x="110" y="174"/>
                  </a:lnTo>
                  <a:lnTo>
                    <a:pt x="127" y="172"/>
                  </a:lnTo>
                  <a:lnTo>
                    <a:pt x="144" y="170"/>
                  </a:lnTo>
                  <a:lnTo>
                    <a:pt x="198" y="155"/>
                  </a:lnTo>
                  <a:lnTo>
                    <a:pt x="252" y="140"/>
                  </a:lnTo>
                  <a:lnTo>
                    <a:pt x="303" y="122"/>
                  </a:lnTo>
                  <a:lnTo>
                    <a:pt x="357" y="105"/>
                  </a:lnTo>
                  <a:lnTo>
                    <a:pt x="409" y="88"/>
                  </a:lnTo>
                  <a:lnTo>
                    <a:pt x="461" y="67"/>
                  </a:lnTo>
                  <a:lnTo>
                    <a:pt x="513" y="48"/>
                  </a:lnTo>
                  <a:lnTo>
                    <a:pt x="564" y="25"/>
                  </a:lnTo>
                  <a:lnTo>
                    <a:pt x="578" y="19"/>
                  </a:lnTo>
                  <a:lnTo>
                    <a:pt x="591" y="13"/>
                  </a:lnTo>
                  <a:lnTo>
                    <a:pt x="601" y="7"/>
                  </a:lnTo>
                  <a:lnTo>
                    <a:pt x="611" y="3"/>
                  </a:lnTo>
                  <a:lnTo>
                    <a:pt x="618" y="2"/>
                  </a:lnTo>
                  <a:lnTo>
                    <a:pt x="624" y="0"/>
                  </a:lnTo>
                  <a:lnTo>
                    <a:pt x="628" y="0"/>
                  </a:lnTo>
                  <a:lnTo>
                    <a:pt x="6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3737626" y="4461669"/>
              <a:ext cx="382133" cy="133350"/>
            </a:xfrm>
            <a:custGeom>
              <a:avLst/>
              <a:gdLst>
                <a:gd name="T0" fmla="*/ 2147483647 w 931"/>
                <a:gd name="T1" fmla="*/ 0 h 336"/>
                <a:gd name="T2" fmla="*/ 2147483647 w 931"/>
                <a:gd name="T3" fmla="*/ 2147483647 h 336"/>
                <a:gd name="T4" fmla="*/ 2147483647 w 931"/>
                <a:gd name="T5" fmla="*/ 2147483647 h 336"/>
                <a:gd name="T6" fmla="*/ 2147483647 w 931"/>
                <a:gd name="T7" fmla="*/ 2147483647 h 336"/>
                <a:gd name="T8" fmla="*/ 2147483647 w 931"/>
                <a:gd name="T9" fmla="*/ 2147483647 h 336"/>
                <a:gd name="T10" fmla="*/ 2147483647 w 931"/>
                <a:gd name="T11" fmla="*/ 2147483647 h 336"/>
                <a:gd name="T12" fmla="*/ 2147483647 w 931"/>
                <a:gd name="T13" fmla="*/ 2147483647 h 336"/>
                <a:gd name="T14" fmla="*/ 2147483647 w 931"/>
                <a:gd name="T15" fmla="*/ 2147483647 h 336"/>
                <a:gd name="T16" fmla="*/ 2147483647 w 931"/>
                <a:gd name="T17" fmla="*/ 2147483647 h 336"/>
                <a:gd name="T18" fmla="*/ 2147483647 w 931"/>
                <a:gd name="T19" fmla="*/ 2147483647 h 336"/>
                <a:gd name="T20" fmla="*/ 2147483647 w 931"/>
                <a:gd name="T21" fmla="*/ 2147483647 h 336"/>
                <a:gd name="T22" fmla="*/ 2147483647 w 931"/>
                <a:gd name="T23" fmla="*/ 2147483647 h 336"/>
                <a:gd name="T24" fmla="*/ 2147483647 w 931"/>
                <a:gd name="T25" fmla="*/ 2147483647 h 336"/>
                <a:gd name="T26" fmla="*/ 2147483647 w 931"/>
                <a:gd name="T27" fmla="*/ 2147483647 h 336"/>
                <a:gd name="T28" fmla="*/ 2147483647 w 931"/>
                <a:gd name="T29" fmla="*/ 2147483647 h 336"/>
                <a:gd name="T30" fmla="*/ 2147483647 w 931"/>
                <a:gd name="T31" fmla="*/ 2147483647 h 336"/>
                <a:gd name="T32" fmla="*/ 2147483647 w 931"/>
                <a:gd name="T33" fmla="*/ 2147483647 h 336"/>
                <a:gd name="T34" fmla="*/ 2147483647 w 931"/>
                <a:gd name="T35" fmla="*/ 2147483647 h 336"/>
                <a:gd name="T36" fmla="*/ 2147483647 w 931"/>
                <a:gd name="T37" fmla="*/ 2147483647 h 336"/>
                <a:gd name="T38" fmla="*/ 2147483647 w 931"/>
                <a:gd name="T39" fmla="*/ 2147483647 h 336"/>
                <a:gd name="T40" fmla="*/ 2147483647 w 931"/>
                <a:gd name="T41" fmla="*/ 2147483647 h 336"/>
                <a:gd name="T42" fmla="*/ 2147483647 w 931"/>
                <a:gd name="T43" fmla="*/ 2147483647 h 336"/>
                <a:gd name="T44" fmla="*/ 2147483647 w 931"/>
                <a:gd name="T45" fmla="*/ 2147483647 h 336"/>
                <a:gd name="T46" fmla="*/ 2147483647 w 931"/>
                <a:gd name="T47" fmla="*/ 2147483647 h 336"/>
                <a:gd name="T48" fmla="*/ 2147483647 w 931"/>
                <a:gd name="T49" fmla="*/ 2147483647 h 336"/>
                <a:gd name="T50" fmla="*/ 2147483647 w 931"/>
                <a:gd name="T51" fmla="*/ 2147483647 h 336"/>
                <a:gd name="T52" fmla="*/ 2147483647 w 931"/>
                <a:gd name="T53" fmla="*/ 2147483647 h 336"/>
                <a:gd name="T54" fmla="*/ 2147483647 w 931"/>
                <a:gd name="T55" fmla="*/ 2147483647 h 336"/>
                <a:gd name="T56" fmla="*/ 2147483647 w 931"/>
                <a:gd name="T57" fmla="*/ 2147483647 h 336"/>
                <a:gd name="T58" fmla="*/ 2147483647 w 931"/>
                <a:gd name="T59" fmla="*/ 2147483647 h 336"/>
                <a:gd name="T60" fmla="*/ 2147483647 w 931"/>
                <a:gd name="T61" fmla="*/ 2147483647 h 336"/>
                <a:gd name="T62" fmla="*/ 2147483647 w 931"/>
                <a:gd name="T63" fmla="*/ 2147483647 h 336"/>
                <a:gd name="T64" fmla="*/ 2147483647 w 931"/>
                <a:gd name="T65" fmla="*/ 2147483647 h 336"/>
                <a:gd name="T66" fmla="*/ 2147483647 w 931"/>
                <a:gd name="T67" fmla="*/ 2147483647 h 336"/>
                <a:gd name="T68" fmla="*/ 2147483647 w 931"/>
                <a:gd name="T69" fmla="*/ 2147483647 h 336"/>
                <a:gd name="T70" fmla="*/ 2147483647 w 931"/>
                <a:gd name="T71" fmla="*/ 2147483647 h 336"/>
                <a:gd name="T72" fmla="*/ 0 w 931"/>
                <a:gd name="T73" fmla="*/ 2147483647 h 336"/>
                <a:gd name="T74" fmla="*/ 2147483647 w 931"/>
                <a:gd name="T75" fmla="*/ 2147483647 h 336"/>
                <a:gd name="T76" fmla="*/ 2147483647 w 931"/>
                <a:gd name="T77" fmla="*/ 2147483647 h 336"/>
                <a:gd name="T78" fmla="*/ 2147483647 w 931"/>
                <a:gd name="T79" fmla="*/ 2147483647 h 336"/>
                <a:gd name="T80" fmla="*/ 2147483647 w 931"/>
                <a:gd name="T81" fmla="*/ 2147483647 h 336"/>
                <a:gd name="T82" fmla="*/ 2147483647 w 931"/>
                <a:gd name="T83" fmla="*/ 2147483647 h 336"/>
                <a:gd name="T84" fmla="*/ 2147483647 w 931"/>
                <a:gd name="T85" fmla="*/ 2147483647 h 336"/>
                <a:gd name="T86" fmla="*/ 2147483647 w 931"/>
                <a:gd name="T87" fmla="*/ 2147483647 h 336"/>
                <a:gd name="T88" fmla="*/ 2147483647 w 931"/>
                <a:gd name="T89" fmla="*/ 2147483647 h 336"/>
                <a:gd name="T90" fmla="*/ 2147483647 w 931"/>
                <a:gd name="T91" fmla="*/ 2147483647 h 336"/>
                <a:gd name="T92" fmla="*/ 2147483647 w 931"/>
                <a:gd name="T93" fmla="*/ 2147483647 h 336"/>
                <a:gd name="T94" fmla="*/ 2147483647 w 931"/>
                <a:gd name="T95" fmla="*/ 0 h 336"/>
                <a:gd name="T96" fmla="*/ 2147483647 w 931"/>
                <a:gd name="T97" fmla="*/ 0 h 3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931"/>
                <a:gd name="T148" fmla="*/ 0 h 336"/>
                <a:gd name="T149" fmla="*/ 931 w 931"/>
                <a:gd name="T150" fmla="*/ 336 h 3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931" h="336">
                  <a:moveTo>
                    <a:pt x="659" y="0"/>
                  </a:moveTo>
                  <a:lnTo>
                    <a:pt x="666" y="0"/>
                  </a:lnTo>
                  <a:lnTo>
                    <a:pt x="674" y="0"/>
                  </a:lnTo>
                  <a:lnTo>
                    <a:pt x="684" y="2"/>
                  </a:lnTo>
                  <a:lnTo>
                    <a:pt x="693" y="4"/>
                  </a:lnTo>
                  <a:lnTo>
                    <a:pt x="703" y="6"/>
                  </a:lnTo>
                  <a:lnTo>
                    <a:pt x="712" y="9"/>
                  </a:lnTo>
                  <a:lnTo>
                    <a:pt x="722" y="13"/>
                  </a:lnTo>
                  <a:lnTo>
                    <a:pt x="733" y="17"/>
                  </a:lnTo>
                  <a:lnTo>
                    <a:pt x="745" y="23"/>
                  </a:lnTo>
                  <a:lnTo>
                    <a:pt x="756" y="29"/>
                  </a:lnTo>
                  <a:lnTo>
                    <a:pt x="770" y="34"/>
                  </a:lnTo>
                  <a:lnTo>
                    <a:pt x="781" y="40"/>
                  </a:lnTo>
                  <a:lnTo>
                    <a:pt x="795" y="48"/>
                  </a:lnTo>
                  <a:lnTo>
                    <a:pt x="808" y="56"/>
                  </a:lnTo>
                  <a:lnTo>
                    <a:pt x="822" y="63"/>
                  </a:lnTo>
                  <a:lnTo>
                    <a:pt x="837" y="73"/>
                  </a:lnTo>
                  <a:lnTo>
                    <a:pt x="849" y="80"/>
                  </a:lnTo>
                  <a:lnTo>
                    <a:pt x="858" y="90"/>
                  </a:lnTo>
                  <a:lnTo>
                    <a:pt x="868" y="98"/>
                  </a:lnTo>
                  <a:lnTo>
                    <a:pt x="877" y="105"/>
                  </a:lnTo>
                  <a:lnTo>
                    <a:pt x="885" y="113"/>
                  </a:lnTo>
                  <a:lnTo>
                    <a:pt x="893" y="121"/>
                  </a:lnTo>
                  <a:lnTo>
                    <a:pt x="900" y="128"/>
                  </a:lnTo>
                  <a:lnTo>
                    <a:pt x="906" y="136"/>
                  </a:lnTo>
                  <a:lnTo>
                    <a:pt x="912" y="144"/>
                  </a:lnTo>
                  <a:lnTo>
                    <a:pt x="918" y="152"/>
                  </a:lnTo>
                  <a:lnTo>
                    <a:pt x="922" y="157"/>
                  </a:lnTo>
                  <a:lnTo>
                    <a:pt x="925" y="165"/>
                  </a:lnTo>
                  <a:lnTo>
                    <a:pt x="927" y="171"/>
                  </a:lnTo>
                  <a:lnTo>
                    <a:pt x="929" y="178"/>
                  </a:lnTo>
                  <a:lnTo>
                    <a:pt x="931" y="184"/>
                  </a:lnTo>
                  <a:lnTo>
                    <a:pt x="931" y="192"/>
                  </a:lnTo>
                  <a:lnTo>
                    <a:pt x="931" y="200"/>
                  </a:lnTo>
                  <a:lnTo>
                    <a:pt x="929" y="209"/>
                  </a:lnTo>
                  <a:lnTo>
                    <a:pt x="925" y="215"/>
                  </a:lnTo>
                  <a:lnTo>
                    <a:pt x="922" y="221"/>
                  </a:lnTo>
                  <a:lnTo>
                    <a:pt x="918" y="224"/>
                  </a:lnTo>
                  <a:lnTo>
                    <a:pt x="912" y="228"/>
                  </a:lnTo>
                  <a:lnTo>
                    <a:pt x="906" y="230"/>
                  </a:lnTo>
                  <a:lnTo>
                    <a:pt x="899" y="230"/>
                  </a:lnTo>
                  <a:lnTo>
                    <a:pt x="864" y="230"/>
                  </a:lnTo>
                  <a:lnTo>
                    <a:pt x="833" y="232"/>
                  </a:lnTo>
                  <a:lnTo>
                    <a:pt x="803" y="234"/>
                  </a:lnTo>
                  <a:lnTo>
                    <a:pt x="772" y="236"/>
                  </a:lnTo>
                  <a:lnTo>
                    <a:pt x="743" y="240"/>
                  </a:lnTo>
                  <a:lnTo>
                    <a:pt x="714" y="244"/>
                  </a:lnTo>
                  <a:lnTo>
                    <a:pt x="685" y="249"/>
                  </a:lnTo>
                  <a:lnTo>
                    <a:pt x="659" y="257"/>
                  </a:lnTo>
                  <a:lnTo>
                    <a:pt x="639" y="261"/>
                  </a:lnTo>
                  <a:lnTo>
                    <a:pt x="618" y="265"/>
                  </a:lnTo>
                  <a:lnTo>
                    <a:pt x="599" y="269"/>
                  </a:lnTo>
                  <a:lnTo>
                    <a:pt x="582" y="271"/>
                  </a:lnTo>
                  <a:lnTo>
                    <a:pt x="563" y="274"/>
                  </a:lnTo>
                  <a:lnTo>
                    <a:pt x="545" y="278"/>
                  </a:lnTo>
                  <a:lnTo>
                    <a:pt x="530" y="280"/>
                  </a:lnTo>
                  <a:lnTo>
                    <a:pt x="515" y="284"/>
                  </a:lnTo>
                  <a:lnTo>
                    <a:pt x="499" y="286"/>
                  </a:lnTo>
                  <a:lnTo>
                    <a:pt x="484" y="290"/>
                  </a:lnTo>
                  <a:lnTo>
                    <a:pt x="470" y="292"/>
                  </a:lnTo>
                  <a:lnTo>
                    <a:pt x="457" y="294"/>
                  </a:lnTo>
                  <a:lnTo>
                    <a:pt x="444" y="295"/>
                  </a:lnTo>
                  <a:lnTo>
                    <a:pt x="432" y="297"/>
                  </a:lnTo>
                  <a:lnTo>
                    <a:pt x="421" y="299"/>
                  </a:lnTo>
                  <a:lnTo>
                    <a:pt x="409" y="301"/>
                  </a:lnTo>
                  <a:lnTo>
                    <a:pt x="399" y="303"/>
                  </a:lnTo>
                  <a:lnTo>
                    <a:pt x="390" y="305"/>
                  </a:lnTo>
                  <a:lnTo>
                    <a:pt x="382" y="307"/>
                  </a:lnTo>
                  <a:lnTo>
                    <a:pt x="373" y="309"/>
                  </a:lnTo>
                  <a:lnTo>
                    <a:pt x="367" y="309"/>
                  </a:lnTo>
                  <a:lnTo>
                    <a:pt x="359" y="311"/>
                  </a:lnTo>
                  <a:lnTo>
                    <a:pt x="353" y="313"/>
                  </a:lnTo>
                  <a:lnTo>
                    <a:pt x="348" y="313"/>
                  </a:lnTo>
                  <a:lnTo>
                    <a:pt x="342" y="315"/>
                  </a:lnTo>
                  <a:lnTo>
                    <a:pt x="338" y="315"/>
                  </a:lnTo>
                  <a:lnTo>
                    <a:pt x="334" y="315"/>
                  </a:lnTo>
                  <a:lnTo>
                    <a:pt x="332" y="317"/>
                  </a:lnTo>
                  <a:lnTo>
                    <a:pt x="330" y="317"/>
                  </a:lnTo>
                  <a:lnTo>
                    <a:pt x="328" y="317"/>
                  </a:lnTo>
                  <a:lnTo>
                    <a:pt x="326" y="317"/>
                  </a:lnTo>
                  <a:lnTo>
                    <a:pt x="303" y="320"/>
                  </a:lnTo>
                  <a:lnTo>
                    <a:pt x="282" y="326"/>
                  </a:lnTo>
                  <a:lnTo>
                    <a:pt x="263" y="328"/>
                  </a:lnTo>
                  <a:lnTo>
                    <a:pt x="244" y="332"/>
                  </a:lnTo>
                  <a:lnTo>
                    <a:pt x="227" y="334"/>
                  </a:lnTo>
                  <a:lnTo>
                    <a:pt x="211" y="336"/>
                  </a:lnTo>
                  <a:lnTo>
                    <a:pt x="196" y="336"/>
                  </a:lnTo>
                  <a:lnTo>
                    <a:pt x="182" y="336"/>
                  </a:lnTo>
                  <a:lnTo>
                    <a:pt x="169" y="336"/>
                  </a:lnTo>
                  <a:lnTo>
                    <a:pt x="158" y="336"/>
                  </a:lnTo>
                  <a:lnTo>
                    <a:pt x="144" y="336"/>
                  </a:lnTo>
                  <a:lnTo>
                    <a:pt x="133" y="334"/>
                  </a:lnTo>
                  <a:lnTo>
                    <a:pt x="123" y="332"/>
                  </a:lnTo>
                  <a:lnTo>
                    <a:pt x="113" y="330"/>
                  </a:lnTo>
                  <a:lnTo>
                    <a:pt x="104" y="328"/>
                  </a:lnTo>
                  <a:lnTo>
                    <a:pt x="94" y="326"/>
                  </a:lnTo>
                  <a:lnTo>
                    <a:pt x="85" y="322"/>
                  </a:lnTo>
                  <a:lnTo>
                    <a:pt x="77" y="319"/>
                  </a:lnTo>
                  <a:lnTo>
                    <a:pt x="69" y="315"/>
                  </a:lnTo>
                  <a:lnTo>
                    <a:pt x="62" y="311"/>
                  </a:lnTo>
                  <a:lnTo>
                    <a:pt x="50" y="301"/>
                  </a:lnTo>
                  <a:lnTo>
                    <a:pt x="38" y="290"/>
                  </a:lnTo>
                  <a:lnTo>
                    <a:pt x="29" y="278"/>
                  </a:lnTo>
                  <a:lnTo>
                    <a:pt x="21" y="265"/>
                  </a:lnTo>
                  <a:lnTo>
                    <a:pt x="14" y="253"/>
                  </a:lnTo>
                  <a:lnTo>
                    <a:pt x="10" y="242"/>
                  </a:lnTo>
                  <a:lnTo>
                    <a:pt x="4" y="230"/>
                  </a:lnTo>
                  <a:lnTo>
                    <a:pt x="2" y="219"/>
                  </a:lnTo>
                  <a:lnTo>
                    <a:pt x="0" y="207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0" y="184"/>
                  </a:lnTo>
                  <a:lnTo>
                    <a:pt x="2" y="176"/>
                  </a:lnTo>
                  <a:lnTo>
                    <a:pt x="4" y="171"/>
                  </a:lnTo>
                  <a:lnTo>
                    <a:pt x="6" y="167"/>
                  </a:lnTo>
                  <a:lnTo>
                    <a:pt x="8" y="161"/>
                  </a:lnTo>
                  <a:lnTo>
                    <a:pt x="15" y="153"/>
                  </a:lnTo>
                  <a:lnTo>
                    <a:pt x="25" y="146"/>
                  </a:lnTo>
                  <a:lnTo>
                    <a:pt x="35" y="142"/>
                  </a:lnTo>
                  <a:lnTo>
                    <a:pt x="46" y="140"/>
                  </a:lnTo>
                  <a:lnTo>
                    <a:pt x="62" y="138"/>
                  </a:lnTo>
                  <a:lnTo>
                    <a:pt x="121" y="130"/>
                  </a:lnTo>
                  <a:lnTo>
                    <a:pt x="179" y="121"/>
                  </a:lnTo>
                  <a:lnTo>
                    <a:pt x="234" y="109"/>
                  </a:lnTo>
                  <a:lnTo>
                    <a:pt x="290" y="98"/>
                  </a:lnTo>
                  <a:lnTo>
                    <a:pt x="346" y="86"/>
                  </a:lnTo>
                  <a:lnTo>
                    <a:pt x="399" y="71"/>
                  </a:lnTo>
                  <a:lnTo>
                    <a:pt x="451" y="56"/>
                  </a:lnTo>
                  <a:lnTo>
                    <a:pt x="505" y="38"/>
                  </a:lnTo>
                  <a:lnTo>
                    <a:pt x="518" y="34"/>
                  </a:lnTo>
                  <a:lnTo>
                    <a:pt x="532" y="29"/>
                  </a:lnTo>
                  <a:lnTo>
                    <a:pt x="545" y="25"/>
                  </a:lnTo>
                  <a:lnTo>
                    <a:pt x="557" y="21"/>
                  </a:lnTo>
                  <a:lnTo>
                    <a:pt x="568" y="17"/>
                  </a:lnTo>
                  <a:lnTo>
                    <a:pt x="580" y="15"/>
                  </a:lnTo>
                  <a:lnTo>
                    <a:pt x="589" y="11"/>
                  </a:lnTo>
                  <a:lnTo>
                    <a:pt x="601" y="9"/>
                  </a:lnTo>
                  <a:lnTo>
                    <a:pt x="611" y="6"/>
                  </a:lnTo>
                  <a:lnTo>
                    <a:pt x="618" y="4"/>
                  </a:lnTo>
                  <a:lnTo>
                    <a:pt x="626" y="4"/>
                  </a:lnTo>
                  <a:lnTo>
                    <a:pt x="634" y="2"/>
                  </a:lnTo>
                  <a:lnTo>
                    <a:pt x="641" y="0"/>
                  </a:lnTo>
                  <a:lnTo>
                    <a:pt x="647" y="0"/>
                  </a:lnTo>
                  <a:lnTo>
                    <a:pt x="653" y="0"/>
                  </a:lnTo>
                  <a:lnTo>
                    <a:pt x="6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619288" y="3987007"/>
              <a:ext cx="518551" cy="1270000"/>
            </a:xfrm>
            <a:custGeom>
              <a:avLst/>
              <a:gdLst>
                <a:gd name="T0" fmla="*/ 2147483647 w 1263"/>
                <a:gd name="T1" fmla="*/ 2147483647 h 3200"/>
                <a:gd name="T2" fmla="*/ 2147483647 w 1263"/>
                <a:gd name="T3" fmla="*/ 2147483647 h 3200"/>
                <a:gd name="T4" fmla="*/ 2147483647 w 1263"/>
                <a:gd name="T5" fmla="*/ 2147483647 h 3200"/>
                <a:gd name="T6" fmla="*/ 2147483647 w 1263"/>
                <a:gd name="T7" fmla="*/ 2147483647 h 3200"/>
                <a:gd name="T8" fmla="*/ 2147483647 w 1263"/>
                <a:gd name="T9" fmla="*/ 2147483647 h 3200"/>
                <a:gd name="T10" fmla="*/ 2147483647 w 1263"/>
                <a:gd name="T11" fmla="*/ 2147483647 h 3200"/>
                <a:gd name="T12" fmla="*/ 2147483647 w 1263"/>
                <a:gd name="T13" fmla="*/ 2147483647 h 3200"/>
                <a:gd name="T14" fmla="*/ 2147483647 w 1263"/>
                <a:gd name="T15" fmla="*/ 2147483647 h 3200"/>
                <a:gd name="T16" fmla="*/ 2147483647 w 1263"/>
                <a:gd name="T17" fmla="*/ 2147483647 h 3200"/>
                <a:gd name="T18" fmla="*/ 2147483647 w 1263"/>
                <a:gd name="T19" fmla="*/ 2147483647 h 3200"/>
                <a:gd name="T20" fmla="*/ 2147483647 w 1263"/>
                <a:gd name="T21" fmla="*/ 2147483647 h 3200"/>
                <a:gd name="T22" fmla="*/ 2147483647 w 1263"/>
                <a:gd name="T23" fmla="*/ 2147483647 h 3200"/>
                <a:gd name="T24" fmla="*/ 2147483647 w 1263"/>
                <a:gd name="T25" fmla="*/ 2147483647 h 3200"/>
                <a:gd name="T26" fmla="*/ 2147483647 w 1263"/>
                <a:gd name="T27" fmla="*/ 2147483647 h 3200"/>
                <a:gd name="T28" fmla="*/ 2147483647 w 1263"/>
                <a:gd name="T29" fmla="*/ 2147483647 h 3200"/>
                <a:gd name="T30" fmla="*/ 2147483647 w 1263"/>
                <a:gd name="T31" fmla="*/ 2147483647 h 3200"/>
                <a:gd name="T32" fmla="*/ 2147483647 w 1263"/>
                <a:gd name="T33" fmla="*/ 2147483647 h 3200"/>
                <a:gd name="T34" fmla="*/ 2147483647 w 1263"/>
                <a:gd name="T35" fmla="*/ 2147483647 h 3200"/>
                <a:gd name="T36" fmla="*/ 2147483647 w 1263"/>
                <a:gd name="T37" fmla="*/ 2147483647 h 3200"/>
                <a:gd name="T38" fmla="*/ 2147483647 w 1263"/>
                <a:gd name="T39" fmla="*/ 2147483647 h 3200"/>
                <a:gd name="T40" fmla="*/ 2147483647 w 1263"/>
                <a:gd name="T41" fmla="*/ 2147483647 h 3200"/>
                <a:gd name="T42" fmla="*/ 2147483647 w 1263"/>
                <a:gd name="T43" fmla="*/ 2147483647 h 3200"/>
                <a:gd name="T44" fmla="*/ 2147483647 w 1263"/>
                <a:gd name="T45" fmla="*/ 2147483647 h 3200"/>
                <a:gd name="T46" fmla="*/ 2147483647 w 1263"/>
                <a:gd name="T47" fmla="*/ 2147483647 h 3200"/>
                <a:gd name="T48" fmla="*/ 2147483647 w 1263"/>
                <a:gd name="T49" fmla="*/ 2147483647 h 3200"/>
                <a:gd name="T50" fmla="*/ 2147483647 w 1263"/>
                <a:gd name="T51" fmla="*/ 2147483647 h 3200"/>
                <a:gd name="T52" fmla="*/ 2147483647 w 1263"/>
                <a:gd name="T53" fmla="*/ 2147483647 h 3200"/>
                <a:gd name="T54" fmla="*/ 2147483647 w 1263"/>
                <a:gd name="T55" fmla="*/ 2147483647 h 3200"/>
                <a:gd name="T56" fmla="*/ 2147483647 w 1263"/>
                <a:gd name="T57" fmla="*/ 2147483647 h 3200"/>
                <a:gd name="T58" fmla="*/ 2147483647 w 1263"/>
                <a:gd name="T59" fmla="*/ 2147483647 h 3200"/>
                <a:gd name="T60" fmla="*/ 2147483647 w 1263"/>
                <a:gd name="T61" fmla="*/ 2147483647 h 3200"/>
                <a:gd name="T62" fmla="*/ 2147483647 w 1263"/>
                <a:gd name="T63" fmla="*/ 2147483647 h 3200"/>
                <a:gd name="T64" fmla="*/ 2147483647 w 1263"/>
                <a:gd name="T65" fmla="*/ 2147483647 h 3200"/>
                <a:gd name="T66" fmla="*/ 2147483647 w 1263"/>
                <a:gd name="T67" fmla="*/ 2147483647 h 3200"/>
                <a:gd name="T68" fmla="*/ 2147483647 w 1263"/>
                <a:gd name="T69" fmla="*/ 2147483647 h 3200"/>
                <a:gd name="T70" fmla="*/ 2147483647 w 1263"/>
                <a:gd name="T71" fmla="*/ 2147483647 h 3200"/>
                <a:gd name="T72" fmla="*/ 2147483647 w 1263"/>
                <a:gd name="T73" fmla="*/ 2147483647 h 3200"/>
                <a:gd name="T74" fmla="*/ 2147483647 w 1263"/>
                <a:gd name="T75" fmla="*/ 2147483647 h 3200"/>
                <a:gd name="T76" fmla="*/ 2147483647 w 1263"/>
                <a:gd name="T77" fmla="*/ 2147483647 h 3200"/>
                <a:gd name="T78" fmla="*/ 2147483647 w 1263"/>
                <a:gd name="T79" fmla="*/ 2147483647 h 3200"/>
                <a:gd name="T80" fmla="*/ 2147483647 w 1263"/>
                <a:gd name="T81" fmla="*/ 2147483647 h 3200"/>
                <a:gd name="T82" fmla="*/ 2147483647 w 1263"/>
                <a:gd name="T83" fmla="*/ 2147483647 h 3200"/>
                <a:gd name="T84" fmla="*/ 2147483647 w 1263"/>
                <a:gd name="T85" fmla="*/ 2147483647 h 3200"/>
                <a:gd name="T86" fmla="*/ 2147483647 w 1263"/>
                <a:gd name="T87" fmla="*/ 2147483647 h 3200"/>
                <a:gd name="T88" fmla="*/ 2147483647 w 1263"/>
                <a:gd name="T89" fmla="*/ 2147483647 h 3200"/>
                <a:gd name="T90" fmla="*/ 2147483647 w 1263"/>
                <a:gd name="T91" fmla="*/ 2147483647 h 3200"/>
                <a:gd name="T92" fmla="*/ 0 w 1263"/>
                <a:gd name="T93" fmla="*/ 2147483647 h 3200"/>
                <a:gd name="T94" fmla="*/ 2147483647 w 1263"/>
                <a:gd name="T95" fmla="*/ 2147483647 h 3200"/>
                <a:gd name="T96" fmla="*/ 2147483647 w 1263"/>
                <a:gd name="T97" fmla="*/ 2147483647 h 3200"/>
                <a:gd name="T98" fmla="*/ 2147483647 w 1263"/>
                <a:gd name="T99" fmla="*/ 2147483647 h 3200"/>
                <a:gd name="T100" fmla="*/ 2147483647 w 1263"/>
                <a:gd name="T101" fmla="*/ 2147483647 h 3200"/>
                <a:gd name="T102" fmla="*/ 2147483647 w 1263"/>
                <a:gd name="T103" fmla="*/ 2147483647 h 3200"/>
                <a:gd name="T104" fmla="*/ 2147483647 w 1263"/>
                <a:gd name="T105" fmla="*/ 2147483647 h 3200"/>
                <a:gd name="T106" fmla="*/ 2147483647 w 1263"/>
                <a:gd name="T107" fmla="*/ 2147483647 h 3200"/>
                <a:gd name="T108" fmla="*/ 2147483647 w 1263"/>
                <a:gd name="T109" fmla="*/ 2147483647 h 3200"/>
                <a:gd name="T110" fmla="*/ 2147483647 w 1263"/>
                <a:gd name="T111" fmla="*/ 2147483647 h 3200"/>
                <a:gd name="T112" fmla="*/ 2147483647 w 1263"/>
                <a:gd name="T113" fmla="*/ 2147483647 h 3200"/>
                <a:gd name="T114" fmla="*/ 2147483647 w 1263"/>
                <a:gd name="T115" fmla="*/ 2147483647 h 3200"/>
                <a:gd name="T116" fmla="*/ 2147483647 w 1263"/>
                <a:gd name="T117" fmla="*/ 2147483647 h 3200"/>
                <a:gd name="T118" fmla="*/ 2147483647 w 1263"/>
                <a:gd name="T119" fmla="*/ 2147483647 h 3200"/>
                <a:gd name="T120" fmla="*/ 2147483647 w 1263"/>
                <a:gd name="T121" fmla="*/ 2147483647 h 3200"/>
                <a:gd name="T122" fmla="*/ 2147483647 w 1263"/>
                <a:gd name="T123" fmla="*/ 2147483647 h 3200"/>
                <a:gd name="T124" fmla="*/ 2147483647 w 1263"/>
                <a:gd name="T125" fmla="*/ 2147483647 h 320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263"/>
                <a:gd name="T190" fmla="*/ 0 h 3200"/>
                <a:gd name="T191" fmla="*/ 1263 w 1263"/>
                <a:gd name="T192" fmla="*/ 3200 h 320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263" h="3200">
                  <a:moveTo>
                    <a:pt x="94" y="0"/>
                  </a:moveTo>
                  <a:lnTo>
                    <a:pt x="108" y="0"/>
                  </a:lnTo>
                  <a:lnTo>
                    <a:pt x="121" y="2"/>
                  </a:lnTo>
                  <a:lnTo>
                    <a:pt x="135" y="4"/>
                  </a:lnTo>
                  <a:lnTo>
                    <a:pt x="148" y="6"/>
                  </a:lnTo>
                  <a:lnTo>
                    <a:pt x="161" y="8"/>
                  </a:lnTo>
                  <a:lnTo>
                    <a:pt x="175" y="12"/>
                  </a:lnTo>
                  <a:lnTo>
                    <a:pt x="188" y="15"/>
                  </a:lnTo>
                  <a:lnTo>
                    <a:pt x="202" y="19"/>
                  </a:lnTo>
                  <a:lnTo>
                    <a:pt x="215" y="25"/>
                  </a:lnTo>
                  <a:lnTo>
                    <a:pt x="229" y="31"/>
                  </a:lnTo>
                  <a:lnTo>
                    <a:pt x="242" y="38"/>
                  </a:lnTo>
                  <a:lnTo>
                    <a:pt x="255" y="44"/>
                  </a:lnTo>
                  <a:lnTo>
                    <a:pt x="269" y="52"/>
                  </a:lnTo>
                  <a:lnTo>
                    <a:pt x="282" y="61"/>
                  </a:lnTo>
                  <a:lnTo>
                    <a:pt x="296" y="69"/>
                  </a:lnTo>
                  <a:lnTo>
                    <a:pt x="309" y="81"/>
                  </a:lnTo>
                  <a:lnTo>
                    <a:pt x="325" y="90"/>
                  </a:lnTo>
                  <a:lnTo>
                    <a:pt x="338" y="102"/>
                  </a:lnTo>
                  <a:lnTo>
                    <a:pt x="351" y="113"/>
                  </a:lnTo>
                  <a:lnTo>
                    <a:pt x="363" y="127"/>
                  </a:lnTo>
                  <a:lnTo>
                    <a:pt x="374" y="138"/>
                  </a:lnTo>
                  <a:lnTo>
                    <a:pt x="384" y="150"/>
                  </a:lnTo>
                  <a:lnTo>
                    <a:pt x="394" y="161"/>
                  </a:lnTo>
                  <a:lnTo>
                    <a:pt x="403" y="173"/>
                  </a:lnTo>
                  <a:lnTo>
                    <a:pt x="409" y="184"/>
                  </a:lnTo>
                  <a:lnTo>
                    <a:pt x="417" y="196"/>
                  </a:lnTo>
                  <a:lnTo>
                    <a:pt x="422" y="207"/>
                  </a:lnTo>
                  <a:lnTo>
                    <a:pt x="426" y="219"/>
                  </a:lnTo>
                  <a:lnTo>
                    <a:pt x="430" y="230"/>
                  </a:lnTo>
                  <a:lnTo>
                    <a:pt x="434" y="242"/>
                  </a:lnTo>
                  <a:lnTo>
                    <a:pt x="436" y="253"/>
                  </a:lnTo>
                  <a:lnTo>
                    <a:pt x="438" y="265"/>
                  </a:lnTo>
                  <a:lnTo>
                    <a:pt x="436" y="288"/>
                  </a:lnTo>
                  <a:lnTo>
                    <a:pt x="434" y="313"/>
                  </a:lnTo>
                  <a:lnTo>
                    <a:pt x="430" y="340"/>
                  </a:lnTo>
                  <a:lnTo>
                    <a:pt x="428" y="369"/>
                  </a:lnTo>
                  <a:lnTo>
                    <a:pt x="424" y="397"/>
                  </a:lnTo>
                  <a:lnTo>
                    <a:pt x="421" y="430"/>
                  </a:lnTo>
                  <a:lnTo>
                    <a:pt x="415" y="463"/>
                  </a:lnTo>
                  <a:lnTo>
                    <a:pt x="409" y="497"/>
                  </a:lnTo>
                  <a:lnTo>
                    <a:pt x="407" y="520"/>
                  </a:lnTo>
                  <a:lnTo>
                    <a:pt x="405" y="547"/>
                  </a:lnTo>
                  <a:lnTo>
                    <a:pt x="403" y="576"/>
                  </a:lnTo>
                  <a:lnTo>
                    <a:pt x="399" y="607"/>
                  </a:lnTo>
                  <a:lnTo>
                    <a:pt x="398" y="641"/>
                  </a:lnTo>
                  <a:lnTo>
                    <a:pt x="396" y="678"/>
                  </a:lnTo>
                  <a:lnTo>
                    <a:pt x="394" y="716"/>
                  </a:lnTo>
                  <a:lnTo>
                    <a:pt x="392" y="756"/>
                  </a:lnTo>
                  <a:lnTo>
                    <a:pt x="390" y="801"/>
                  </a:lnTo>
                  <a:lnTo>
                    <a:pt x="388" y="847"/>
                  </a:lnTo>
                  <a:lnTo>
                    <a:pt x="386" y="895"/>
                  </a:lnTo>
                  <a:lnTo>
                    <a:pt x="386" y="944"/>
                  </a:lnTo>
                  <a:lnTo>
                    <a:pt x="384" y="998"/>
                  </a:lnTo>
                  <a:lnTo>
                    <a:pt x="382" y="1054"/>
                  </a:lnTo>
                  <a:lnTo>
                    <a:pt x="380" y="1111"/>
                  </a:lnTo>
                  <a:lnTo>
                    <a:pt x="380" y="1171"/>
                  </a:lnTo>
                  <a:lnTo>
                    <a:pt x="378" y="1234"/>
                  </a:lnTo>
                  <a:lnTo>
                    <a:pt x="376" y="1300"/>
                  </a:lnTo>
                  <a:lnTo>
                    <a:pt x="376" y="1367"/>
                  </a:lnTo>
                  <a:lnTo>
                    <a:pt x="374" y="1438"/>
                  </a:lnTo>
                  <a:lnTo>
                    <a:pt x="374" y="1509"/>
                  </a:lnTo>
                  <a:lnTo>
                    <a:pt x="373" y="1584"/>
                  </a:lnTo>
                  <a:lnTo>
                    <a:pt x="373" y="1662"/>
                  </a:lnTo>
                  <a:lnTo>
                    <a:pt x="371" y="1741"/>
                  </a:lnTo>
                  <a:lnTo>
                    <a:pt x="371" y="1824"/>
                  </a:lnTo>
                  <a:lnTo>
                    <a:pt x="369" y="1908"/>
                  </a:lnTo>
                  <a:lnTo>
                    <a:pt x="369" y="1995"/>
                  </a:lnTo>
                  <a:lnTo>
                    <a:pt x="367" y="2085"/>
                  </a:lnTo>
                  <a:lnTo>
                    <a:pt x="367" y="2177"/>
                  </a:lnTo>
                  <a:lnTo>
                    <a:pt x="367" y="2271"/>
                  </a:lnTo>
                  <a:lnTo>
                    <a:pt x="367" y="2367"/>
                  </a:lnTo>
                  <a:lnTo>
                    <a:pt x="365" y="2467"/>
                  </a:lnTo>
                  <a:lnTo>
                    <a:pt x="365" y="2476"/>
                  </a:lnTo>
                  <a:lnTo>
                    <a:pt x="367" y="2488"/>
                  </a:lnTo>
                  <a:lnTo>
                    <a:pt x="367" y="2497"/>
                  </a:lnTo>
                  <a:lnTo>
                    <a:pt x="367" y="2505"/>
                  </a:lnTo>
                  <a:lnTo>
                    <a:pt x="369" y="2515"/>
                  </a:lnTo>
                  <a:lnTo>
                    <a:pt x="371" y="2522"/>
                  </a:lnTo>
                  <a:lnTo>
                    <a:pt x="373" y="2528"/>
                  </a:lnTo>
                  <a:lnTo>
                    <a:pt x="374" y="2536"/>
                  </a:lnTo>
                  <a:lnTo>
                    <a:pt x="376" y="2540"/>
                  </a:lnTo>
                  <a:lnTo>
                    <a:pt x="378" y="2545"/>
                  </a:lnTo>
                  <a:lnTo>
                    <a:pt x="380" y="2549"/>
                  </a:lnTo>
                  <a:lnTo>
                    <a:pt x="384" y="2553"/>
                  </a:lnTo>
                  <a:lnTo>
                    <a:pt x="388" y="2555"/>
                  </a:lnTo>
                  <a:lnTo>
                    <a:pt x="390" y="2557"/>
                  </a:lnTo>
                  <a:lnTo>
                    <a:pt x="394" y="2559"/>
                  </a:lnTo>
                  <a:lnTo>
                    <a:pt x="399" y="2559"/>
                  </a:lnTo>
                  <a:lnTo>
                    <a:pt x="403" y="2559"/>
                  </a:lnTo>
                  <a:lnTo>
                    <a:pt x="409" y="2557"/>
                  </a:lnTo>
                  <a:lnTo>
                    <a:pt x="415" y="2555"/>
                  </a:lnTo>
                  <a:lnTo>
                    <a:pt x="422" y="2551"/>
                  </a:lnTo>
                  <a:lnTo>
                    <a:pt x="432" y="2547"/>
                  </a:lnTo>
                  <a:lnTo>
                    <a:pt x="442" y="2544"/>
                  </a:lnTo>
                  <a:lnTo>
                    <a:pt x="453" y="2538"/>
                  </a:lnTo>
                  <a:lnTo>
                    <a:pt x="465" y="2530"/>
                  </a:lnTo>
                  <a:lnTo>
                    <a:pt x="480" y="2524"/>
                  </a:lnTo>
                  <a:lnTo>
                    <a:pt x="494" y="2515"/>
                  </a:lnTo>
                  <a:lnTo>
                    <a:pt x="511" y="2505"/>
                  </a:lnTo>
                  <a:lnTo>
                    <a:pt x="528" y="2496"/>
                  </a:lnTo>
                  <a:lnTo>
                    <a:pt x="545" y="2484"/>
                  </a:lnTo>
                  <a:lnTo>
                    <a:pt x="565" y="2473"/>
                  </a:lnTo>
                  <a:lnTo>
                    <a:pt x="586" y="2461"/>
                  </a:lnTo>
                  <a:lnTo>
                    <a:pt x="607" y="2446"/>
                  </a:lnTo>
                  <a:lnTo>
                    <a:pt x="630" y="2432"/>
                  </a:lnTo>
                  <a:lnTo>
                    <a:pt x="655" y="2417"/>
                  </a:lnTo>
                  <a:lnTo>
                    <a:pt x="680" y="2400"/>
                  </a:lnTo>
                  <a:lnTo>
                    <a:pt x="707" y="2382"/>
                  </a:lnTo>
                  <a:lnTo>
                    <a:pt x="733" y="2365"/>
                  </a:lnTo>
                  <a:lnTo>
                    <a:pt x="762" y="2346"/>
                  </a:lnTo>
                  <a:lnTo>
                    <a:pt x="793" y="2325"/>
                  </a:lnTo>
                  <a:lnTo>
                    <a:pt x="824" y="2304"/>
                  </a:lnTo>
                  <a:lnTo>
                    <a:pt x="856" y="2282"/>
                  </a:lnTo>
                  <a:lnTo>
                    <a:pt x="889" y="2259"/>
                  </a:lnTo>
                  <a:lnTo>
                    <a:pt x="924" y="2236"/>
                  </a:lnTo>
                  <a:lnTo>
                    <a:pt x="960" y="2211"/>
                  </a:lnTo>
                  <a:lnTo>
                    <a:pt x="996" y="2185"/>
                  </a:lnTo>
                  <a:lnTo>
                    <a:pt x="1035" y="2160"/>
                  </a:lnTo>
                  <a:lnTo>
                    <a:pt x="1073" y="2131"/>
                  </a:lnTo>
                  <a:lnTo>
                    <a:pt x="1114" y="2104"/>
                  </a:lnTo>
                  <a:lnTo>
                    <a:pt x="1127" y="2094"/>
                  </a:lnTo>
                  <a:lnTo>
                    <a:pt x="1139" y="2087"/>
                  </a:lnTo>
                  <a:lnTo>
                    <a:pt x="1150" y="2079"/>
                  </a:lnTo>
                  <a:lnTo>
                    <a:pt x="1162" y="2073"/>
                  </a:lnTo>
                  <a:lnTo>
                    <a:pt x="1171" y="2067"/>
                  </a:lnTo>
                  <a:lnTo>
                    <a:pt x="1181" y="2062"/>
                  </a:lnTo>
                  <a:lnTo>
                    <a:pt x="1188" y="2056"/>
                  </a:lnTo>
                  <a:lnTo>
                    <a:pt x="1198" y="2052"/>
                  </a:lnTo>
                  <a:lnTo>
                    <a:pt x="1204" y="2048"/>
                  </a:lnTo>
                  <a:lnTo>
                    <a:pt x="1211" y="2044"/>
                  </a:lnTo>
                  <a:lnTo>
                    <a:pt x="1217" y="2043"/>
                  </a:lnTo>
                  <a:lnTo>
                    <a:pt x="1221" y="2041"/>
                  </a:lnTo>
                  <a:lnTo>
                    <a:pt x="1227" y="2039"/>
                  </a:lnTo>
                  <a:lnTo>
                    <a:pt x="1231" y="2037"/>
                  </a:lnTo>
                  <a:lnTo>
                    <a:pt x="1233" y="2037"/>
                  </a:lnTo>
                  <a:lnTo>
                    <a:pt x="1236" y="2037"/>
                  </a:lnTo>
                  <a:lnTo>
                    <a:pt x="1242" y="2037"/>
                  </a:lnTo>
                  <a:lnTo>
                    <a:pt x="1246" y="2039"/>
                  </a:lnTo>
                  <a:lnTo>
                    <a:pt x="1252" y="2041"/>
                  </a:lnTo>
                  <a:lnTo>
                    <a:pt x="1256" y="2043"/>
                  </a:lnTo>
                  <a:lnTo>
                    <a:pt x="1259" y="2046"/>
                  </a:lnTo>
                  <a:lnTo>
                    <a:pt x="1261" y="2050"/>
                  </a:lnTo>
                  <a:lnTo>
                    <a:pt x="1263" y="2056"/>
                  </a:lnTo>
                  <a:lnTo>
                    <a:pt x="1263" y="2064"/>
                  </a:lnTo>
                  <a:lnTo>
                    <a:pt x="1263" y="2071"/>
                  </a:lnTo>
                  <a:lnTo>
                    <a:pt x="1261" y="2079"/>
                  </a:lnTo>
                  <a:lnTo>
                    <a:pt x="1259" y="2087"/>
                  </a:lnTo>
                  <a:lnTo>
                    <a:pt x="1258" y="2094"/>
                  </a:lnTo>
                  <a:lnTo>
                    <a:pt x="1254" y="2102"/>
                  </a:lnTo>
                  <a:lnTo>
                    <a:pt x="1250" y="2112"/>
                  </a:lnTo>
                  <a:lnTo>
                    <a:pt x="1246" y="2119"/>
                  </a:lnTo>
                  <a:lnTo>
                    <a:pt x="1240" y="2129"/>
                  </a:lnTo>
                  <a:lnTo>
                    <a:pt x="1235" y="2137"/>
                  </a:lnTo>
                  <a:lnTo>
                    <a:pt x="1229" y="2146"/>
                  </a:lnTo>
                  <a:lnTo>
                    <a:pt x="1221" y="2156"/>
                  </a:lnTo>
                  <a:lnTo>
                    <a:pt x="1213" y="2165"/>
                  </a:lnTo>
                  <a:lnTo>
                    <a:pt x="1206" y="2177"/>
                  </a:lnTo>
                  <a:lnTo>
                    <a:pt x="1196" y="2186"/>
                  </a:lnTo>
                  <a:lnTo>
                    <a:pt x="1185" y="2198"/>
                  </a:lnTo>
                  <a:lnTo>
                    <a:pt x="1175" y="2210"/>
                  </a:lnTo>
                  <a:lnTo>
                    <a:pt x="1137" y="2250"/>
                  </a:lnTo>
                  <a:lnTo>
                    <a:pt x="1098" y="2288"/>
                  </a:lnTo>
                  <a:lnTo>
                    <a:pt x="1062" y="2327"/>
                  </a:lnTo>
                  <a:lnTo>
                    <a:pt x="1025" y="2365"/>
                  </a:lnTo>
                  <a:lnTo>
                    <a:pt x="989" y="2401"/>
                  </a:lnTo>
                  <a:lnTo>
                    <a:pt x="954" y="2438"/>
                  </a:lnTo>
                  <a:lnTo>
                    <a:pt x="922" y="2473"/>
                  </a:lnTo>
                  <a:lnTo>
                    <a:pt x="889" y="2507"/>
                  </a:lnTo>
                  <a:lnTo>
                    <a:pt x="856" y="2540"/>
                  </a:lnTo>
                  <a:lnTo>
                    <a:pt x="826" y="2572"/>
                  </a:lnTo>
                  <a:lnTo>
                    <a:pt x="795" y="2603"/>
                  </a:lnTo>
                  <a:lnTo>
                    <a:pt x="766" y="2634"/>
                  </a:lnTo>
                  <a:lnTo>
                    <a:pt x="737" y="2664"/>
                  </a:lnTo>
                  <a:lnTo>
                    <a:pt x="709" y="2693"/>
                  </a:lnTo>
                  <a:lnTo>
                    <a:pt x="682" y="2722"/>
                  </a:lnTo>
                  <a:lnTo>
                    <a:pt x="657" y="2749"/>
                  </a:lnTo>
                  <a:lnTo>
                    <a:pt x="630" y="2776"/>
                  </a:lnTo>
                  <a:lnTo>
                    <a:pt x="607" y="2801"/>
                  </a:lnTo>
                  <a:lnTo>
                    <a:pt x="584" y="2826"/>
                  </a:lnTo>
                  <a:lnTo>
                    <a:pt x="561" y="2849"/>
                  </a:lnTo>
                  <a:lnTo>
                    <a:pt x="540" y="2872"/>
                  </a:lnTo>
                  <a:lnTo>
                    <a:pt x="518" y="2895"/>
                  </a:lnTo>
                  <a:lnTo>
                    <a:pt x="497" y="2916"/>
                  </a:lnTo>
                  <a:lnTo>
                    <a:pt x="480" y="2935"/>
                  </a:lnTo>
                  <a:lnTo>
                    <a:pt x="461" y="2956"/>
                  </a:lnTo>
                  <a:lnTo>
                    <a:pt x="444" y="2974"/>
                  </a:lnTo>
                  <a:lnTo>
                    <a:pt x="428" y="2993"/>
                  </a:lnTo>
                  <a:lnTo>
                    <a:pt x="413" y="3008"/>
                  </a:lnTo>
                  <a:lnTo>
                    <a:pt x="398" y="3025"/>
                  </a:lnTo>
                  <a:lnTo>
                    <a:pt x="384" y="3041"/>
                  </a:lnTo>
                  <a:lnTo>
                    <a:pt x="371" y="3054"/>
                  </a:lnTo>
                  <a:lnTo>
                    <a:pt x="359" y="3068"/>
                  </a:lnTo>
                  <a:lnTo>
                    <a:pt x="346" y="3085"/>
                  </a:lnTo>
                  <a:lnTo>
                    <a:pt x="334" y="3098"/>
                  </a:lnTo>
                  <a:lnTo>
                    <a:pt x="321" y="3112"/>
                  </a:lnTo>
                  <a:lnTo>
                    <a:pt x="309" y="3125"/>
                  </a:lnTo>
                  <a:lnTo>
                    <a:pt x="298" y="3137"/>
                  </a:lnTo>
                  <a:lnTo>
                    <a:pt x="286" y="3148"/>
                  </a:lnTo>
                  <a:lnTo>
                    <a:pt x="275" y="3158"/>
                  </a:lnTo>
                  <a:lnTo>
                    <a:pt x="263" y="3167"/>
                  </a:lnTo>
                  <a:lnTo>
                    <a:pt x="252" y="3175"/>
                  </a:lnTo>
                  <a:lnTo>
                    <a:pt x="242" y="3181"/>
                  </a:lnTo>
                  <a:lnTo>
                    <a:pt x="231" y="3187"/>
                  </a:lnTo>
                  <a:lnTo>
                    <a:pt x="221" y="3192"/>
                  </a:lnTo>
                  <a:lnTo>
                    <a:pt x="211" y="3196"/>
                  </a:lnTo>
                  <a:lnTo>
                    <a:pt x="202" y="3198"/>
                  </a:lnTo>
                  <a:lnTo>
                    <a:pt x="192" y="3200"/>
                  </a:lnTo>
                  <a:lnTo>
                    <a:pt x="183" y="3200"/>
                  </a:lnTo>
                  <a:lnTo>
                    <a:pt x="173" y="3200"/>
                  </a:lnTo>
                  <a:lnTo>
                    <a:pt x="165" y="3198"/>
                  </a:lnTo>
                  <a:lnTo>
                    <a:pt x="156" y="3196"/>
                  </a:lnTo>
                  <a:lnTo>
                    <a:pt x="148" y="3194"/>
                  </a:lnTo>
                  <a:lnTo>
                    <a:pt x="138" y="3190"/>
                  </a:lnTo>
                  <a:lnTo>
                    <a:pt x="131" y="3187"/>
                  </a:lnTo>
                  <a:lnTo>
                    <a:pt x="123" y="3181"/>
                  </a:lnTo>
                  <a:lnTo>
                    <a:pt x="115" y="3175"/>
                  </a:lnTo>
                  <a:lnTo>
                    <a:pt x="108" y="3169"/>
                  </a:lnTo>
                  <a:lnTo>
                    <a:pt x="100" y="3162"/>
                  </a:lnTo>
                  <a:lnTo>
                    <a:pt x="94" y="3154"/>
                  </a:lnTo>
                  <a:lnTo>
                    <a:pt x="87" y="3144"/>
                  </a:lnTo>
                  <a:lnTo>
                    <a:pt x="79" y="3135"/>
                  </a:lnTo>
                  <a:lnTo>
                    <a:pt x="73" y="3125"/>
                  </a:lnTo>
                  <a:lnTo>
                    <a:pt x="67" y="3114"/>
                  </a:lnTo>
                  <a:lnTo>
                    <a:pt x="62" y="3102"/>
                  </a:lnTo>
                  <a:lnTo>
                    <a:pt x="46" y="3064"/>
                  </a:lnTo>
                  <a:lnTo>
                    <a:pt x="35" y="3029"/>
                  </a:lnTo>
                  <a:lnTo>
                    <a:pt x="25" y="2997"/>
                  </a:lnTo>
                  <a:lnTo>
                    <a:pt x="16" y="2964"/>
                  </a:lnTo>
                  <a:lnTo>
                    <a:pt x="12" y="2949"/>
                  </a:lnTo>
                  <a:lnTo>
                    <a:pt x="10" y="2933"/>
                  </a:lnTo>
                  <a:lnTo>
                    <a:pt x="6" y="2920"/>
                  </a:lnTo>
                  <a:lnTo>
                    <a:pt x="4" y="2906"/>
                  </a:lnTo>
                  <a:lnTo>
                    <a:pt x="2" y="2893"/>
                  </a:lnTo>
                  <a:lnTo>
                    <a:pt x="0" y="2879"/>
                  </a:lnTo>
                  <a:lnTo>
                    <a:pt x="0" y="2868"/>
                  </a:lnTo>
                  <a:lnTo>
                    <a:pt x="0" y="2856"/>
                  </a:lnTo>
                  <a:lnTo>
                    <a:pt x="0" y="2833"/>
                  </a:lnTo>
                  <a:lnTo>
                    <a:pt x="2" y="2810"/>
                  </a:lnTo>
                  <a:lnTo>
                    <a:pt x="4" y="2787"/>
                  </a:lnTo>
                  <a:lnTo>
                    <a:pt x="10" y="2762"/>
                  </a:lnTo>
                  <a:lnTo>
                    <a:pt x="14" y="2737"/>
                  </a:lnTo>
                  <a:lnTo>
                    <a:pt x="21" y="2712"/>
                  </a:lnTo>
                  <a:lnTo>
                    <a:pt x="29" y="2686"/>
                  </a:lnTo>
                  <a:lnTo>
                    <a:pt x="39" y="2659"/>
                  </a:lnTo>
                  <a:lnTo>
                    <a:pt x="42" y="2643"/>
                  </a:lnTo>
                  <a:lnTo>
                    <a:pt x="46" y="2628"/>
                  </a:lnTo>
                  <a:lnTo>
                    <a:pt x="50" y="2609"/>
                  </a:lnTo>
                  <a:lnTo>
                    <a:pt x="54" y="2590"/>
                  </a:lnTo>
                  <a:lnTo>
                    <a:pt x="58" y="2567"/>
                  </a:lnTo>
                  <a:lnTo>
                    <a:pt x="62" y="2544"/>
                  </a:lnTo>
                  <a:lnTo>
                    <a:pt x="63" y="2519"/>
                  </a:lnTo>
                  <a:lnTo>
                    <a:pt x="67" y="2492"/>
                  </a:lnTo>
                  <a:lnTo>
                    <a:pt x="69" y="2463"/>
                  </a:lnTo>
                  <a:lnTo>
                    <a:pt x="73" y="2432"/>
                  </a:lnTo>
                  <a:lnTo>
                    <a:pt x="75" y="2400"/>
                  </a:lnTo>
                  <a:lnTo>
                    <a:pt x="77" y="2367"/>
                  </a:lnTo>
                  <a:lnTo>
                    <a:pt x="79" y="2330"/>
                  </a:lnTo>
                  <a:lnTo>
                    <a:pt x="81" y="2294"/>
                  </a:lnTo>
                  <a:lnTo>
                    <a:pt x="81" y="2256"/>
                  </a:lnTo>
                  <a:lnTo>
                    <a:pt x="83" y="2215"/>
                  </a:lnTo>
                  <a:lnTo>
                    <a:pt x="87" y="2152"/>
                  </a:lnTo>
                  <a:lnTo>
                    <a:pt x="90" y="2085"/>
                  </a:lnTo>
                  <a:lnTo>
                    <a:pt x="94" y="2012"/>
                  </a:lnTo>
                  <a:lnTo>
                    <a:pt x="96" y="1933"/>
                  </a:lnTo>
                  <a:lnTo>
                    <a:pt x="100" y="1851"/>
                  </a:lnTo>
                  <a:lnTo>
                    <a:pt x="102" y="1764"/>
                  </a:lnTo>
                  <a:lnTo>
                    <a:pt x="106" y="1672"/>
                  </a:lnTo>
                  <a:lnTo>
                    <a:pt x="108" y="1574"/>
                  </a:lnTo>
                  <a:lnTo>
                    <a:pt x="110" y="1472"/>
                  </a:lnTo>
                  <a:lnTo>
                    <a:pt x="111" y="1365"/>
                  </a:lnTo>
                  <a:lnTo>
                    <a:pt x="113" y="1252"/>
                  </a:lnTo>
                  <a:lnTo>
                    <a:pt x="113" y="1135"/>
                  </a:lnTo>
                  <a:lnTo>
                    <a:pt x="115" y="1014"/>
                  </a:lnTo>
                  <a:lnTo>
                    <a:pt x="115" y="885"/>
                  </a:lnTo>
                  <a:lnTo>
                    <a:pt x="115" y="753"/>
                  </a:lnTo>
                  <a:lnTo>
                    <a:pt x="115" y="616"/>
                  </a:lnTo>
                  <a:lnTo>
                    <a:pt x="115" y="582"/>
                  </a:lnTo>
                  <a:lnTo>
                    <a:pt x="113" y="551"/>
                  </a:lnTo>
                  <a:lnTo>
                    <a:pt x="111" y="520"/>
                  </a:lnTo>
                  <a:lnTo>
                    <a:pt x="110" y="490"/>
                  </a:lnTo>
                  <a:lnTo>
                    <a:pt x="108" y="461"/>
                  </a:lnTo>
                  <a:lnTo>
                    <a:pt x="104" y="434"/>
                  </a:lnTo>
                  <a:lnTo>
                    <a:pt x="102" y="407"/>
                  </a:lnTo>
                  <a:lnTo>
                    <a:pt x="98" y="382"/>
                  </a:lnTo>
                  <a:lnTo>
                    <a:pt x="94" y="357"/>
                  </a:lnTo>
                  <a:lnTo>
                    <a:pt x="90" y="334"/>
                  </a:lnTo>
                  <a:lnTo>
                    <a:pt x="85" y="311"/>
                  </a:lnTo>
                  <a:lnTo>
                    <a:pt x="81" y="290"/>
                  </a:lnTo>
                  <a:lnTo>
                    <a:pt x="75" y="269"/>
                  </a:lnTo>
                  <a:lnTo>
                    <a:pt x="69" y="250"/>
                  </a:lnTo>
                  <a:lnTo>
                    <a:pt x="62" y="230"/>
                  </a:lnTo>
                  <a:lnTo>
                    <a:pt x="56" y="213"/>
                  </a:lnTo>
                  <a:lnTo>
                    <a:pt x="46" y="194"/>
                  </a:lnTo>
                  <a:lnTo>
                    <a:pt x="37" y="177"/>
                  </a:lnTo>
                  <a:lnTo>
                    <a:pt x="31" y="161"/>
                  </a:lnTo>
                  <a:lnTo>
                    <a:pt x="25" y="144"/>
                  </a:lnTo>
                  <a:lnTo>
                    <a:pt x="19" y="129"/>
                  </a:lnTo>
                  <a:lnTo>
                    <a:pt x="16" y="113"/>
                  </a:lnTo>
                  <a:lnTo>
                    <a:pt x="14" y="100"/>
                  </a:lnTo>
                  <a:lnTo>
                    <a:pt x="12" y="86"/>
                  </a:lnTo>
                  <a:lnTo>
                    <a:pt x="12" y="75"/>
                  </a:lnTo>
                  <a:lnTo>
                    <a:pt x="12" y="65"/>
                  </a:lnTo>
                  <a:lnTo>
                    <a:pt x="14" y="56"/>
                  </a:lnTo>
                  <a:lnTo>
                    <a:pt x="16" y="48"/>
                  </a:lnTo>
                  <a:lnTo>
                    <a:pt x="19" y="40"/>
                  </a:lnTo>
                  <a:lnTo>
                    <a:pt x="23" y="33"/>
                  </a:lnTo>
                  <a:lnTo>
                    <a:pt x="27" y="27"/>
                  </a:lnTo>
                  <a:lnTo>
                    <a:pt x="31" y="21"/>
                  </a:lnTo>
                  <a:lnTo>
                    <a:pt x="37" y="15"/>
                  </a:lnTo>
                  <a:lnTo>
                    <a:pt x="42" y="12"/>
                  </a:lnTo>
                  <a:lnTo>
                    <a:pt x="50" y="8"/>
                  </a:lnTo>
                  <a:lnTo>
                    <a:pt x="58" y="6"/>
                  </a:lnTo>
                  <a:lnTo>
                    <a:pt x="65" y="4"/>
                  </a:lnTo>
                  <a:lnTo>
                    <a:pt x="75" y="2"/>
                  </a:lnTo>
                  <a:lnTo>
                    <a:pt x="85" y="0"/>
                  </a:lnTo>
                  <a:lnTo>
                    <a:pt x="9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31"/>
            <p:cNvSpPr>
              <a:spLocks/>
            </p:cNvSpPr>
            <p:nvPr/>
          </p:nvSpPr>
          <p:spPr bwMode="auto">
            <a:xfrm>
              <a:off x="3985807" y="4689475"/>
              <a:ext cx="244894" cy="304800"/>
            </a:xfrm>
            <a:custGeom>
              <a:avLst/>
              <a:gdLst>
                <a:gd name="T0" fmla="*/ 2147483647 w 597"/>
                <a:gd name="T1" fmla="*/ 2147483647 h 768"/>
                <a:gd name="T2" fmla="*/ 2147483647 w 597"/>
                <a:gd name="T3" fmla="*/ 2147483647 h 768"/>
                <a:gd name="T4" fmla="*/ 2147483647 w 597"/>
                <a:gd name="T5" fmla="*/ 2147483647 h 768"/>
                <a:gd name="T6" fmla="*/ 2147483647 w 597"/>
                <a:gd name="T7" fmla="*/ 2147483647 h 768"/>
                <a:gd name="T8" fmla="*/ 2147483647 w 597"/>
                <a:gd name="T9" fmla="*/ 2147483647 h 768"/>
                <a:gd name="T10" fmla="*/ 2147483647 w 597"/>
                <a:gd name="T11" fmla="*/ 2147483647 h 768"/>
                <a:gd name="T12" fmla="*/ 2147483647 w 597"/>
                <a:gd name="T13" fmla="*/ 2147483647 h 768"/>
                <a:gd name="T14" fmla="*/ 2147483647 w 597"/>
                <a:gd name="T15" fmla="*/ 2147483647 h 768"/>
                <a:gd name="T16" fmla="*/ 2147483647 w 597"/>
                <a:gd name="T17" fmla="*/ 2147483647 h 768"/>
                <a:gd name="T18" fmla="*/ 2147483647 w 597"/>
                <a:gd name="T19" fmla="*/ 2147483647 h 768"/>
                <a:gd name="T20" fmla="*/ 2147483647 w 597"/>
                <a:gd name="T21" fmla="*/ 2147483647 h 768"/>
                <a:gd name="T22" fmla="*/ 2147483647 w 597"/>
                <a:gd name="T23" fmla="*/ 2147483647 h 768"/>
                <a:gd name="T24" fmla="*/ 2147483647 w 597"/>
                <a:gd name="T25" fmla="*/ 2147483647 h 768"/>
                <a:gd name="T26" fmla="*/ 2147483647 w 597"/>
                <a:gd name="T27" fmla="*/ 2147483647 h 768"/>
                <a:gd name="T28" fmla="*/ 2147483647 w 597"/>
                <a:gd name="T29" fmla="*/ 2147483647 h 768"/>
                <a:gd name="T30" fmla="*/ 2147483647 w 597"/>
                <a:gd name="T31" fmla="*/ 2147483647 h 768"/>
                <a:gd name="T32" fmla="*/ 2147483647 w 597"/>
                <a:gd name="T33" fmla="*/ 2147483647 h 768"/>
                <a:gd name="T34" fmla="*/ 2147483647 w 597"/>
                <a:gd name="T35" fmla="*/ 2147483647 h 768"/>
                <a:gd name="T36" fmla="*/ 2147483647 w 597"/>
                <a:gd name="T37" fmla="*/ 2147483647 h 768"/>
                <a:gd name="T38" fmla="*/ 2147483647 w 597"/>
                <a:gd name="T39" fmla="*/ 2147483647 h 768"/>
                <a:gd name="T40" fmla="*/ 2147483647 w 597"/>
                <a:gd name="T41" fmla="*/ 2147483647 h 768"/>
                <a:gd name="T42" fmla="*/ 2147483647 w 597"/>
                <a:gd name="T43" fmla="*/ 2147483647 h 768"/>
                <a:gd name="T44" fmla="*/ 2147483647 w 597"/>
                <a:gd name="T45" fmla="*/ 2147483647 h 768"/>
                <a:gd name="T46" fmla="*/ 2147483647 w 597"/>
                <a:gd name="T47" fmla="*/ 2147483647 h 768"/>
                <a:gd name="T48" fmla="*/ 2147483647 w 597"/>
                <a:gd name="T49" fmla="*/ 2147483647 h 768"/>
                <a:gd name="T50" fmla="*/ 2147483647 w 597"/>
                <a:gd name="T51" fmla="*/ 2147483647 h 768"/>
                <a:gd name="T52" fmla="*/ 2147483647 w 597"/>
                <a:gd name="T53" fmla="*/ 2147483647 h 768"/>
                <a:gd name="T54" fmla="*/ 2147483647 w 597"/>
                <a:gd name="T55" fmla="*/ 2147483647 h 768"/>
                <a:gd name="T56" fmla="*/ 2147483647 w 597"/>
                <a:gd name="T57" fmla="*/ 2147483647 h 768"/>
                <a:gd name="T58" fmla="*/ 2147483647 w 597"/>
                <a:gd name="T59" fmla="*/ 2147483647 h 768"/>
                <a:gd name="T60" fmla="*/ 2147483647 w 597"/>
                <a:gd name="T61" fmla="*/ 2147483647 h 768"/>
                <a:gd name="T62" fmla="*/ 2147483647 w 597"/>
                <a:gd name="T63" fmla="*/ 2147483647 h 768"/>
                <a:gd name="T64" fmla="*/ 2147483647 w 597"/>
                <a:gd name="T65" fmla="*/ 2147483647 h 768"/>
                <a:gd name="T66" fmla="*/ 2147483647 w 597"/>
                <a:gd name="T67" fmla="*/ 2147483647 h 768"/>
                <a:gd name="T68" fmla="*/ 2147483647 w 597"/>
                <a:gd name="T69" fmla="*/ 2147483647 h 768"/>
                <a:gd name="T70" fmla="*/ 2147483647 w 597"/>
                <a:gd name="T71" fmla="*/ 2147483647 h 768"/>
                <a:gd name="T72" fmla="*/ 2147483647 w 597"/>
                <a:gd name="T73" fmla="*/ 2147483647 h 768"/>
                <a:gd name="T74" fmla="*/ 2147483647 w 597"/>
                <a:gd name="T75" fmla="*/ 2147483647 h 768"/>
                <a:gd name="T76" fmla="*/ 2147483647 w 597"/>
                <a:gd name="T77" fmla="*/ 2147483647 h 768"/>
                <a:gd name="T78" fmla="*/ 2147483647 w 597"/>
                <a:gd name="T79" fmla="*/ 2147483647 h 768"/>
                <a:gd name="T80" fmla="*/ 2147483647 w 597"/>
                <a:gd name="T81" fmla="*/ 2147483647 h 768"/>
                <a:gd name="T82" fmla="*/ 2147483647 w 597"/>
                <a:gd name="T83" fmla="*/ 2147483647 h 768"/>
                <a:gd name="T84" fmla="*/ 2147483647 w 597"/>
                <a:gd name="T85" fmla="*/ 2147483647 h 768"/>
                <a:gd name="T86" fmla="*/ 2147483647 w 597"/>
                <a:gd name="T87" fmla="*/ 2147483647 h 768"/>
                <a:gd name="T88" fmla="*/ 2147483647 w 597"/>
                <a:gd name="T89" fmla="*/ 2147483647 h 768"/>
                <a:gd name="T90" fmla="*/ 2147483647 w 597"/>
                <a:gd name="T91" fmla="*/ 2147483647 h 768"/>
                <a:gd name="T92" fmla="*/ 2147483647 w 597"/>
                <a:gd name="T93" fmla="*/ 2147483647 h 768"/>
                <a:gd name="T94" fmla="*/ 2147483647 w 597"/>
                <a:gd name="T95" fmla="*/ 2147483647 h 768"/>
                <a:gd name="T96" fmla="*/ 2147483647 w 597"/>
                <a:gd name="T97" fmla="*/ 2147483647 h 768"/>
                <a:gd name="T98" fmla="*/ 2147483647 w 597"/>
                <a:gd name="T99" fmla="*/ 2147483647 h 768"/>
                <a:gd name="T100" fmla="*/ 2147483647 w 597"/>
                <a:gd name="T101" fmla="*/ 2147483647 h 768"/>
                <a:gd name="T102" fmla="*/ 2147483647 w 597"/>
                <a:gd name="T103" fmla="*/ 2147483647 h 768"/>
                <a:gd name="T104" fmla="*/ 2147483647 w 597"/>
                <a:gd name="T105" fmla="*/ 2147483647 h 768"/>
                <a:gd name="T106" fmla="*/ 2147483647 w 597"/>
                <a:gd name="T107" fmla="*/ 2147483647 h 768"/>
                <a:gd name="T108" fmla="*/ 2147483647 w 597"/>
                <a:gd name="T109" fmla="*/ 2147483647 h 768"/>
                <a:gd name="T110" fmla="*/ 2147483647 w 597"/>
                <a:gd name="T111" fmla="*/ 2147483647 h 768"/>
                <a:gd name="T112" fmla="*/ 0 w 597"/>
                <a:gd name="T113" fmla="*/ 2147483647 h 768"/>
                <a:gd name="T114" fmla="*/ 2147483647 w 597"/>
                <a:gd name="T115" fmla="*/ 2147483647 h 768"/>
                <a:gd name="T116" fmla="*/ 2147483647 w 597"/>
                <a:gd name="T117" fmla="*/ 2147483647 h 768"/>
                <a:gd name="T118" fmla="*/ 2147483647 w 597"/>
                <a:gd name="T119" fmla="*/ 2147483647 h 768"/>
                <a:gd name="T120" fmla="*/ 2147483647 w 597"/>
                <a:gd name="T121" fmla="*/ 0 h 768"/>
                <a:gd name="T122" fmla="*/ 2147483647 w 597"/>
                <a:gd name="T123" fmla="*/ 0 h 7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97"/>
                <a:gd name="T187" fmla="*/ 0 h 768"/>
                <a:gd name="T188" fmla="*/ 597 w 597"/>
                <a:gd name="T189" fmla="*/ 768 h 7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97" h="768">
                  <a:moveTo>
                    <a:pt x="38" y="0"/>
                  </a:moveTo>
                  <a:lnTo>
                    <a:pt x="57" y="2"/>
                  </a:lnTo>
                  <a:lnTo>
                    <a:pt x="75" y="4"/>
                  </a:lnTo>
                  <a:lnTo>
                    <a:pt x="94" y="6"/>
                  </a:lnTo>
                  <a:lnTo>
                    <a:pt x="113" y="11"/>
                  </a:lnTo>
                  <a:lnTo>
                    <a:pt x="132" y="17"/>
                  </a:lnTo>
                  <a:lnTo>
                    <a:pt x="151" y="25"/>
                  </a:lnTo>
                  <a:lnTo>
                    <a:pt x="173" y="34"/>
                  </a:lnTo>
                  <a:lnTo>
                    <a:pt x="182" y="40"/>
                  </a:lnTo>
                  <a:lnTo>
                    <a:pt x="194" y="46"/>
                  </a:lnTo>
                  <a:lnTo>
                    <a:pt x="219" y="57"/>
                  </a:lnTo>
                  <a:lnTo>
                    <a:pt x="244" y="69"/>
                  </a:lnTo>
                  <a:lnTo>
                    <a:pt x="267" y="82"/>
                  </a:lnTo>
                  <a:lnTo>
                    <a:pt x="290" y="94"/>
                  </a:lnTo>
                  <a:lnTo>
                    <a:pt x="311" y="105"/>
                  </a:lnTo>
                  <a:lnTo>
                    <a:pt x="334" y="119"/>
                  </a:lnTo>
                  <a:lnTo>
                    <a:pt x="353" y="130"/>
                  </a:lnTo>
                  <a:lnTo>
                    <a:pt x="372" y="144"/>
                  </a:lnTo>
                  <a:lnTo>
                    <a:pt x="391" y="157"/>
                  </a:lnTo>
                  <a:lnTo>
                    <a:pt x="411" y="171"/>
                  </a:lnTo>
                  <a:lnTo>
                    <a:pt x="428" y="184"/>
                  </a:lnTo>
                  <a:lnTo>
                    <a:pt x="443" y="198"/>
                  </a:lnTo>
                  <a:lnTo>
                    <a:pt x="461" y="211"/>
                  </a:lnTo>
                  <a:lnTo>
                    <a:pt x="474" y="224"/>
                  </a:lnTo>
                  <a:lnTo>
                    <a:pt x="489" y="238"/>
                  </a:lnTo>
                  <a:lnTo>
                    <a:pt x="503" y="251"/>
                  </a:lnTo>
                  <a:lnTo>
                    <a:pt x="514" y="269"/>
                  </a:lnTo>
                  <a:lnTo>
                    <a:pt x="524" y="286"/>
                  </a:lnTo>
                  <a:lnTo>
                    <a:pt x="533" y="303"/>
                  </a:lnTo>
                  <a:lnTo>
                    <a:pt x="543" y="322"/>
                  </a:lnTo>
                  <a:lnTo>
                    <a:pt x="551" y="342"/>
                  </a:lnTo>
                  <a:lnTo>
                    <a:pt x="558" y="363"/>
                  </a:lnTo>
                  <a:lnTo>
                    <a:pt x="566" y="384"/>
                  </a:lnTo>
                  <a:lnTo>
                    <a:pt x="572" y="405"/>
                  </a:lnTo>
                  <a:lnTo>
                    <a:pt x="578" y="426"/>
                  </a:lnTo>
                  <a:lnTo>
                    <a:pt x="583" y="449"/>
                  </a:lnTo>
                  <a:lnTo>
                    <a:pt x="587" y="474"/>
                  </a:lnTo>
                  <a:lnTo>
                    <a:pt x="591" y="499"/>
                  </a:lnTo>
                  <a:lnTo>
                    <a:pt x="593" y="524"/>
                  </a:lnTo>
                  <a:lnTo>
                    <a:pt x="595" y="549"/>
                  </a:lnTo>
                  <a:lnTo>
                    <a:pt x="597" y="576"/>
                  </a:lnTo>
                  <a:lnTo>
                    <a:pt x="597" y="603"/>
                  </a:lnTo>
                  <a:lnTo>
                    <a:pt x="597" y="622"/>
                  </a:lnTo>
                  <a:lnTo>
                    <a:pt x="595" y="641"/>
                  </a:lnTo>
                  <a:lnTo>
                    <a:pt x="593" y="658"/>
                  </a:lnTo>
                  <a:lnTo>
                    <a:pt x="589" y="676"/>
                  </a:lnTo>
                  <a:lnTo>
                    <a:pt x="585" y="691"/>
                  </a:lnTo>
                  <a:lnTo>
                    <a:pt x="581" y="704"/>
                  </a:lnTo>
                  <a:lnTo>
                    <a:pt x="576" y="716"/>
                  </a:lnTo>
                  <a:lnTo>
                    <a:pt x="568" y="727"/>
                  </a:lnTo>
                  <a:lnTo>
                    <a:pt x="560" y="737"/>
                  </a:lnTo>
                  <a:lnTo>
                    <a:pt x="553" y="745"/>
                  </a:lnTo>
                  <a:lnTo>
                    <a:pt x="543" y="752"/>
                  </a:lnTo>
                  <a:lnTo>
                    <a:pt x="532" y="758"/>
                  </a:lnTo>
                  <a:lnTo>
                    <a:pt x="520" y="762"/>
                  </a:lnTo>
                  <a:lnTo>
                    <a:pt x="509" y="764"/>
                  </a:lnTo>
                  <a:lnTo>
                    <a:pt x="495" y="766"/>
                  </a:lnTo>
                  <a:lnTo>
                    <a:pt x="482" y="768"/>
                  </a:lnTo>
                  <a:lnTo>
                    <a:pt x="474" y="768"/>
                  </a:lnTo>
                  <a:lnTo>
                    <a:pt x="466" y="766"/>
                  </a:lnTo>
                  <a:lnTo>
                    <a:pt x="459" y="764"/>
                  </a:lnTo>
                  <a:lnTo>
                    <a:pt x="451" y="762"/>
                  </a:lnTo>
                  <a:lnTo>
                    <a:pt x="443" y="760"/>
                  </a:lnTo>
                  <a:lnTo>
                    <a:pt x="436" y="756"/>
                  </a:lnTo>
                  <a:lnTo>
                    <a:pt x="428" y="752"/>
                  </a:lnTo>
                  <a:lnTo>
                    <a:pt x="420" y="748"/>
                  </a:lnTo>
                  <a:lnTo>
                    <a:pt x="413" y="743"/>
                  </a:lnTo>
                  <a:lnTo>
                    <a:pt x="405" y="739"/>
                  </a:lnTo>
                  <a:lnTo>
                    <a:pt x="397" y="731"/>
                  </a:lnTo>
                  <a:lnTo>
                    <a:pt x="389" y="725"/>
                  </a:lnTo>
                  <a:lnTo>
                    <a:pt x="382" y="718"/>
                  </a:lnTo>
                  <a:lnTo>
                    <a:pt x="374" y="710"/>
                  </a:lnTo>
                  <a:lnTo>
                    <a:pt x="366" y="702"/>
                  </a:lnTo>
                  <a:lnTo>
                    <a:pt x="359" y="695"/>
                  </a:lnTo>
                  <a:lnTo>
                    <a:pt x="351" y="685"/>
                  </a:lnTo>
                  <a:lnTo>
                    <a:pt x="343" y="676"/>
                  </a:lnTo>
                  <a:lnTo>
                    <a:pt x="336" y="666"/>
                  </a:lnTo>
                  <a:lnTo>
                    <a:pt x="328" y="654"/>
                  </a:lnTo>
                  <a:lnTo>
                    <a:pt x="320" y="643"/>
                  </a:lnTo>
                  <a:lnTo>
                    <a:pt x="313" y="631"/>
                  </a:lnTo>
                  <a:lnTo>
                    <a:pt x="303" y="620"/>
                  </a:lnTo>
                  <a:lnTo>
                    <a:pt x="295" y="606"/>
                  </a:lnTo>
                  <a:lnTo>
                    <a:pt x="286" y="593"/>
                  </a:lnTo>
                  <a:lnTo>
                    <a:pt x="276" y="578"/>
                  </a:lnTo>
                  <a:lnTo>
                    <a:pt x="267" y="564"/>
                  </a:lnTo>
                  <a:lnTo>
                    <a:pt x="257" y="549"/>
                  </a:lnTo>
                  <a:lnTo>
                    <a:pt x="247" y="532"/>
                  </a:lnTo>
                  <a:lnTo>
                    <a:pt x="238" y="516"/>
                  </a:lnTo>
                  <a:lnTo>
                    <a:pt x="228" y="499"/>
                  </a:lnTo>
                  <a:lnTo>
                    <a:pt x="217" y="480"/>
                  </a:lnTo>
                  <a:lnTo>
                    <a:pt x="207" y="462"/>
                  </a:lnTo>
                  <a:lnTo>
                    <a:pt x="196" y="443"/>
                  </a:lnTo>
                  <a:lnTo>
                    <a:pt x="184" y="424"/>
                  </a:lnTo>
                  <a:lnTo>
                    <a:pt x="174" y="403"/>
                  </a:lnTo>
                  <a:lnTo>
                    <a:pt x="163" y="382"/>
                  </a:lnTo>
                  <a:lnTo>
                    <a:pt x="151" y="361"/>
                  </a:lnTo>
                  <a:lnTo>
                    <a:pt x="140" y="340"/>
                  </a:lnTo>
                  <a:lnTo>
                    <a:pt x="128" y="317"/>
                  </a:lnTo>
                  <a:lnTo>
                    <a:pt x="115" y="294"/>
                  </a:lnTo>
                  <a:lnTo>
                    <a:pt x="103" y="269"/>
                  </a:lnTo>
                  <a:lnTo>
                    <a:pt x="92" y="246"/>
                  </a:lnTo>
                  <a:lnTo>
                    <a:pt x="79" y="219"/>
                  </a:lnTo>
                  <a:lnTo>
                    <a:pt x="65" y="194"/>
                  </a:lnTo>
                  <a:lnTo>
                    <a:pt x="54" y="167"/>
                  </a:lnTo>
                  <a:lnTo>
                    <a:pt x="40" y="140"/>
                  </a:lnTo>
                  <a:lnTo>
                    <a:pt x="27" y="113"/>
                  </a:lnTo>
                  <a:lnTo>
                    <a:pt x="21" y="102"/>
                  </a:lnTo>
                  <a:lnTo>
                    <a:pt x="15" y="90"/>
                  </a:lnTo>
                  <a:lnTo>
                    <a:pt x="11" y="80"/>
                  </a:lnTo>
                  <a:lnTo>
                    <a:pt x="6" y="71"/>
                  </a:lnTo>
                  <a:lnTo>
                    <a:pt x="4" y="63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4" y="23"/>
                  </a:lnTo>
                  <a:lnTo>
                    <a:pt x="7" y="15"/>
                  </a:lnTo>
                  <a:lnTo>
                    <a:pt x="11" y="9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200401" y="990601"/>
            <a:ext cx="1219199" cy="1447800"/>
            <a:chOff x="4112363" y="3448844"/>
            <a:chExt cx="1374037" cy="1776413"/>
          </a:xfrm>
        </p:grpSpPr>
        <p:sp>
          <p:nvSpPr>
            <p:cNvPr id="12" name="Freeform 32"/>
            <p:cNvSpPr>
              <a:spLocks/>
            </p:cNvSpPr>
            <p:nvPr/>
          </p:nvSpPr>
          <p:spPr bwMode="auto">
            <a:xfrm>
              <a:off x="4328494" y="3448844"/>
              <a:ext cx="857130" cy="268288"/>
            </a:xfrm>
            <a:custGeom>
              <a:avLst/>
              <a:gdLst>
                <a:gd name="T0" fmla="*/ 2147483647 w 2085"/>
                <a:gd name="T1" fmla="*/ 2147483647 h 675"/>
                <a:gd name="T2" fmla="*/ 2147483647 w 2085"/>
                <a:gd name="T3" fmla="*/ 2147483647 h 675"/>
                <a:gd name="T4" fmla="*/ 2147483647 w 2085"/>
                <a:gd name="T5" fmla="*/ 2147483647 h 675"/>
                <a:gd name="T6" fmla="*/ 2147483647 w 2085"/>
                <a:gd name="T7" fmla="*/ 2147483647 h 675"/>
                <a:gd name="T8" fmla="*/ 2147483647 w 2085"/>
                <a:gd name="T9" fmla="*/ 2147483647 h 675"/>
                <a:gd name="T10" fmla="*/ 2147483647 w 2085"/>
                <a:gd name="T11" fmla="*/ 2147483647 h 675"/>
                <a:gd name="T12" fmla="*/ 2147483647 w 2085"/>
                <a:gd name="T13" fmla="*/ 2147483647 h 675"/>
                <a:gd name="T14" fmla="*/ 2147483647 w 2085"/>
                <a:gd name="T15" fmla="*/ 2147483647 h 675"/>
                <a:gd name="T16" fmla="*/ 2147483647 w 2085"/>
                <a:gd name="T17" fmla="*/ 2147483647 h 675"/>
                <a:gd name="T18" fmla="*/ 2147483647 w 2085"/>
                <a:gd name="T19" fmla="*/ 2147483647 h 675"/>
                <a:gd name="T20" fmla="*/ 2147483647 w 2085"/>
                <a:gd name="T21" fmla="*/ 2147483647 h 675"/>
                <a:gd name="T22" fmla="*/ 2147483647 w 2085"/>
                <a:gd name="T23" fmla="*/ 2147483647 h 675"/>
                <a:gd name="T24" fmla="*/ 2147483647 w 2085"/>
                <a:gd name="T25" fmla="*/ 2147483647 h 675"/>
                <a:gd name="T26" fmla="*/ 2147483647 w 2085"/>
                <a:gd name="T27" fmla="*/ 2147483647 h 675"/>
                <a:gd name="T28" fmla="*/ 2147483647 w 2085"/>
                <a:gd name="T29" fmla="*/ 2147483647 h 675"/>
                <a:gd name="T30" fmla="*/ 2147483647 w 2085"/>
                <a:gd name="T31" fmla="*/ 2147483647 h 675"/>
                <a:gd name="T32" fmla="*/ 2147483647 w 2085"/>
                <a:gd name="T33" fmla="*/ 2147483647 h 675"/>
                <a:gd name="T34" fmla="*/ 2147483647 w 2085"/>
                <a:gd name="T35" fmla="*/ 2147483647 h 675"/>
                <a:gd name="T36" fmla="*/ 2147483647 w 2085"/>
                <a:gd name="T37" fmla="*/ 2147483647 h 675"/>
                <a:gd name="T38" fmla="*/ 2147483647 w 2085"/>
                <a:gd name="T39" fmla="*/ 2147483647 h 675"/>
                <a:gd name="T40" fmla="*/ 2147483647 w 2085"/>
                <a:gd name="T41" fmla="*/ 2147483647 h 675"/>
                <a:gd name="T42" fmla="*/ 2147483647 w 2085"/>
                <a:gd name="T43" fmla="*/ 2147483647 h 675"/>
                <a:gd name="T44" fmla="*/ 2147483647 w 2085"/>
                <a:gd name="T45" fmla="*/ 2147483647 h 675"/>
                <a:gd name="T46" fmla="*/ 2147483647 w 2085"/>
                <a:gd name="T47" fmla="*/ 2147483647 h 675"/>
                <a:gd name="T48" fmla="*/ 2147483647 w 2085"/>
                <a:gd name="T49" fmla="*/ 2147483647 h 675"/>
                <a:gd name="T50" fmla="*/ 2147483647 w 2085"/>
                <a:gd name="T51" fmla="*/ 2147483647 h 675"/>
                <a:gd name="T52" fmla="*/ 2147483647 w 2085"/>
                <a:gd name="T53" fmla="*/ 2147483647 h 675"/>
                <a:gd name="T54" fmla="*/ 2147483647 w 2085"/>
                <a:gd name="T55" fmla="*/ 2147483647 h 675"/>
                <a:gd name="T56" fmla="*/ 2147483647 w 2085"/>
                <a:gd name="T57" fmla="*/ 2147483647 h 675"/>
                <a:gd name="T58" fmla="*/ 2147483647 w 2085"/>
                <a:gd name="T59" fmla="*/ 2147483647 h 675"/>
                <a:gd name="T60" fmla="*/ 2147483647 w 2085"/>
                <a:gd name="T61" fmla="*/ 2147483647 h 675"/>
                <a:gd name="T62" fmla="*/ 2147483647 w 2085"/>
                <a:gd name="T63" fmla="*/ 2147483647 h 675"/>
                <a:gd name="T64" fmla="*/ 2147483647 w 2085"/>
                <a:gd name="T65" fmla="*/ 2147483647 h 675"/>
                <a:gd name="T66" fmla="*/ 2147483647 w 2085"/>
                <a:gd name="T67" fmla="*/ 2147483647 h 675"/>
                <a:gd name="T68" fmla="*/ 2147483647 w 2085"/>
                <a:gd name="T69" fmla="*/ 2147483647 h 675"/>
                <a:gd name="T70" fmla="*/ 2147483647 w 2085"/>
                <a:gd name="T71" fmla="*/ 2147483647 h 675"/>
                <a:gd name="T72" fmla="*/ 2147483647 w 2085"/>
                <a:gd name="T73" fmla="*/ 2147483647 h 675"/>
                <a:gd name="T74" fmla="*/ 2147483647 w 2085"/>
                <a:gd name="T75" fmla="*/ 2147483647 h 675"/>
                <a:gd name="T76" fmla="*/ 2147483647 w 2085"/>
                <a:gd name="T77" fmla="*/ 2147483647 h 675"/>
                <a:gd name="T78" fmla="*/ 2147483647 w 2085"/>
                <a:gd name="T79" fmla="*/ 2147483647 h 675"/>
                <a:gd name="T80" fmla="*/ 2147483647 w 2085"/>
                <a:gd name="T81" fmla="*/ 2147483647 h 675"/>
                <a:gd name="T82" fmla="*/ 2147483647 w 2085"/>
                <a:gd name="T83" fmla="*/ 2147483647 h 675"/>
                <a:gd name="T84" fmla="*/ 2147483647 w 2085"/>
                <a:gd name="T85" fmla="*/ 2147483647 h 675"/>
                <a:gd name="T86" fmla="*/ 2147483647 w 2085"/>
                <a:gd name="T87" fmla="*/ 2147483647 h 675"/>
                <a:gd name="T88" fmla="*/ 2147483647 w 2085"/>
                <a:gd name="T89" fmla="*/ 2147483647 h 675"/>
                <a:gd name="T90" fmla="*/ 2147483647 w 2085"/>
                <a:gd name="T91" fmla="*/ 2147483647 h 675"/>
                <a:gd name="T92" fmla="*/ 2147483647 w 2085"/>
                <a:gd name="T93" fmla="*/ 2147483647 h 675"/>
                <a:gd name="T94" fmla="*/ 2147483647 w 2085"/>
                <a:gd name="T95" fmla="*/ 2147483647 h 675"/>
                <a:gd name="T96" fmla="*/ 2147483647 w 2085"/>
                <a:gd name="T97" fmla="*/ 2147483647 h 675"/>
                <a:gd name="T98" fmla="*/ 2147483647 w 2085"/>
                <a:gd name="T99" fmla="*/ 2147483647 h 675"/>
                <a:gd name="T100" fmla="*/ 2147483647 w 2085"/>
                <a:gd name="T101" fmla="*/ 2147483647 h 675"/>
                <a:gd name="T102" fmla="*/ 2147483647 w 2085"/>
                <a:gd name="T103" fmla="*/ 2147483647 h 675"/>
                <a:gd name="T104" fmla="*/ 2147483647 w 2085"/>
                <a:gd name="T105" fmla="*/ 2147483647 h 675"/>
                <a:gd name="T106" fmla="*/ 2147483647 w 2085"/>
                <a:gd name="T107" fmla="*/ 2147483647 h 675"/>
                <a:gd name="T108" fmla="*/ 2147483647 w 2085"/>
                <a:gd name="T109" fmla="*/ 2147483647 h 675"/>
                <a:gd name="T110" fmla="*/ 2147483647 w 2085"/>
                <a:gd name="T111" fmla="*/ 2147483647 h 675"/>
                <a:gd name="T112" fmla="*/ 2147483647 w 2085"/>
                <a:gd name="T113" fmla="*/ 0 h 675"/>
                <a:gd name="T114" fmla="*/ 2147483647 w 2085"/>
                <a:gd name="T115" fmla="*/ 0 h 6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85"/>
                <a:gd name="T175" fmla="*/ 0 h 675"/>
                <a:gd name="T176" fmla="*/ 2085 w 2085"/>
                <a:gd name="T177" fmla="*/ 675 h 6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85" h="675">
                  <a:moveTo>
                    <a:pt x="1685" y="0"/>
                  </a:moveTo>
                  <a:lnTo>
                    <a:pt x="1689" y="0"/>
                  </a:lnTo>
                  <a:lnTo>
                    <a:pt x="1695" y="2"/>
                  </a:lnTo>
                  <a:lnTo>
                    <a:pt x="1703" y="4"/>
                  </a:lnTo>
                  <a:lnTo>
                    <a:pt x="1710" y="6"/>
                  </a:lnTo>
                  <a:lnTo>
                    <a:pt x="1718" y="7"/>
                  </a:lnTo>
                  <a:lnTo>
                    <a:pt x="1728" y="11"/>
                  </a:lnTo>
                  <a:lnTo>
                    <a:pt x="1739" y="15"/>
                  </a:lnTo>
                  <a:lnTo>
                    <a:pt x="1751" y="19"/>
                  </a:lnTo>
                  <a:lnTo>
                    <a:pt x="1764" y="23"/>
                  </a:lnTo>
                  <a:lnTo>
                    <a:pt x="1777" y="29"/>
                  </a:lnTo>
                  <a:lnTo>
                    <a:pt x="1793" y="34"/>
                  </a:lnTo>
                  <a:lnTo>
                    <a:pt x="1808" y="42"/>
                  </a:lnTo>
                  <a:lnTo>
                    <a:pt x="1824" y="48"/>
                  </a:lnTo>
                  <a:lnTo>
                    <a:pt x="1841" y="55"/>
                  </a:lnTo>
                  <a:lnTo>
                    <a:pt x="1860" y="65"/>
                  </a:lnTo>
                  <a:lnTo>
                    <a:pt x="1879" y="73"/>
                  </a:lnTo>
                  <a:lnTo>
                    <a:pt x="1904" y="92"/>
                  </a:lnTo>
                  <a:lnTo>
                    <a:pt x="1927" y="109"/>
                  </a:lnTo>
                  <a:lnTo>
                    <a:pt x="1948" y="126"/>
                  </a:lnTo>
                  <a:lnTo>
                    <a:pt x="1969" y="144"/>
                  </a:lnTo>
                  <a:lnTo>
                    <a:pt x="1987" y="161"/>
                  </a:lnTo>
                  <a:lnTo>
                    <a:pt x="2004" y="176"/>
                  </a:lnTo>
                  <a:lnTo>
                    <a:pt x="2019" y="192"/>
                  </a:lnTo>
                  <a:lnTo>
                    <a:pt x="2033" y="207"/>
                  </a:lnTo>
                  <a:lnTo>
                    <a:pt x="2044" y="221"/>
                  </a:lnTo>
                  <a:lnTo>
                    <a:pt x="2056" y="234"/>
                  </a:lnTo>
                  <a:lnTo>
                    <a:pt x="2064" y="247"/>
                  </a:lnTo>
                  <a:lnTo>
                    <a:pt x="2071" y="261"/>
                  </a:lnTo>
                  <a:lnTo>
                    <a:pt x="2077" y="272"/>
                  </a:lnTo>
                  <a:lnTo>
                    <a:pt x="2081" y="284"/>
                  </a:lnTo>
                  <a:lnTo>
                    <a:pt x="2083" y="293"/>
                  </a:lnTo>
                  <a:lnTo>
                    <a:pt x="2085" y="305"/>
                  </a:lnTo>
                  <a:lnTo>
                    <a:pt x="2083" y="315"/>
                  </a:lnTo>
                  <a:lnTo>
                    <a:pt x="2079" y="322"/>
                  </a:lnTo>
                  <a:lnTo>
                    <a:pt x="2075" y="332"/>
                  </a:lnTo>
                  <a:lnTo>
                    <a:pt x="2069" y="340"/>
                  </a:lnTo>
                  <a:lnTo>
                    <a:pt x="2062" y="347"/>
                  </a:lnTo>
                  <a:lnTo>
                    <a:pt x="2052" y="353"/>
                  </a:lnTo>
                  <a:lnTo>
                    <a:pt x="2042" y="359"/>
                  </a:lnTo>
                  <a:lnTo>
                    <a:pt x="2031" y="364"/>
                  </a:lnTo>
                  <a:lnTo>
                    <a:pt x="2017" y="370"/>
                  </a:lnTo>
                  <a:lnTo>
                    <a:pt x="2004" y="374"/>
                  </a:lnTo>
                  <a:lnTo>
                    <a:pt x="1989" y="378"/>
                  </a:lnTo>
                  <a:lnTo>
                    <a:pt x="1971" y="382"/>
                  </a:lnTo>
                  <a:lnTo>
                    <a:pt x="1952" y="384"/>
                  </a:lnTo>
                  <a:lnTo>
                    <a:pt x="1933" y="388"/>
                  </a:lnTo>
                  <a:lnTo>
                    <a:pt x="1912" y="389"/>
                  </a:lnTo>
                  <a:lnTo>
                    <a:pt x="1891" y="391"/>
                  </a:lnTo>
                  <a:lnTo>
                    <a:pt x="1849" y="391"/>
                  </a:lnTo>
                  <a:lnTo>
                    <a:pt x="1806" y="393"/>
                  </a:lnTo>
                  <a:lnTo>
                    <a:pt x="1762" y="397"/>
                  </a:lnTo>
                  <a:lnTo>
                    <a:pt x="1718" y="401"/>
                  </a:lnTo>
                  <a:lnTo>
                    <a:pt x="1672" y="405"/>
                  </a:lnTo>
                  <a:lnTo>
                    <a:pt x="1628" y="409"/>
                  </a:lnTo>
                  <a:lnTo>
                    <a:pt x="1580" y="412"/>
                  </a:lnTo>
                  <a:lnTo>
                    <a:pt x="1534" y="418"/>
                  </a:lnTo>
                  <a:lnTo>
                    <a:pt x="1486" y="424"/>
                  </a:lnTo>
                  <a:lnTo>
                    <a:pt x="1438" y="432"/>
                  </a:lnTo>
                  <a:lnTo>
                    <a:pt x="1388" y="439"/>
                  </a:lnTo>
                  <a:lnTo>
                    <a:pt x="1338" y="447"/>
                  </a:lnTo>
                  <a:lnTo>
                    <a:pt x="1286" y="455"/>
                  </a:lnTo>
                  <a:lnTo>
                    <a:pt x="1236" y="464"/>
                  </a:lnTo>
                  <a:lnTo>
                    <a:pt x="1184" y="472"/>
                  </a:lnTo>
                  <a:lnTo>
                    <a:pt x="1131" y="484"/>
                  </a:lnTo>
                  <a:lnTo>
                    <a:pt x="1100" y="487"/>
                  </a:lnTo>
                  <a:lnTo>
                    <a:pt x="1069" y="493"/>
                  </a:lnTo>
                  <a:lnTo>
                    <a:pt x="1035" y="501"/>
                  </a:lnTo>
                  <a:lnTo>
                    <a:pt x="1002" y="508"/>
                  </a:lnTo>
                  <a:lnTo>
                    <a:pt x="965" y="516"/>
                  </a:lnTo>
                  <a:lnTo>
                    <a:pt x="929" y="524"/>
                  </a:lnTo>
                  <a:lnTo>
                    <a:pt x="891" y="533"/>
                  </a:lnTo>
                  <a:lnTo>
                    <a:pt x="852" y="541"/>
                  </a:lnTo>
                  <a:lnTo>
                    <a:pt x="812" y="553"/>
                  </a:lnTo>
                  <a:lnTo>
                    <a:pt x="770" y="562"/>
                  </a:lnTo>
                  <a:lnTo>
                    <a:pt x="727" y="574"/>
                  </a:lnTo>
                  <a:lnTo>
                    <a:pt x="683" y="587"/>
                  </a:lnTo>
                  <a:lnTo>
                    <a:pt x="637" y="599"/>
                  </a:lnTo>
                  <a:lnTo>
                    <a:pt x="591" y="612"/>
                  </a:lnTo>
                  <a:lnTo>
                    <a:pt x="543" y="627"/>
                  </a:lnTo>
                  <a:lnTo>
                    <a:pt x="493" y="641"/>
                  </a:lnTo>
                  <a:lnTo>
                    <a:pt x="476" y="649"/>
                  </a:lnTo>
                  <a:lnTo>
                    <a:pt x="459" y="654"/>
                  </a:lnTo>
                  <a:lnTo>
                    <a:pt x="445" y="660"/>
                  </a:lnTo>
                  <a:lnTo>
                    <a:pt x="432" y="666"/>
                  </a:lnTo>
                  <a:lnTo>
                    <a:pt x="420" y="670"/>
                  </a:lnTo>
                  <a:lnTo>
                    <a:pt x="416" y="672"/>
                  </a:lnTo>
                  <a:lnTo>
                    <a:pt x="413" y="672"/>
                  </a:lnTo>
                  <a:lnTo>
                    <a:pt x="409" y="674"/>
                  </a:lnTo>
                  <a:lnTo>
                    <a:pt x="405" y="674"/>
                  </a:lnTo>
                  <a:lnTo>
                    <a:pt x="401" y="674"/>
                  </a:lnTo>
                  <a:lnTo>
                    <a:pt x="399" y="675"/>
                  </a:lnTo>
                  <a:lnTo>
                    <a:pt x="384" y="674"/>
                  </a:lnTo>
                  <a:lnTo>
                    <a:pt x="368" y="674"/>
                  </a:lnTo>
                  <a:lnTo>
                    <a:pt x="353" y="672"/>
                  </a:lnTo>
                  <a:lnTo>
                    <a:pt x="336" y="670"/>
                  </a:lnTo>
                  <a:lnTo>
                    <a:pt x="320" y="668"/>
                  </a:lnTo>
                  <a:lnTo>
                    <a:pt x="303" y="664"/>
                  </a:lnTo>
                  <a:lnTo>
                    <a:pt x="288" y="660"/>
                  </a:lnTo>
                  <a:lnTo>
                    <a:pt x="272" y="654"/>
                  </a:lnTo>
                  <a:lnTo>
                    <a:pt x="255" y="651"/>
                  </a:lnTo>
                  <a:lnTo>
                    <a:pt x="240" y="645"/>
                  </a:lnTo>
                  <a:lnTo>
                    <a:pt x="224" y="637"/>
                  </a:lnTo>
                  <a:lnTo>
                    <a:pt x="207" y="631"/>
                  </a:lnTo>
                  <a:lnTo>
                    <a:pt x="192" y="622"/>
                  </a:lnTo>
                  <a:lnTo>
                    <a:pt x="176" y="614"/>
                  </a:lnTo>
                  <a:lnTo>
                    <a:pt x="161" y="604"/>
                  </a:lnTo>
                  <a:lnTo>
                    <a:pt x="146" y="595"/>
                  </a:lnTo>
                  <a:lnTo>
                    <a:pt x="128" y="587"/>
                  </a:lnTo>
                  <a:lnTo>
                    <a:pt x="111" y="578"/>
                  </a:lnTo>
                  <a:lnTo>
                    <a:pt x="96" y="570"/>
                  </a:lnTo>
                  <a:lnTo>
                    <a:pt x="82" y="560"/>
                  </a:lnTo>
                  <a:lnTo>
                    <a:pt x="69" y="551"/>
                  </a:lnTo>
                  <a:lnTo>
                    <a:pt x="57" y="543"/>
                  </a:lnTo>
                  <a:lnTo>
                    <a:pt x="48" y="533"/>
                  </a:lnTo>
                  <a:lnTo>
                    <a:pt x="38" y="526"/>
                  </a:lnTo>
                  <a:lnTo>
                    <a:pt x="29" y="516"/>
                  </a:lnTo>
                  <a:lnTo>
                    <a:pt x="21" y="508"/>
                  </a:lnTo>
                  <a:lnTo>
                    <a:pt x="15" y="499"/>
                  </a:lnTo>
                  <a:lnTo>
                    <a:pt x="9" y="491"/>
                  </a:lnTo>
                  <a:lnTo>
                    <a:pt x="6" y="482"/>
                  </a:lnTo>
                  <a:lnTo>
                    <a:pt x="2" y="474"/>
                  </a:lnTo>
                  <a:lnTo>
                    <a:pt x="2" y="464"/>
                  </a:lnTo>
                  <a:lnTo>
                    <a:pt x="0" y="457"/>
                  </a:lnTo>
                  <a:lnTo>
                    <a:pt x="2" y="453"/>
                  </a:lnTo>
                  <a:lnTo>
                    <a:pt x="2" y="449"/>
                  </a:lnTo>
                  <a:lnTo>
                    <a:pt x="4" y="445"/>
                  </a:lnTo>
                  <a:lnTo>
                    <a:pt x="8" y="441"/>
                  </a:lnTo>
                  <a:lnTo>
                    <a:pt x="11" y="437"/>
                  </a:lnTo>
                  <a:lnTo>
                    <a:pt x="17" y="434"/>
                  </a:lnTo>
                  <a:lnTo>
                    <a:pt x="23" y="430"/>
                  </a:lnTo>
                  <a:lnTo>
                    <a:pt x="29" y="426"/>
                  </a:lnTo>
                  <a:lnTo>
                    <a:pt x="36" y="424"/>
                  </a:lnTo>
                  <a:lnTo>
                    <a:pt x="44" y="420"/>
                  </a:lnTo>
                  <a:lnTo>
                    <a:pt x="54" y="416"/>
                  </a:lnTo>
                  <a:lnTo>
                    <a:pt x="63" y="412"/>
                  </a:lnTo>
                  <a:lnTo>
                    <a:pt x="75" y="409"/>
                  </a:lnTo>
                  <a:lnTo>
                    <a:pt x="86" y="405"/>
                  </a:lnTo>
                  <a:lnTo>
                    <a:pt x="98" y="401"/>
                  </a:lnTo>
                  <a:lnTo>
                    <a:pt x="111" y="397"/>
                  </a:lnTo>
                  <a:lnTo>
                    <a:pt x="211" y="376"/>
                  </a:lnTo>
                  <a:lnTo>
                    <a:pt x="311" y="355"/>
                  </a:lnTo>
                  <a:lnTo>
                    <a:pt x="407" y="334"/>
                  </a:lnTo>
                  <a:lnTo>
                    <a:pt x="501" y="313"/>
                  </a:lnTo>
                  <a:lnTo>
                    <a:pt x="593" y="292"/>
                  </a:lnTo>
                  <a:lnTo>
                    <a:pt x="681" y="270"/>
                  </a:lnTo>
                  <a:lnTo>
                    <a:pt x="770" y="249"/>
                  </a:lnTo>
                  <a:lnTo>
                    <a:pt x="854" y="228"/>
                  </a:lnTo>
                  <a:lnTo>
                    <a:pt x="937" y="209"/>
                  </a:lnTo>
                  <a:lnTo>
                    <a:pt x="1017" y="188"/>
                  </a:lnTo>
                  <a:lnTo>
                    <a:pt x="1096" y="167"/>
                  </a:lnTo>
                  <a:lnTo>
                    <a:pt x="1173" y="148"/>
                  </a:lnTo>
                  <a:lnTo>
                    <a:pt x="1246" y="126"/>
                  </a:lnTo>
                  <a:lnTo>
                    <a:pt x="1317" y="107"/>
                  </a:lnTo>
                  <a:lnTo>
                    <a:pt x="1386" y="86"/>
                  </a:lnTo>
                  <a:lnTo>
                    <a:pt x="1453" y="67"/>
                  </a:lnTo>
                  <a:lnTo>
                    <a:pt x="1474" y="57"/>
                  </a:lnTo>
                  <a:lnTo>
                    <a:pt x="1495" y="50"/>
                  </a:lnTo>
                  <a:lnTo>
                    <a:pt x="1516" y="42"/>
                  </a:lnTo>
                  <a:lnTo>
                    <a:pt x="1536" y="36"/>
                  </a:lnTo>
                  <a:lnTo>
                    <a:pt x="1553" y="30"/>
                  </a:lnTo>
                  <a:lnTo>
                    <a:pt x="1570" y="25"/>
                  </a:lnTo>
                  <a:lnTo>
                    <a:pt x="1587" y="19"/>
                  </a:lnTo>
                  <a:lnTo>
                    <a:pt x="1601" y="15"/>
                  </a:lnTo>
                  <a:lnTo>
                    <a:pt x="1616" y="11"/>
                  </a:lnTo>
                  <a:lnTo>
                    <a:pt x="1630" y="9"/>
                  </a:lnTo>
                  <a:lnTo>
                    <a:pt x="1641" y="6"/>
                  </a:lnTo>
                  <a:lnTo>
                    <a:pt x="1651" y="4"/>
                  </a:lnTo>
                  <a:lnTo>
                    <a:pt x="1662" y="2"/>
                  </a:lnTo>
                  <a:lnTo>
                    <a:pt x="1670" y="2"/>
                  </a:lnTo>
                  <a:lnTo>
                    <a:pt x="1678" y="0"/>
                  </a:lnTo>
                  <a:lnTo>
                    <a:pt x="16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33"/>
            <p:cNvSpPr>
              <a:spLocks/>
            </p:cNvSpPr>
            <p:nvPr/>
          </p:nvSpPr>
          <p:spPr bwMode="auto">
            <a:xfrm>
              <a:off x="4112363" y="3629819"/>
              <a:ext cx="457738" cy="1553369"/>
            </a:xfrm>
            <a:custGeom>
              <a:avLst/>
              <a:gdLst>
                <a:gd name="T0" fmla="*/ 2147483647 w 1113"/>
                <a:gd name="T1" fmla="*/ 2147483647 h 3914"/>
                <a:gd name="T2" fmla="*/ 2147483647 w 1113"/>
                <a:gd name="T3" fmla="*/ 2147483647 h 3914"/>
                <a:gd name="T4" fmla="*/ 2147483647 w 1113"/>
                <a:gd name="T5" fmla="*/ 2147483647 h 3914"/>
                <a:gd name="T6" fmla="*/ 2147483647 w 1113"/>
                <a:gd name="T7" fmla="*/ 2147483647 h 3914"/>
                <a:gd name="T8" fmla="*/ 2147483647 w 1113"/>
                <a:gd name="T9" fmla="*/ 2147483647 h 3914"/>
                <a:gd name="T10" fmla="*/ 2147483647 w 1113"/>
                <a:gd name="T11" fmla="*/ 2147483647 h 3914"/>
                <a:gd name="T12" fmla="*/ 2147483647 w 1113"/>
                <a:gd name="T13" fmla="*/ 2147483647 h 3914"/>
                <a:gd name="T14" fmla="*/ 2147483647 w 1113"/>
                <a:gd name="T15" fmla="*/ 2147483647 h 3914"/>
                <a:gd name="T16" fmla="*/ 2147483647 w 1113"/>
                <a:gd name="T17" fmla="*/ 2147483647 h 3914"/>
                <a:gd name="T18" fmla="*/ 2147483647 w 1113"/>
                <a:gd name="T19" fmla="*/ 2147483647 h 3914"/>
                <a:gd name="T20" fmla="*/ 2147483647 w 1113"/>
                <a:gd name="T21" fmla="*/ 2147483647 h 3914"/>
                <a:gd name="T22" fmla="*/ 2147483647 w 1113"/>
                <a:gd name="T23" fmla="*/ 2147483647 h 3914"/>
                <a:gd name="T24" fmla="*/ 2147483647 w 1113"/>
                <a:gd name="T25" fmla="*/ 2147483647 h 3914"/>
                <a:gd name="T26" fmla="*/ 2147483647 w 1113"/>
                <a:gd name="T27" fmla="*/ 2147483647 h 3914"/>
                <a:gd name="T28" fmla="*/ 2147483647 w 1113"/>
                <a:gd name="T29" fmla="*/ 2147483647 h 3914"/>
                <a:gd name="T30" fmla="*/ 2147483647 w 1113"/>
                <a:gd name="T31" fmla="*/ 2147483647 h 3914"/>
                <a:gd name="T32" fmla="*/ 2147483647 w 1113"/>
                <a:gd name="T33" fmla="*/ 2147483647 h 3914"/>
                <a:gd name="T34" fmla="*/ 2147483647 w 1113"/>
                <a:gd name="T35" fmla="*/ 2147483647 h 3914"/>
                <a:gd name="T36" fmla="*/ 2147483647 w 1113"/>
                <a:gd name="T37" fmla="*/ 2147483647 h 3914"/>
                <a:gd name="T38" fmla="*/ 2147483647 w 1113"/>
                <a:gd name="T39" fmla="*/ 2147483647 h 3914"/>
                <a:gd name="T40" fmla="*/ 2147483647 w 1113"/>
                <a:gd name="T41" fmla="*/ 2147483647 h 3914"/>
                <a:gd name="T42" fmla="*/ 2147483647 w 1113"/>
                <a:gd name="T43" fmla="*/ 2147483647 h 3914"/>
                <a:gd name="T44" fmla="*/ 2147483647 w 1113"/>
                <a:gd name="T45" fmla="*/ 2147483647 h 3914"/>
                <a:gd name="T46" fmla="*/ 2147483647 w 1113"/>
                <a:gd name="T47" fmla="*/ 2147483647 h 3914"/>
                <a:gd name="T48" fmla="*/ 2147483647 w 1113"/>
                <a:gd name="T49" fmla="*/ 2147483647 h 3914"/>
                <a:gd name="T50" fmla="*/ 2147483647 w 1113"/>
                <a:gd name="T51" fmla="*/ 2147483647 h 3914"/>
                <a:gd name="T52" fmla="*/ 2147483647 w 1113"/>
                <a:gd name="T53" fmla="*/ 2147483647 h 3914"/>
                <a:gd name="T54" fmla="*/ 2147483647 w 1113"/>
                <a:gd name="T55" fmla="*/ 2147483647 h 3914"/>
                <a:gd name="T56" fmla="*/ 2147483647 w 1113"/>
                <a:gd name="T57" fmla="*/ 2147483647 h 3914"/>
                <a:gd name="T58" fmla="*/ 2147483647 w 1113"/>
                <a:gd name="T59" fmla="*/ 2147483647 h 3914"/>
                <a:gd name="T60" fmla="*/ 2147483647 w 1113"/>
                <a:gd name="T61" fmla="*/ 2147483647 h 3914"/>
                <a:gd name="T62" fmla="*/ 0 w 1113"/>
                <a:gd name="T63" fmla="*/ 2147483647 h 3914"/>
                <a:gd name="T64" fmla="*/ 2147483647 w 1113"/>
                <a:gd name="T65" fmla="*/ 2147483647 h 3914"/>
                <a:gd name="T66" fmla="*/ 2147483647 w 1113"/>
                <a:gd name="T67" fmla="*/ 2147483647 h 3914"/>
                <a:gd name="T68" fmla="*/ 2147483647 w 1113"/>
                <a:gd name="T69" fmla="*/ 2147483647 h 3914"/>
                <a:gd name="T70" fmla="*/ 2147483647 w 1113"/>
                <a:gd name="T71" fmla="*/ 2147483647 h 3914"/>
                <a:gd name="T72" fmla="*/ 2147483647 w 1113"/>
                <a:gd name="T73" fmla="*/ 2147483647 h 3914"/>
                <a:gd name="T74" fmla="*/ 2147483647 w 1113"/>
                <a:gd name="T75" fmla="*/ 2147483647 h 3914"/>
                <a:gd name="T76" fmla="*/ 2147483647 w 1113"/>
                <a:gd name="T77" fmla="*/ 2147483647 h 3914"/>
                <a:gd name="T78" fmla="*/ 2147483647 w 1113"/>
                <a:gd name="T79" fmla="*/ 2147483647 h 3914"/>
                <a:gd name="T80" fmla="*/ 2147483647 w 1113"/>
                <a:gd name="T81" fmla="*/ 2147483647 h 3914"/>
                <a:gd name="T82" fmla="*/ 2147483647 w 1113"/>
                <a:gd name="T83" fmla="*/ 2147483647 h 3914"/>
                <a:gd name="T84" fmla="*/ 2147483647 w 1113"/>
                <a:gd name="T85" fmla="*/ 2147483647 h 3914"/>
                <a:gd name="T86" fmla="*/ 2147483647 w 1113"/>
                <a:gd name="T87" fmla="*/ 2147483647 h 3914"/>
                <a:gd name="T88" fmla="*/ 2147483647 w 1113"/>
                <a:gd name="T89" fmla="*/ 2147483647 h 3914"/>
                <a:gd name="T90" fmla="*/ 2147483647 w 1113"/>
                <a:gd name="T91" fmla="*/ 2147483647 h 3914"/>
                <a:gd name="T92" fmla="*/ 2147483647 w 1113"/>
                <a:gd name="T93" fmla="*/ 2147483647 h 3914"/>
                <a:gd name="T94" fmla="*/ 2147483647 w 1113"/>
                <a:gd name="T95" fmla="*/ 2147483647 h 3914"/>
                <a:gd name="T96" fmla="*/ 2147483647 w 1113"/>
                <a:gd name="T97" fmla="*/ 2147483647 h 3914"/>
                <a:gd name="T98" fmla="*/ 2147483647 w 1113"/>
                <a:gd name="T99" fmla="*/ 2147483647 h 3914"/>
                <a:gd name="T100" fmla="*/ 2147483647 w 1113"/>
                <a:gd name="T101" fmla="*/ 2147483647 h 3914"/>
                <a:gd name="T102" fmla="*/ 2147483647 w 1113"/>
                <a:gd name="T103" fmla="*/ 2147483647 h 3914"/>
                <a:gd name="T104" fmla="*/ 2147483647 w 1113"/>
                <a:gd name="T105" fmla="*/ 2147483647 h 3914"/>
                <a:gd name="T106" fmla="*/ 2147483647 w 1113"/>
                <a:gd name="T107" fmla="*/ 2147483647 h 3914"/>
                <a:gd name="T108" fmla="*/ 2147483647 w 1113"/>
                <a:gd name="T109" fmla="*/ 2147483647 h 3914"/>
                <a:gd name="T110" fmla="*/ 2147483647 w 1113"/>
                <a:gd name="T111" fmla="*/ 2147483647 h 3914"/>
                <a:gd name="T112" fmla="*/ 2147483647 w 1113"/>
                <a:gd name="T113" fmla="*/ 2147483647 h 3914"/>
                <a:gd name="T114" fmla="*/ 2147483647 w 1113"/>
                <a:gd name="T115" fmla="*/ 0 h 39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3"/>
                <a:gd name="T175" fmla="*/ 0 h 3914"/>
                <a:gd name="T176" fmla="*/ 1113 w 1113"/>
                <a:gd name="T177" fmla="*/ 3914 h 39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3" h="3914">
                  <a:moveTo>
                    <a:pt x="710" y="0"/>
                  </a:moveTo>
                  <a:lnTo>
                    <a:pt x="722" y="0"/>
                  </a:lnTo>
                  <a:lnTo>
                    <a:pt x="733" y="0"/>
                  </a:lnTo>
                  <a:lnTo>
                    <a:pt x="747" y="2"/>
                  </a:lnTo>
                  <a:lnTo>
                    <a:pt x="760" y="3"/>
                  </a:lnTo>
                  <a:lnTo>
                    <a:pt x="774" y="7"/>
                  </a:lnTo>
                  <a:lnTo>
                    <a:pt x="787" y="11"/>
                  </a:lnTo>
                  <a:lnTo>
                    <a:pt x="802" y="15"/>
                  </a:lnTo>
                  <a:lnTo>
                    <a:pt x="818" y="19"/>
                  </a:lnTo>
                  <a:lnTo>
                    <a:pt x="835" y="25"/>
                  </a:lnTo>
                  <a:lnTo>
                    <a:pt x="850" y="32"/>
                  </a:lnTo>
                  <a:lnTo>
                    <a:pt x="868" y="38"/>
                  </a:lnTo>
                  <a:lnTo>
                    <a:pt x="887" y="46"/>
                  </a:lnTo>
                  <a:lnTo>
                    <a:pt x="904" y="55"/>
                  </a:lnTo>
                  <a:lnTo>
                    <a:pt x="923" y="65"/>
                  </a:lnTo>
                  <a:lnTo>
                    <a:pt x="944" y="75"/>
                  </a:lnTo>
                  <a:lnTo>
                    <a:pt x="964" y="86"/>
                  </a:lnTo>
                  <a:lnTo>
                    <a:pt x="983" y="94"/>
                  </a:lnTo>
                  <a:lnTo>
                    <a:pt x="1000" y="101"/>
                  </a:lnTo>
                  <a:lnTo>
                    <a:pt x="1015" y="109"/>
                  </a:lnTo>
                  <a:lnTo>
                    <a:pt x="1029" y="119"/>
                  </a:lnTo>
                  <a:lnTo>
                    <a:pt x="1042" y="126"/>
                  </a:lnTo>
                  <a:lnTo>
                    <a:pt x="1056" y="136"/>
                  </a:lnTo>
                  <a:lnTo>
                    <a:pt x="1067" y="146"/>
                  </a:lnTo>
                  <a:lnTo>
                    <a:pt x="1077" y="155"/>
                  </a:lnTo>
                  <a:lnTo>
                    <a:pt x="1084" y="165"/>
                  </a:lnTo>
                  <a:lnTo>
                    <a:pt x="1092" y="174"/>
                  </a:lnTo>
                  <a:lnTo>
                    <a:pt x="1100" y="184"/>
                  </a:lnTo>
                  <a:lnTo>
                    <a:pt x="1104" y="194"/>
                  </a:lnTo>
                  <a:lnTo>
                    <a:pt x="1109" y="205"/>
                  </a:lnTo>
                  <a:lnTo>
                    <a:pt x="1111" y="215"/>
                  </a:lnTo>
                  <a:lnTo>
                    <a:pt x="1113" y="226"/>
                  </a:lnTo>
                  <a:lnTo>
                    <a:pt x="1113" y="238"/>
                  </a:lnTo>
                  <a:lnTo>
                    <a:pt x="1113" y="249"/>
                  </a:lnTo>
                  <a:lnTo>
                    <a:pt x="1111" y="263"/>
                  </a:lnTo>
                  <a:lnTo>
                    <a:pt x="1109" y="278"/>
                  </a:lnTo>
                  <a:lnTo>
                    <a:pt x="1106" y="293"/>
                  </a:lnTo>
                  <a:lnTo>
                    <a:pt x="1102" y="309"/>
                  </a:lnTo>
                  <a:lnTo>
                    <a:pt x="1098" y="326"/>
                  </a:lnTo>
                  <a:lnTo>
                    <a:pt x="1092" y="343"/>
                  </a:lnTo>
                  <a:lnTo>
                    <a:pt x="1086" y="362"/>
                  </a:lnTo>
                  <a:lnTo>
                    <a:pt x="1083" y="380"/>
                  </a:lnTo>
                  <a:lnTo>
                    <a:pt x="1079" y="399"/>
                  </a:lnTo>
                  <a:lnTo>
                    <a:pt x="1075" y="418"/>
                  </a:lnTo>
                  <a:lnTo>
                    <a:pt x="1071" y="441"/>
                  </a:lnTo>
                  <a:lnTo>
                    <a:pt x="1069" y="464"/>
                  </a:lnTo>
                  <a:lnTo>
                    <a:pt x="1065" y="489"/>
                  </a:lnTo>
                  <a:lnTo>
                    <a:pt x="1063" y="518"/>
                  </a:lnTo>
                  <a:lnTo>
                    <a:pt x="1061" y="545"/>
                  </a:lnTo>
                  <a:lnTo>
                    <a:pt x="1060" y="576"/>
                  </a:lnTo>
                  <a:lnTo>
                    <a:pt x="1058" y="608"/>
                  </a:lnTo>
                  <a:lnTo>
                    <a:pt x="1056" y="641"/>
                  </a:lnTo>
                  <a:lnTo>
                    <a:pt x="1056" y="677"/>
                  </a:lnTo>
                  <a:lnTo>
                    <a:pt x="1054" y="714"/>
                  </a:lnTo>
                  <a:lnTo>
                    <a:pt x="1054" y="752"/>
                  </a:lnTo>
                  <a:lnTo>
                    <a:pt x="1054" y="791"/>
                  </a:lnTo>
                  <a:lnTo>
                    <a:pt x="1054" y="833"/>
                  </a:lnTo>
                  <a:lnTo>
                    <a:pt x="1052" y="917"/>
                  </a:lnTo>
                  <a:lnTo>
                    <a:pt x="1052" y="1002"/>
                  </a:lnTo>
                  <a:lnTo>
                    <a:pt x="1050" y="1084"/>
                  </a:lnTo>
                  <a:lnTo>
                    <a:pt x="1046" y="1167"/>
                  </a:lnTo>
                  <a:lnTo>
                    <a:pt x="1042" y="1247"/>
                  </a:lnTo>
                  <a:lnTo>
                    <a:pt x="1038" y="1328"/>
                  </a:lnTo>
                  <a:lnTo>
                    <a:pt x="1033" y="1409"/>
                  </a:lnTo>
                  <a:lnTo>
                    <a:pt x="1027" y="1485"/>
                  </a:lnTo>
                  <a:lnTo>
                    <a:pt x="1019" y="1564"/>
                  </a:lnTo>
                  <a:lnTo>
                    <a:pt x="1012" y="1639"/>
                  </a:lnTo>
                  <a:lnTo>
                    <a:pt x="1004" y="1714"/>
                  </a:lnTo>
                  <a:lnTo>
                    <a:pt x="994" y="1789"/>
                  </a:lnTo>
                  <a:lnTo>
                    <a:pt x="983" y="1862"/>
                  </a:lnTo>
                  <a:lnTo>
                    <a:pt x="973" y="1935"/>
                  </a:lnTo>
                  <a:lnTo>
                    <a:pt x="960" y="2006"/>
                  </a:lnTo>
                  <a:lnTo>
                    <a:pt x="948" y="2075"/>
                  </a:lnTo>
                  <a:lnTo>
                    <a:pt x="937" y="2144"/>
                  </a:lnTo>
                  <a:lnTo>
                    <a:pt x="925" y="2209"/>
                  </a:lnTo>
                  <a:lnTo>
                    <a:pt x="914" y="2276"/>
                  </a:lnTo>
                  <a:lnTo>
                    <a:pt x="900" y="2340"/>
                  </a:lnTo>
                  <a:lnTo>
                    <a:pt x="887" y="2405"/>
                  </a:lnTo>
                  <a:lnTo>
                    <a:pt x="871" y="2468"/>
                  </a:lnTo>
                  <a:lnTo>
                    <a:pt x="856" y="2530"/>
                  </a:lnTo>
                  <a:lnTo>
                    <a:pt x="841" y="2591"/>
                  </a:lnTo>
                  <a:lnTo>
                    <a:pt x="823" y="2653"/>
                  </a:lnTo>
                  <a:lnTo>
                    <a:pt x="806" y="2712"/>
                  </a:lnTo>
                  <a:lnTo>
                    <a:pt x="787" y="2772"/>
                  </a:lnTo>
                  <a:lnTo>
                    <a:pt x="768" y="2829"/>
                  </a:lnTo>
                  <a:lnTo>
                    <a:pt x="749" y="2887"/>
                  </a:lnTo>
                  <a:lnTo>
                    <a:pt x="729" y="2942"/>
                  </a:lnTo>
                  <a:lnTo>
                    <a:pt x="708" y="2998"/>
                  </a:lnTo>
                  <a:lnTo>
                    <a:pt x="687" y="3054"/>
                  </a:lnTo>
                  <a:lnTo>
                    <a:pt x="668" y="3104"/>
                  </a:lnTo>
                  <a:lnTo>
                    <a:pt x="647" y="3154"/>
                  </a:lnTo>
                  <a:lnTo>
                    <a:pt x="626" y="3202"/>
                  </a:lnTo>
                  <a:lnTo>
                    <a:pt x="605" y="3248"/>
                  </a:lnTo>
                  <a:lnTo>
                    <a:pt x="582" y="3294"/>
                  </a:lnTo>
                  <a:lnTo>
                    <a:pt x="558" y="3338"/>
                  </a:lnTo>
                  <a:lnTo>
                    <a:pt x="534" y="3382"/>
                  </a:lnTo>
                  <a:lnTo>
                    <a:pt x="511" y="3424"/>
                  </a:lnTo>
                  <a:lnTo>
                    <a:pt x="486" y="3465"/>
                  </a:lnTo>
                  <a:lnTo>
                    <a:pt x="461" y="3505"/>
                  </a:lnTo>
                  <a:lnTo>
                    <a:pt x="434" y="3543"/>
                  </a:lnTo>
                  <a:lnTo>
                    <a:pt x="409" y="3580"/>
                  </a:lnTo>
                  <a:lnTo>
                    <a:pt x="382" y="3616"/>
                  </a:lnTo>
                  <a:lnTo>
                    <a:pt x="355" y="3651"/>
                  </a:lnTo>
                  <a:lnTo>
                    <a:pt x="326" y="3683"/>
                  </a:lnTo>
                  <a:lnTo>
                    <a:pt x="299" y="3716"/>
                  </a:lnTo>
                  <a:lnTo>
                    <a:pt x="274" y="3739"/>
                  </a:lnTo>
                  <a:lnTo>
                    <a:pt x="249" y="3762"/>
                  </a:lnTo>
                  <a:lnTo>
                    <a:pt x="228" y="3783"/>
                  </a:lnTo>
                  <a:lnTo>
                    <a:pt x="205" y="3802"/>
                  </a:lnTo>
                  <a:lnTo>
                    <a:pt x="186" y="3820"/>
                  </a:lnTo>
                  <a:lnTo>
                    <a:pt x="167" y="3837"/>
                  </a:lnTo>
                  <a:lnTo>
                    <a:pt x="150" y="3850"/>
                  </a:lnTo>
                  <a:lnTo>
                    <a:pt x="132" y="3864"/>
                  </a:lnTo>
                  <a:lnTo>
                    <a:pt x="117" y="3875"/>
                  </a:lnTo>
                  <a:lnTo>
                    <a:pt x="102" y="3885"/>
                  </a:lnTo>
                  <a:lnTo>
                    <a:pt x="88" y="3895"/>
                  </a:lnTo>
                  <a:lnTo>
                    <a:pt x="77" y="3900"/>
                  </a:lnTo>
                  <a:lnTo>
                    <a:pt x="65" y="3906"/>
                  </a:lnTo>
                  <a:lnTo>
                    <a:pt x="56" y="3910"/>
                  </a:lnTo>
                  <a:lnTo>
                    <a:pt x="46" y="3912"/>
                  </a:lnTo>
                  <a:lnTo>
                    <a:pt x="38" y="3914"/>
                  </a:lnTo>
                  <a:lnTo>
                    <a:pt x="29" y="3914"/>
                  </a:lnTo>
                  <a:lnTo>
                    <a:pt x="21" y="3912"/>
                  </a:lnTo>
                  <a:lnTo>
                    <a:pt x="15" y="3910"/>
                  </a:lnTo>
                  <a:lnTo>
                    <a:pt x="9" y="3908"/>
                  </a:lnTo>
                  <a:lnTo>
                    <a:pt x="6" y="3904"/>
                  </a:lnTo>
                  <a:lnTo>
                    <a:pt x="2" y="3898"/>
                  </a:lnTo>
                  <a:lnTo>
                    <a:pt x="0" y="3895"/>
                  </a:lnTo>
                  <a:lnTo>
                    <a:pt x="0" y="3887"/>
                  </a:lnTo>
                  <a:lnTo>
                    <a:pt x="0" y="3881"/>
                  </a:lnTo>
                  <a:lnTo>
                    <a:pt x="4" y="3873"/>
                  </a:lnTo>
                  <a:lnTo>
                    <a:pt x="8" y="3866"/>
                  </a:lnTo>
                  <a:lnTo>
                    <a:pt x="11" y="3856"/>
                  </a:lnTo>
                  <a:lnTo>
                    <a:pt x="19" y="3845"/>
                  </a:lnTo>
                  <a:lnTo>
                    <a:pt x="27" y="3833"/>
                  </a:lnTo>
                  <a:lnTo>
                    <a:pt x="34" y="3818"/>
                  </a:lnTo>
                  <a:lnTo>
                    <a:pt x="40" y="3810"/>
                  </a:lnTo>
                  <a:lnTo>
                    <a:pt x="44" y="3801"/>
                  </a:lnTo>
                  <a:lnTo>
                    <a:pt x="77" y="3751"/>
                  </a:lnTo>
                  <a:lnTo>
                    <a:pt x="107" y="3699"/>
                  </a:lnTo>
                  <a:lnTo>
                    <a:pt x="136" y="3647"/>
                  </a:lnTo>
                  <a:lnTo>
                    <a:pt x="167" y="3595"/>
                  </a:lnTo>
                  <a:lnTo>
                    <a:pt x="196" y="3543"/>
                  </a:lnTo>
                  <a:lnTo>
                    <a:pt x="223" y="3490"/>
                  </a:lnTo>
                  <a:lnTo>
                    <a:pt x="249" y="3438"/>
                  </a:lnTo>
                  <a:lnTo>
                    <a:pt x="276" y="3384"/>
                  </a:lnTo>
                  <a:lnTo>
                    <a:pt x="301" y="3330"/>
                  </a:lnTo>
                  <a:lnTo>
                    <a:pt x="326" y="3276"/>
                  </a:lnTo>
                  <a:lnTo>
                    <a:pt x="349" y="3223"/>
                  </a:lnTo>
                  <a:lnTo>
                    <a:pt x="372" y="3169"/>
                  </a:lnTo>
                  <a:lnTo>
                    <a:pt x="395" y="3115"/>
                  </a:lnTo>
                  <a:lnTo>
                    <a:pt x="416" y="3060"/>
                  </a:lnTo>
                  <a:lnTo>
                    <a:pt x="436" y="3004"/>
                  </a:lnTo>
                  <a:lnTo>
                    <a:pt x="455" y="2948"/>
                  </a:lnTo>
                  <a:lnTo>
                    <a:pt x="476" y="2889"/>
                  </a:lnTo>
                  <a:lnTo>
                    <a:pt x="495" y="2829"/>
                  </a:lnTo>
                  <a:lnTo>
                    <a:pt x="514" y="2770"/>
                  </a:lnTo>
                  <a:lnTo>
                    <a:pt x="534" y="2708"/>
                  </a:lnTo>
                  <a:lnTo>
                    <a:pt x="551" y="2645"/>
                  </a:lnTo>
                  <a:lnTo>
                    <a:pt x="568" y="2582"/>
                  </a:lnTo>
                  <a:lnTo>
                    <a:pt x="583" y="2516"/>
                  </a:lnTo>
                  <a:lnTo>
                    <a:pt x="599" y="2453"/>
                  </a:lnTo>
                  <a:lnTo>
                    <a:pt x="614" y="2386"/>
                  </a:lnTo>
                  <a:lnTo>
                    <a:pt x="628" y="2319"/>
                  </a:lnTo>
                  <a:lnTo>
                    <a:pt x="639" y="2251"/>
                  </a:lnTo>
                  <a:lnTo>
                    <a:pt x="651" y="2182"/>
                  </a:lnTo>
                  <a:lnTo>
                    <a:pt x="662" y="2111"/>
                  </a:lnTo>
                  <a:lnTo>
                    <a:pt x="672" y="2042"/>
                  </a:lnTo>
                  <a:lnTo>
                    <a:pt x="679" y="1969"/>
                  </a:lnTo>
                  <a:lnTo>
                    <a:pt x="687" y="1896"/>
                  </a:lnTo>
                  <a:lnTo>
                    <a:pt x="695" y="1831"/>
                  </a:lnTo>
                  <a:lnTo>
                    <a:pt x="702" y="1766"/>
                  </a:lnTo>
                  <a:lnTo>
                    <a:pt x="710" y="1700"/>
                  </a:lnTo>
                  <a:lnTo>
                    <a:pt x="716" y="1633"/>
                  </a:lnTo>
                  <a:lnTo>
                    <a:pt x="722" y="1568"/>
                  </a:lnTo>
                  <a:lnTo>
                    <a:pt x="727" y="1503"/>
                  </a:lnTo>
                  <a:lnTo>
                    <a:pt x="733" y="1436"/>
                  </a:lnTo>
                  <a:lnTo>
                    <a:pt x="737" y="1370"/>
                  </a:lnTo>
                  <a:lnTo>
                    <a:pt x="741" y="1303"/>
                  </a:lnTo>
                  <a:lnTo>
                    <a:pt x="745" y="1236"/>
                  </a:lnTo>
                  <a:lnTo>
                    <a:pt x="747" y="1171"/>
                  </a:lnTo>
                  <a:lnTo>
                    <a:pt x="750" y="1103"/>
                  </a:lnTo>
                  <a:lnTo>
                    <a:pt x="752" y="1036"/>
                  </a:lnTo>
                  <a:lnTo>
                    <a:pt x="752" y="969"/>
                  </a:lnTo>
                  <a:lnTo>
                    <a:pt x="754" y="900"/>
                  </a:lnTo>
                  <a:lnTo>
                    <a:pt x="754" y="833"/>
                  </a:lnTo>
                  <a:lnTo>
                    <a:pt x="754" y="808"/>
                  </a:lnTo>
                  <a:lnTo>
                    <a:pt x="754" y="785"/>
                  </a:lnTo>
                  <a:lnTo>
                    <a:pt x="754" y="762"/>
                  </a:lnTo>
                  <a:lnTo>
                    <a:pt x="752" y="741"/>
                  </a:lnTo>
                  <a:lnTo>
                    <a:pt x="752" y="718"/>
                  </a:lnTo>
                  <a:lnTo>
                    <a:pt x="752" y="696"/>
                  </a:lnTo>
                  <a:lnTo>
                    <a:pt x="750" y="675"/>
                  </a:lnTo>
                  <a:lnTo>
                    <a:pt x="750" y="654"/>
                  </a:lnTo>
                  <a:lnTo>
                    <a:pt x="750" y="635"/>
                  </a:lnTo>
                  <a:lnTo>
                    <a:pt x="749" y="616"/>
                  </a:lnTo>
                  <a:lnTo>
                    <a:pt x="747" y="577"/>
                  </a:lnTo>
                  <a:lnTo>
                    <a:pt x="743" y="543"/>
                  </a:lnTo>
                  <a:lnTo>
                    <a:pt x="741" y="508"/>
                  </a:lnTo>
                  <a:lnTo>
                    <a:pt x="737" y="476"/>
                  </a:lnTo>
                  <a:lnTo>
                    <a:pt x="733" y="447"/>
                  </a:lnTo>
                  <a:lnTo>
                    <a:pt x="727" y="418"/>
                  </a:lnTo>
                  <a:lnTo>
                    <a:pt x="724" y="391"/>
                  </a:lnTo>
                  <a:lnTo>
                    <a:pt x="718" y="366"/>
                  </a:lnTo>
                  <a:lnTo>
                    <a:pt x="712" y="343"/>
                  </a:lnTo>
                  <a:lnTo>
                    <a:pt x="704" y="322"/>
                  </a:lnTo>
                  <a:lnTo>
                    <a:pt x="699" y="303"/>
                  </a:lnTo>
                  <a:lnTo>
                    <a:pt x="691" y="289"/>
                  </a:lnTo>
                  <a:lnTo>
                    <a:pt x="685" y="276"/>
                  </a:lnTo>
                  <a:lnTo>
                    <a:pt x="674" y="249"/>
                  </a:lnTo>
                  <a:lnTo>
                    <a:pt x="664" y="222"/>
                  </a:lnTo>
                  <a:lnTo>
                    <a:pt x="656" y="195"/>
                  </a:lnTo>
                  <a:lnTo>
                    <a:pt x="651" y="169"/>
                  </a:lnTo>
                  <a:lnTo>
                    <a:pt x="647" y="142"/>
                  </a:lnTo>
                  <a:lnTo>
                    <a:pt x="643" y="117"/>
                  </a:lnTo>
                  <a:lnTo>
                    <a:pt x="643" y="92"/>
                  </a:lnTo>
                  <a:lnTo>
                    <a:pt x="643" y="80"/>
                  </a:lnTo>
                  <a:lnTo>
                    <a:pt x="645" y="71"/>
                  </a:lnTo>
                  <a:lnTo>
                    <a:pt x="645" y="61"/>
                  </a:lnTo>
                  <a:lnTo>
                    <a:pt x="647" y="51"/>
                  </a:lnTo>
                  <a:lnTo>
                    <a:pt x="649" y="44"/>
                  </a:lnTo>
                  <a:lnTo>
                    <a:pt x="653" y="36"/>
                  </a:lnTo>
                  <a:lnTo>
                    <a:pt x="656" y="30"/>
                  </a:lnTo>
                  <a:lnTo>
                    <a:pt x="660" y="23"/>
                  </a:lnTo>
                  <a:lnTo>
                    <a:pt x="664" y="17"/>
                  </a:lnTo>
                  <a:lnTo>
                    <a:pt x="668" y="13"/>
                  </a:lnTo>
                  <a:lnTo>
                    <a:pt x="674" y="9"/>
                  </a:lnTo>
                  <a:lnTo>
                    <a:pt x="679" y="5"/>
                  </a:lnTo>
                  <a:lnTo>
                    <a:pt x="687" y="3"/>
                  </a:lnTo>
                  <a:lnTo>
                    <a:pt x="693" y="2"/>
                  </a:lnTo>
                  <a:lnTo>
                    <a:pt x="701" y="0"/>
                  </a:lnTo>
                  <a:lnTo>
                    <a:pt x="71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34"/>
            <p:cNvSpPr>
              <a:spLocks/>
            </p:cNvSpPr>
            <p:nvPr/>
          </p:nvSpPr>
          <p:spPr bwMode="auto">
            <a:xfrm>
              <a:off x="4325207" y="4028282"/>
              <a:ext cx="886714" cy="1166019"/>
            </a:xfrm>
            <a:custGeom>
              <a:avLst/>
              <a:gdLst>
                <a:gd name="T0" fmla="*/ 2147483647 w 2160"/>
                <a:gd name="T1" fmla="*/ 2147483647 h 2937"/>
                <a:gd name="T2" fmla="*/ 2147483647 w 2160"/>
                <a:gd name="T3" fmla="*/ 2147483647 h 2937"/>
                <a:gd name="T4" fmla="*/ 2147483647 w 2160"/>
                <a:gd name="T5" fmla="*/ 2147483647 h 2937"/>
                <a:gd name="T6" fmla="*/ 2147483647 w 2160"/>
                <a:gd name="T7" fmla="*/ 2147483647 h 2937"/>
                <a:gd name="T8" fmla="*/ 2147483647 w 2160"/>
                <a:gd name="T9" fmla="*/ 2147483647 h 2937"/>
                <a:gd name="T10" fmla="*/ 2147483647 w 2160"/>
                <a:gd name="T11" fmla="*/ 2147483647 h 2937"/>
                <a:gd name="T12" fmla="*/ 2147483647 w 2160"/>
                <a:gd name="T13" fmla="*/ 2147483647 h 2937"/>
                <a:gd name="T14" fmla="*/ 2147483647 w 2160"/>
                <a:gd name="T15" fmla="*/ 2147483647 h 2937"/>
                <a:gd name="T16" fmla="*/ 2147483647 w 2160"/>
                <a:gd name="T17" fmla="*/ 2147483647 h 2937"/>
                <a:gd name="T18" fmla="*/ 2147483647 w 2160"/>
                <a:gd name="T19" fmla="*/ 2147483647 h 2937"/>
                <a:gd name="T20" fmla="*/ 2147483647 w 2160"/>
                <a:gd name="T21" fmla="*/ 2147483647 h 2937"/>
                <a:gd name="T22" fmla="*/ 2147483647 w 2160"/>
                <a:gd name="T23" fmla="*/ 2147483647 h 2937"/>
                <a:gd name="T24" fmla="*/ 2147483647 w 2160"/>
                <a:gd name="T25" fmla="*/ 2147483647 h 2937"/>
                <a:gd name="T26" fmla="*/ 2147483647 w 2160"/>
                <a:gd name="T27" fmla="*/ 2147483647 h 2937"/>
                <a:gd name="T28" fmla="*/ 2147483647 w 2160"/>
                <a:gd name="T29" fmla="*/ 2147483647 h 2937"/>
                <a:gd name="T30" fmla="*/ 2147483647 w 2160"/>
                <a:gd name="T31" fmla="*/ 2147483647 h 2937"/>
                <a:gd name="T32" fmla="*/ 2147483647 w 2160"/>
                <a:gd name="T33" fmla="*/ 2147483647 h 2937"/>
                <a:gd name="T34" fmla="*/ 2147483647 w 2160"/>
                <a:gd name="T35" fmla="*/ 2147483647 h 2937"/>
                <a:gd name="T36" fmla="*/ 2147483647 w 2160"/>
                <a:gd name="T37" fmla="*/ 2147483647 h 2937"/>
                <a:gd name="T38" fmla="*/ 2147483647 w 2160"/>
                <a:gd name="T39" fmla="*/ 2147483647 h 2937"/>
                <a:gd name="T40" fmla="*/ 2147483647 w 2160"/>
                <a:gd name="T41" fmla="*/ 2147483647 h 2937"/>
                <a:gd name="T42" fmla="*/ 0 w 2160"/>
                <a:gd name="T43" fmla="*/ 2147483647 h 2937"/>
                <a:gd name="T44" fmla="*/ 2147483647 w 2160"/>
                <a:gd name="T45" fmla="*/ 2147483647 h 2937"/>
                <a:gd name="T46" fmla="*/ 2147483647 w 2160"/>
                <a:gd name="T47" fmla="*/ 2147483647 h 2937"/>
                <a:gd name="T48" fmla="*/ 2147483647 w 2160"/>
                <a:gd name="T49" fmla="*/ 2147483647 h 2937"/>
                <a:gd name="T50" fmla="*/ 2147483647 w 2160"/>
                <a:gd name="T51" fmla="*/ 2147483647 h 2937"/>
                <a:gd name="T52" fmla="*/ 2147483647 w 2160"/>
                <a:gd name="T53" fmla="*/ 2147483647 h 2937"/>
                <a:gd name="T54" fmla="*/ 2147483647 w 2160"/>
                <a:gd name="T55" fmla="*/ 2147483647 h 2937"/>
                <a:gd name="T56" fmla="*/ 2147483647 w 2160"/>
                <a:gd name="T57" fmla="*/ 2147483647 h 2937"/>
                <a:gd name="T58" fmla="*/ 2147483647 w 2160"/>
                <a:gd name="T59" fmla="*/ 2147483647 h 2937"/>
                <a:gd name="T60" fmla="*/ 2147483647 w 2160"/>
                <a:gd name="T61" fmla="*/ 2147483647 h 2937"/>
                <a:gd name="T62" fmla="*/ 2147483647 w 2160"/>
                <a:gd name="T63" fmla="*/ 2147483647 h 2937"/>
                <a:gd name="T64" fmla="*/ 2147483647 w 2160"/>
                <a:gd name="T65" fmla="*/ 2147483647 h 2937"/>
                <a:gd name="T66" fmla="*/ 2147483647 w 2160"/>
                <a:gd name="T67" fmla="*/ 2147483647 h 2937"/>
                <a:gd name="T68" fmla="*/ 2147483647 w 2160"/>
                <a:gd name="T69" fmla="*/ 2147483647 h 2937"/>
                <a:gd name="T70" fmla="*/ 2147483647 w 2160"/>
                <a:gd name="T71" fmla="*/ 2147483647 h 2937"/>
                <a:gd name="T72" fmla="*/ 2147483647 w 2160"/>
                <a:gd name="T73" fmla="*/ 2147483647 h 2937"/>
                <a:gd name="T74" fmla="*/ 2147483647 w 2160"/>
                <a:gd name="T75" fmla="*/ 2147483647 h 2937"/>
                <a:gd name="T76" fmla="*/ 2147483647 w 2160"/>
                <a:gd name="T77" fmla="*/ 2147483647 h 2937"/>
                <a:gd name="T78" fmla="*/ 2147483647 w 2160"/>
                <a:gd name="T79" fmla="*/ 2147483647 h 2937"/>
                <a:gd name="T80" fmla="*/ 2147483647 w 2160"/>
                <a:gd name="T81" fmla="*/ 2147483647 h 2937"/>
                <a:gd name="T82" fmla="*/ 2147483647 w 2160"/>
                <a:gd name="T83" fmla="*/ 2147483647 h 2937"/>
                <a:gd name="T84" fmla="*/ 2147483647 w 2160"/>
                <a:gd name="T85" fmla="*/ 2147483647 h 2937"/>
                <a:gd name="T86" fmla="*/ 2147483647 w 2160"/>
                <a:gd name="T87" fmla="*/ 2147483647 h 2937"/>
                <a:gd name="T88" fmla="*/ 2147483647 w 2160"/>
                <a:gd name="T89" fmla="*/ 2147483647 h 2937"/>
                <a:gd name="T90" fmla="*/ 2147483647 w 2160"/>
                <a:gd name="T91" fmla="*/ 2147483647 h 2937"/>
                <a:gd name="T92" fmla="*/ 2147483647 w 2160"/>
                <a:gd name="T93" fmla="*/ 2147483647 h 2937"/>
                <a:gd name="T94" fmla="*/ 2147483647 w 2160"/>
                <a:gd name="T95" fmla="*/ 2147483647 h 2937"/>
                <a:gd name="T96" fmla="*/ 2147483647 w 2160"/>
                <a:gd name="T97" fmla="*/ 2147483647 h 2937"/>
                <a:gd name="T98" fmla="*/ 2147483647 w 2160"/>
                <a:gd name="T99" fmla="*/ 2147483647 h 2937"/>
                <a:gd name="T100" fmla="*/ 2147483647 w 2160"/>
                <a:gd name="T101" fmla="*/ 2147483647 h 2937"/>
                <a:gd name="T102" fmla="*/ 2147483647 w 2160"/>
                <a:gd name="T103" fmla="*/ 2147483647 h 2937"/>
                <a:gd name="T104" fmla="*/ 2147483647 w 2160"/>
                <a:gd name="T105" fmla="*/ 2147483647 h 2937"/>
                <a:gd name="T106" fmla="*/ 2147483647 w 2160"/>
                <a:gd name="T107" fmla="*/ 2147483647 h 2937"/>
                <a:gd name="T108" fmla="*/ 2147483647 w 2160"/>
                <a:gd name="T109" fmla="*/ 2147483647 h 2937"/>
                <a:gd name="T110" fmla="*/ 2147483647 w 2160"/>
                <a:gd name="T111" fmla="*/ 2147483647 h 2937"/>
                <a:gd name="T112" fmla="*/ 2147483647 w 2160"/>
                <a:gd name="T113" fmla="*/ 2147483647 h 2937"/>
                <a:gd name="T114" fmla="*/ 2147483647 w 2160"/>
                <a:gd name="T115" fmla="*/ 2147483647 h 2937"/>
                <a:gd name="T116" fmla="*/ 2147483647 w 2160"/>
                <a:gd name="T117" fmla="*/ 2147483647 h 2937"/>
                <a:gd name="T118" fmla="*/ 2147483647 w 2160"/>
                <a:gd name="T119" fmla="*/ 0 h 293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60"/>
                <a:gd name="T181" fmla="*/ 0 h 2937"/>
                <a:gd name="T182" fmla="*/ 2160 w 2160"/>
                <a:gd name="T183" fmla="*/ 2937 h 293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60" h="2937">
                  <a:moveTo>
                    <a:pt x="1763" y="0"/>
                  </a:moveTo>
                  <a:lnTo>
                    <a:pt x="1772" y="2"/>
                  </a:lnTo>
                  <a:lnTo>
                    <a:pt x="1782" y="2"/>
                  </a:lnTo>
                  <a:lnTo>
                    <a:pt x="1795" y="3"/>
                  </a:lnTo>
                  <a:lnTo>
                    <a:pt x="1807" y="7"/>
                  </a:lnTo>
                  <a:lnTo>
                    <a:pt x="1822" y="11"/>
                  </a:lnTo>
                  <a:lnTo>
                    <a:pt x="1837" y="17"/>
                  </a:lnTo>
                  <a:lnTo>
                    <a:pt x="1853" y="23"/>
                  </a:lnTo>
                  <a:lnTo>
                    <a:pt x="1870" y="30"/>
                  </a:lnTo>
                  <a:lnTo>
                    <a:pt x="1889" y="38"/>
                  </a:lnTo>
                  <a:lnTo>
                    <a:pt x="1908" y="46"/>
                  </a:lnTo>
                  <a:lnTo>
                    <a:pt x="1930" y="55"/>
                  </a:lnTo>
                  <a:lnTo>
                    <a:pt x="1951" y="67"/>
                  </a:lnTo>
                  <a:lnTo>
                    <a:pt x="1974" y="78"/>
                  </a:lnTo>
                  <a:lnTo>
                    <a:pt x="1999" y="92"/>
                  </a:lnTo>
                  <a:lnTo>
                    <a:pt x="2024" y="105"/>
                  </a:lnTo>
                  <a:lnTo>
                    <a:pt x="2050" y="119"/>
                  </a:lnTo>
                  <a:lnTo>
                    <a:pt x="2062" y="130"/>
                  </a:lnTo>
                  <a:lnTo>
                    <a:pt x="2075" y="140"/>
                  </a:lnTo>
                  <a:lnTo>
                    <a:pt x="2087" y="149"/>
                  </a:lnTo>
                  <a:lnTo>
                    <a:pt x="2097" y="161"/>
                  </a:lnTo>
                  <a:lnTo>
                    <a:pt x="2106" y="170"/>
                  </a:lnTo>
                  <a:lnTo>
                    <a:pt x="2116" y="182"/>
                  </a:lnTo>
                  <a:lnTo>
                    <a:pt x="2123" y="192"/>
                  </a:lnTo>
                  <a:lnTo>
                    <a:pt x="2131" y="203"/>
                  </a:lnTo>
                  <a:lnTo>
                    <a:pt x="2139" y="215"/>
                  </a:lnTo>
                  <a:lnTo>
                    <a:pt x="2145" y="224"/>
                  </a:lnTo>
                  <a:lnTo>
                    <a:pt x="2148" y="236"/>
                  </a:lnTo>
                  <a:lnTo>
                    <a:pt x="2152" y="247"/>
                  </a:lnTo>
                  <a:lnTo>
                    <a:pt x="2156" y="257"/>
                  </a:lnTo>
                  <a:lnTo>
                    <a:pt x="2158" y="268"/>
                  </a:lnTo>
                  <a:lnTo>
                    <a:pt x="2160" y="280"/>
                  </a:lnTo>
                  <a:lnTo>
                    <a:pt x="2160" y="291"/>
                  </a:lnTo>
                  <a:lnTo>
                    <a:pt x="2160" y="305"/>
                  </a:lnTo>
                  <a:lnTo>
                    <a:pt x="2158" y="318"/>
                  </a:lnTo>
                  <a:lnTo>
                    <a:pt x="2154" y="334"/>
                  </a:lnTo>
                  <a:lnTo>
                    <a:pt x="2148" y="349"/>
                  </a:lnTo>
                  <a:lnTo>
                    <a:pt x="2143" y="364"/>
                  </a:lnTo>
                  <a:lnTo>
                    <a:pt x="2135" y="382"/>
                  </a:lnTo>
                  <a:lnTo>
                    <a:pt x="2125" y="399"/>
                  </a:lnTo>
                  <a:lnTo>
                    <a:pt x="2116" y="416"/>
                  </a:lnTo>
                  <a:lnTo>
                    <a:pt x="2091" y="460"/>
                  </a:lnTo>
                  <a:lnTo>
                    <a:pt x="2066" y="504"/>
                  </a:lnTo>
                  <a:lnTo>
                    <a:pt x="2043" y="549"/>
                  </a:lnTo>
                  <a:lnTo>
                    <a:pt x="2022" y="589"/>
                  </a:lnTo>
                  <a:lnTo>
                    <a:pt x="2012" y="610"/>
                  </a:lnTo>
                  <a:lnTo>
                    <a:pt x="2002" y="631"/>
                  </a:lnTo>
                  <a:lnTo>
                    <a:pt x="1993" y="650"/>
                  </a:lnTo>
                  <a:lnTo>
                    <a:pt x="1985" y="671"/>
                  </a:lnTo>
                  <a:lnTo>
                    <a:pt x="1976" y="691"/>
                  </a:lnTo>
                  <a:lnTo>
                    <a:pt x="1968" y="710"/>
                  </a:lnTo>
                  <a:lnTo>
                    <a:pt x="1962" y="729"/>
                  </a:lnTo>
                  <a:lnTo>
                    <a:pt x="1956" y="748"/>
                  </a:lnTo>
                  <a:lnTo>
                    <a:pt x="1937" y="812"/>
                  </a:lnTo>
                  <a:lnTo>
                    <a:pt x="1918" y="873"/>
                  </a:lnTo>
                  <a:lnTo>
                    <a:pt x="1899" y="934"/>
                  </a:lnTo>
                  <a:lnTo>
                    <a:pt x="1880" y="996"/>
                  </a:lnTo>
                  <a:lnTo>
                    <a:pt x="1860" y="1053"/>
                  </a:lnTo>
                  <a:lnTo>
                    <a:pt x="1843" y="1111"/>
                  </a:lnTo>
                  <a:lnTo>
                    <a:pt x="1824" y="1167"/>
                  </a:lnTo>
                  <a:lnTo>
                    <a:pt x="1805" y="1222"/>
                  </a:lnTo>
                  <a:lnTo>
                    <a:pt x="1786" y="1276"/>
                  </a:lnTo>
                  <a:lnTo>
                    <a:pt x="1768" y="1328"/>
                  </a:lnTo>
                  <a:lnTo>
                    <a:pt x="1749" y="1380"/>
                  </a:lnTo>
                  <a:lnTo>
                    <a:pt x="1730" y="1428"/>
                  </a:lnTo>
                  <a:lnTo>
                    <a:pt x="1713" y="1478"/>
                  </a:lnTo>
                  <a:lnTo>
                    <a:pt x="1693" y="1524"/>
                  </a:lnTo>
                  <a:lnTo>
                    <a:pt x="1676" y="1570"/>
                  </a:lnTo>
                  <a:lnTo>
                    <a:pt x="1657" y="1614"/>
                  </a:lnTo>
                  <a:lnTo>
                    <a:pt x="1638" y="1656"/>
                  </a:lnTo>
                  <a:lnTo>
                    <a:pt x="1620" y="1698"/>
                  </a:lnTo>
                  <a:lnTo>
                    <a:pt x="1603" y="1739"/>
                  </a:lnTo>
                  <a:lnTo>
                    <a:pt x="1584" y="1779"/>
                  </a:lnTo>
                  <a:lnTo>
                    <a:pt x="1567" y="1817"/>
                  </a:lnTo>
                  <a:lnTo>
                    <a:pt x="1548" y="1854"/>
                  </a:lnTo>
                  <a:lnTo>
                    <a:pt x="1530" y="1889"/>
                  </a:lnTo>
                  <a:lnTo>
                    <a:pt x="1513" y="1923"/>
                  </a:lnTo>
                  <a:lnTo>
                    <a:pt x="1496" y="1956"/>
                  </a:lnTo>
                  <a:lnTo>
                    <a:pt x="1477" y="1986"/>
                  </a:lnTo>
                  <a:lnTo>
                    <a:pt x="1459" y="2017"/>
                  </a:lnTo>
                  <a:lnTo>
                    <a:pt x="1442" y="2046"/>
                  </a:lnTo>
                  <a:lnTo>
                    <a:pt x="1425" y="2075"/>
                  </a:lnTo>
                  <a:lnTo>
                    <a:pt x="1407" y="2100"/>
                  </a:lnTo>
                  <a:lnTo>
                    <a:pt x="1390" y="2125"/>
                  </a:lnTo>
                  <a:lnTo>
                    <a:pt x="1375" y="2150"/>
                  </a:lnTo>
                  <a:lnTo>
                    <a:pt x="1344" y="2190"/>
                  </a:lnTo>
                  <a:lnTo>
                    <a:pt x="1311" y="2230"/>
                  </a:lnTo>
                  <a:lnTo>
                    <a:pt x="1279" y="2269"/>
                  </a:lnTo>
                  <a:lnTo>
                    <a:pt x="1244" y="2307"/>
                  </a:lnTo>
                  <a:lnTo>
                    <a:pt x="1208" y="2345"/>
                  </a:lnTo>
                  <a:lnTo>
                    <a:pt x="1169" y="2382"/>
                  </a:lnTo>
                  <a:lnTo>
                    <a:pt x="1131" y="2418"/>
                  </a:lnTo>
                  <a:lnTo>
                    <a:pt x="1091" y="2453"/>
                  </a:lnTo>
                  <a:lnTo>
                    <a:pt x="1050" y="2487"/>
                  </a:lnTo>
                  <a:lnTo>
                    <a:pt x="1008" y="2522"/>
                  </a:lnTo>
                  <a:lnTo>
                    <a:pt x="964" y="2557"/>
                  </a:lnTo>
                  <a:lnTo>
                    <a:pt x="918" y="2589"/>
                  </a:lnTo>
                  <a:lnTo>
                    <a:pt x="872" y="2622"/>
                  </a:lnTo>
                  <a:lnTo>
                    <a:pt x="824" y="2654"/>
                  </a:lnTo>
                  <a:lnTo>
                    <a:pt x="776" y="2685"/>
                  </a:lnTo>
                  <a:lnTo>
                    <a:pt x="726" y="2718"/>
                  </a:lnTo>
                  <a:lnTo>
                    <a:pt x="682" y="2745"/>
                  </a:lnTo>
                  <a:lnTo>
                    <a:pt x="640" y="2770"/>
                  </a:lnTo>
                  <a:lnTo>
                    <a:pt x="597" y="2793"/>
                  </a:lnTo>
                  <a:lnTo>
                    <a:pt x="557" y="2814"/>
                  </a:lnTo>
                  <a:lnTo>
                    <a:pt x="517" y="2833"/>
                  </a:lnTo>
                  <a:lnTo>
                    <a:pt x="480" y="2852"/>
                  </a:lnTo>
                  <a:lnTo>
                    <a:pt x="442" y="2868"/>
                  </a:lnTo>
                  <a:lnTo>
                    <a:pt x="407" y="2883"/>
                  </a:lnTo>
                  <a:lnTo>
                    <a:pt x="373" y="2894"/>
                  </a:lnTo>
                  <a:lnTo>
                    <a:pt x="338" y="2906"/>
                  </a:lnTo>
                  <a:lnTo>
                    <a:pt x="307" y="2916"/>
                  </a:lnTo>
                  <a:lnTo>
                    <a:pt x="277" y="2923"/>
                  </a:lnTo>
                  <a:lnTo>
                    <a:pt x="246" y="2929"/>
                  </a:lnTo>
                  <a:lnTo>
                    <a:pt x="219" y="2933"/>
                  </a:lnTo>
                  <a:lnTo>
                    <a:pt x="192" y="2935"/>
                  </a:lnTo>
                  <a:lnTo>
                    <a:pt x="165" y="2937"/>
                  </a:lnTo>
                  <a:lnTo>
                    <a:pt x="146" y="2935"/>
                  </a:lnTo>
                  <a:lnTo>
                    <a:pt x="127" y="2935"/>
                  </a:lnTo>
                  <a:lnTo>
                    <a:pt x="110" y="2933"/>
                  </a:lnTo>
                  <a:lnTo>
                    <a:pt x="92" y="2933"/>
                  </a:lnTo>
                  <a:lnTo>
                    <a:pt x="79" y="2931"/>
                  </a:lnTo>
                  <a:lnTo>
                    <a:pt x="64" y="2927"/>
                  </a:lnTo>
                  <a:lnTo>
                    <a:pt x="52" y="2925"/>
                  </a:lnTo>
                  <a:lnTo>
                    <a:pt x="41" y="2921"/>
                  </a:lnTo>
                  <a:lnTo>
                    <a:pt x="31" y="2917"/>
                  </a:lnTo>
                  <a:lnTo>
                    <a:pt x="23" y="2912"/>
                  </a:lnTo>
                  <a:lnTo>
                    <a:pt x="16" y="2908"/>
                  </a:lnTo>
                  <a:lnTo>
                    <a:pt x="10" y="2902"/>
                  </a:lnTo>
                  <a:lnTo>
                    <a:pt x="6" y="2896"/>
                  </a:lnTo>
                  <a:lnTo>
                    <a:pt x="2" y="2891"/>
                  </a:lnTo>
                  <a:lnTo>
                    <a:pt x="0" y="2883"/>
                  </a:lnTo>
                  <a:lnTo>
                    <a:pt x="0" y="2877"/>
                  </a:lnTo>
                  <a:lnTo>
                    <a:pt x="0" y="2873"/>
                  </a:lnTo>
                  <a:lnTo>
                    <a:pt x="2" y="2871"/>
                  </a:lnTo>
                  <a:lnTo>
                    <a:pt x="6" y="2868"/>
                  </a:lnTo>
                  <a:lnTo>
                    <a:pt x="12" y="2866"/>
                  </a:lnTo>
                  <a:lnTo>
                    <a:pt x="18" y="2862"/>
                  </a:lnTo>
                  <a:lnTo>
                    <a:pt x="25" y="2858"/>
                  </a:lnTo>
                  <a:lnTo>
                    <a:pt x="33" y="2854"/>
                  </a:lnTo>
                  <a:lnTo>
                    <a:pt x="44" y="2850"/>
                  </a:lnTo>
                  <a:lnTo>
                    <a:pt x="90" y="2825"/>
                  </a:lnTo>
                  <a:lnTo>
                    <a:pt x="138" y="2800"/>
                  </a:lnTo>
                  <a:lnTo>
                    <a:pt x="185" y="2775"/>
                  </a:lnTo>
                  <a:lnTo>
                    <a:pt x="229" y="2749"/>
                  </a:lnTo>
                  <a:lnTo>
                    <a:pt x="275" y="2722"/>
                  </a:lnTo>
                  <a:lnTo>
                    <a:pt x="319" y="2695"/>
                  </a:lnTo>
                  <a:lnTo>
                    <a:pt x="363" y="2666"/>
                  </a:lnTo>
                  <a:lnTo>
                    <a:pt x="405" y="2639"/>
                  </a:lnTo>
                  <a:lnTo>
                    <a:pt x="448" y="2608"/>
                  </a:lnTo>
                  <a:lnTo>
                    <a:pt x="488" y="2580"/>
                  </a:lnTo>
                  <a:lnTo>
                    <a:pt x="528" y="2549"/>
                  </a:lnTo>
                  <a:lnTo>
                    <a:pt x="568" y="2518"/>
                  </a:lnTo>
                  <a:lnTo>
                    <a:pt x="607" y="2486"/>
                  </a:lnTo>
                  <a:lnTo>
                    <a:pt x="645" y="2453"/>
                  </a:lnTo>
                  <a:lnTo>
                    <a:pt x="684" y="2420"/>
                  </a:lnTo>
                  <a:lnTo>
                    <a:pt x="720" y="2388"/>
                  </a:lnTo>
                  <a:lnTo>
                    <a:pt x="762" y="2345"/>
                  </a:lnTo>
                  <a:lnTo>
                    <a:pt x="805" y="2303"/>
                  </a:lnTo>
                  <a:lnTo>
                    <a:pt x="843" y="2263"/>
                  </a:lnTo>
                  <a:lnTo>
                    <a:pt x="881" y="2221"/>
                  </a:lnTo>
                  <a:lnTo>
                    <a:pt x="920" y="2178"/>
                  </a:lnTo>
                  <a:lnTo>
                    <a:pt x="956" y="2136"/>
                  </a:lnTo>
                  <a:lnTo>
                    <a:pt x="991" y="2094"/>
                  </a:lnTo>
                  <a:lnTo>
                    <a:pt x="1023" y="2052"/>
                  </a:lnTo>
                  <a:lnTo>
                    <a:pt x="1054" y="2008"/>
                  </a:lnTo>
                  <a:lnTo>
                    <a:pt x="1085" y="1965"/>
                  </a:lnTo>
                  <a:lnTo>
                    <a:pt x="1114" y="1923"/>
                  </a:lnTo>
                  <a:lnTo>
                    <a:pt x="1141" y="1879"/>
                  </a:lnTo>
                  <a:lnTo>
                    <a:pt x="1167" y="1837"/>
                  </a:lnTo>
                  <a:lnTo>
                    <a:pt x="1190" y="1793"/>
                  </a:lnTo>
                  <a:lnTo>
                    <a:pt x="1214" y="1750"/>
                  </a:lnTo>
                  <a:lnTo>
                    <a:pt x="1235" y="1706"/>
                  </a:lnTo>
                  <a:lnTo>
                    <a:pt x="1254" y="1664"/>
                  </a:lnTo>
                  <a:lnTo>
                    <a:pt x="1273" y="1622"/>
                  </a:lnTo>
                  <a:lnTo>
                    <a:pt x="1292" y="1578"/>
                  </a:lnTo>
                  <a:lnTo>
                    <a:pt x="1311" y="1533"/>
                  </a:lnTo>
                  <a:lnTo>
                    <a:pt x="1331" y="1487"/>
                  </a:lnTo>
                  <a:lnTo>
                    <a:pt x="1348" y="1441"/>
                  </a:lnTo>
                  <a:lnTo>
                    <a:pt x="1365" y="1393"/>
                  </a:lnTo>
                  <a:lnTo>
                    <a:pt x="1382" y="1343"/>
                  </a:lnTo>
                  <a:lnTo>
                    <a:pt x="1400" y="1293"/>
                  </a:lnTo>
                  <a:lnTo>
                    <a:pt x="1417" y="1244"/>
                  </a:lnTo>
                  <a:lnTo>
                    <a:pt x="1432" y="1190"/>
                  </a:lnTo>
                  <a:lnTo>
                    <a:pt x="1450" y="1138"/>
                  </a:lnTo>
                  <a:lnTo>
                    <a:pt x="1465" y="1082"/>
                  </a:lnTo>
                  <a:lnTo>
                    <a:pt x="1478" y="1027"/>
                  </a:lnTo>
                  <a:lnTo>
                    <a:pt x="1494" y="971"/>
                  </a:lnTo>
                  <a:lnTo>
                    <a:pt x="1507" y="913"/>
                  </a:lnTo>
                  <a:lnTo>
                    <a:pt x="1517" y="867"/>
                  </a:lnTo>
                  <a:lnTo>
                    <a:pt x="1528" y="825"/>
                  </a:lnTo>
                  <a:lnTo>
                    <a:pt x="1538" y="783"/>
                  </a:lnTo>
                  <a:lnTo>
                    <a:pt x="1546" y="744"/>
                  </a:lnTo>
                  <a:lnTo>
                    <a:pt x="1553" y="706"/>
                  </a:lnTo>
                  <a:lnTo>
                    <a:pt x="1561" y="671"/>
                  </a:lnTo>
                  <a:lnTo>
                    <a:pt x="1567" y="637"/>
                  </a:lnTo>
                  <a:lnTo>
                    <a:pt x="1574" y="604"/>
                  </a:lnTo>
                  <a:lnTo>
                    <a:pt x="1578" y="575"/>
                  </a:lnTo>
                  <a:lnTo>
                    <a:pt x="1584" y="547"/>
                  </a:lnTo>
                  <a:lnTo>
                    <a:pt x="1588" y="520"/>
                  </a:lnTo>
                  <a:lnTo>
                    <a:pt x="1590" y="497"/>
                  </a:lnTo>
                  <a:lnTo>
                    <a:pt x="1592" y="474"/>
                  </a:lnTo>
                  <a:lnTo>
                    <a:pt x="1594" y="453"/>
                  </a:lnTo>
                  <a:lnTo>
                    <a:pt x="1596" y="433"/>
                  </a:lnTo>
                  <a:lnTo>
                    <a:pt x="1596" y="416"/>
                  </a:lnTo>
                  <a:lnTo>
                    <a:pt x="1596" y="405"/>
                  </a:lnTo>
                  <a:lnTo>
                    <a:pt x="1592" y="395"/>
                  </a:lnTo>
                  <a:lnTo>
                    <a:pt x="1588" y="385"/>
                  </a:lnTo>
                  <a:lnTo>
                    <a:pt x="1582" y="378"/>
                  </a:lnTo>
                  <a:lnTo>
                    <a:pt x="1574" y="372"/>
                  </a:lnTo>
                  <a:lnTo>
                    <a:pt x="1571" y="370"/>
                  </a:lnTo>
                  <a:lnTo>
                    <a:pt x="1565" y="368"/>
                  </a:lnTo>
                  <a:lnTo>
                    <a:pt x="1559" y="366"/>
                  </a:lnTo>
                  <a:lnTo>
                    <a:pt x="1553" y="364"/>
                  </a:lnTo>
                  <a:lnTo>
                    <a:pt x="1548" y="364"/>
                  </a:lnTo>
                  <a:lnTo>
                    <a:pt x="1540" y="364"/>
                  </a:lnTo>
                  <a:lnTo>
                    <a:pt x="1524" y="364"/>
                  </a:lnTo>
                  <a:lnTo>
                    <a:pt x="1509" y="366"/>
                  </a:lnTo>
                  <a:lnTo>
                    <a:pt x="1492" y="368"/>
                  </a:lnTo>
                  <a:lnTo>
                    <a:pt x="1473" y="372"/>
                  </a:lnTo>
                  <a:lnTo>
                    <a:pt x="1453" y="378"/>
                  </a:lnTo>
                  <a:lnTo>
                    <a:pt x="1434" y="384"/>
                  </a:lnTo>
                  <a:lnTo>
                    <a:pt x="1413" y="389"/>
                  </a:lnTo>
                  <a:lnTo>
                    <a:pt x="1390" y="397"/>
                  </a:lnTo>
                  <a:lnTo>
                    <a:pt x="1361" y="405"/>
                  </a:lnTo>
                  <a:lnTo>
                    <a:pt x="1333" y="412"/>
                  </a:lnTo>
                  <a:lnTo>
                    <a:pt x="1304" y="420"/>
                  </a:lnTo>
                  <a:lnTo>
                    <a:pt x="1277" y="428"/>
                  </a:lnTo>
                  <a:lnTo>
                    <a:pt x="1252" y="435"/>
                  </a:lnTo>
                  <a:lnTo>
                    <a:pt x="1227" y="441"/>
                  </a:lnTo>
                  <a:lnTo>
                    <a:pt x="1202" y="447"/>
                  </a:lnTo>
                  <a:lnTo>
                    <a:pt x="1179" y="453"/>
                  </a:lnTo>
                  <a:lnTo>
                    <a:pt x="1158" y="458"/>
                  </a:lnTo>
                  <a:lnTo>
                    <a:pt x="1137" y="464"/>
                  </a:lnTo>
                  <a:lnTo>
                    <a:pt x="1116" y="470"/>
                  </a:lnTo>
                  <a:lnTo>
                    <a:pt x="1096" y="476"/>
                  </a:lnTo>
                  <a:lnTo>
                    <a:pt x="1079" y="480"/>
                  </a:lnTo>
                  <a:lnTo>
                    <a:pt x="1062" y="485"/>
                  </a:lnTo>
                  <a:lnTo>
                    <a:pt x="1045" y="489"/>
                  </a:lnTo>
                  <a:lnTo>
                    <a:pt x="1029" y="493"/>
                  </a:lnTo>
                  <a:lnTo>
                    <a:pt x="1014" y="497"/>
                  </a:lnTo>
                  <a:lnTo>
                    <a:pt x="1000" y="501"/>
                  </a:lnTo>
                  <a:lnTo>
                    <a:pt x="989" y="503"/>
                  </a:lnTo>
                  <a:lnTo>
                    <a:pt x="975" y="506"/>
                  </a:lnTo>
                  <a:lnTo>
                    <a:pt x="966" y="508"/>
                  </a:lnTo>
                  <a:lnTo>
                    <a:pt x="956" y="510"/>
                  </a:lnTo>
                  <a:lnTo>
                    <a:pt x="947" y="514"/>
                  </a:lnTo>
                  <a:lnTo>
                    <a:pt x="939" y="516"/>
                  </a:lnTo>
                  <a:lnTo>
                    <a:pt x="931" y="518"/>
                  </a:lnTo>
                  <a:lnTo>
                    <a:pt x="926" y="518"/>
                  </a:lnTo>
                  <a:lnTo>
                    <a:pt x="920" y="520"/>
                  </a:lnTo>
                  <a:lnTo>
                    <a:pt x="916" y="522"/>
                  </a:lnTo>
                  <a:lnTo>
                    <a:pt x="912" y="522"/>
                  </a:lnTo>
                  <a:lnTo>
                    <a:pt x="910" y="522"/>
                  </a:lnTo>
                  <a:lnTo>
                    <a:pt x="908" y="522"/>
                  </a:lnTo>
                  <a:lnTo>
                    <a:pt x="908" y="524"/>
                  </a:lnTo>
                  <a:lnTo>
                    <a:pt x="878" y="533"/>
                  </a:lnTo>
                  <a:lnTo>
                    <a:pt x="847" y="541"/>
                  </a:lnTo>
                  <a:lnTo>
                    <a:pt x="818" y="551"/>
                  </a:lnTo>
                  <a:lnTo>
                    <a:pt x="791" y="558"/>
                  </a:lnTo>
                  <a:lnTo>
                    <a:pt x="764" y="564"/>
                  </a:lnTo>
                  <a:lnTo>
                    <a:pt x="741" y="572"/>
                  </a:lnTo>
                  <a:lnTo>
                    <a:pt x="718" y="577"/>
                  </a:lnTo>
                  <a:lnTo>
                    <a:pt x="697" y="583"/>
                  </a:lnTo>
                  <a:lnTo>
                    <a:pt x="676" y="587"/>
                  </a:lnTo>
                  <a:lnTo>
                    <a:pt x="657" y="591"/>
                  </a:lnTo>
                  <a:lnTo>
                    <a:pt x="640" y="595"/>
                  </a:lnTo>
                  <a:lnTo>
                    <a:pt x="624" y="597"/>
                  </a:lnTo>
                  <a:lnTo>
                    <a:pt x="611" y="599"/>
                  </a:lnTo>
                  <a:lnTo>
                    <a:pt x="597" y="600"/>
                  </a:lnTo>
                  <a:lnTo>
                    <a:pt x="586" y="602"/>
                  </a:lnTo>
                  <a:lnTo>
                    <a:pt x="576" y="602"/>
                  </a:lnTo>
                  <a:lnTo>
                    <a:pt x="563" y="602"/>
                  </a:lnTo>
                  <a:lnTo>
                    <a:pt x="549" y="600"/>
                  </a:lnTo>
                  <a:lnTo>
                    <a:pt x="536" y="599"/>
                  </a:lnTo>
                  <a:lnTo>
                    <a:pt x="520" y="597"/>
                  </a:lnTo>
                  <a:lnTo>
                    <a:pt x="507" y="593"/>
                  </a:lnTo>
                  <a:lnTo>
                    <a:pt x="494" y="589"/>
                  </a:lnTo>
                  <a:lnTo>
                    <a:pt x="480" y="583"/>
                  </a:lnTo>
                  <a:lnTo>
                    <a:pt x="467" y="577"/>
                  </a:lnTo>
                  <a:lnTo>
                    <a:pt x="451" y="572"/>
                  </a:lnTo>
                  <a:lnTo>
                    <a:pt x="438" y="564"/>
                  </a:lnTo>
                  <a:lnTo>
                    <a:pt x="423" y="556"/>
                  </a:lnTo>
                  <a:lnTo>
                    <a:pt x="409" y="547"/>
                  </a:lnTo>
                  <a:lnTo>
                    <a:pt x="394" y="537"/>
                  </a:lnTo>
                  <a:lnTo>
                    <a:pt x="378" y="526"/>
                  </a:lnTo>
                  <a:lnTo>
                    <a:pt x="363" y="514"/>
                  </a:lnTo>
                  <a:lnTo>
                    <a:pt x="350" y="503"/>
                  </a:lnTo>
                  <a:lnTo>
                    <a:pt x="338" y="495"/>
                  </a:lnTo>
                  <a:lnTo>
                    <a:pt x="327" y="485"/>
                  </a:lnTo>
                  <a:lnTo>
                    <a:pt x="317" y="478"/>
                  </a:lnTo>
                  <a:lnTo>
                    <a:pt x="309" y="470"/>
                  </a:lnTo>
                  <a:lnTo>
                    <a:pt x="300" y="460"/>
                  </a:lnTo>
                  <a:lnTo>
                    <a:pt x="292" y="453"/>
                  </a:lnTo>
                  <a:lnTo>
                    <a:pt x="284" y="447"/>
                  </a:lnTo>
                  <a:lnTo>
                    <a:pt x="279" y="439"/>
                  </a:lnTo>
                  <a:lnTo>
                    <a:pt x="273" y="432"/>
                  </a:lnTo>
                  <a:lnTo>
                    <a:pt x="269" y="426"/>
                  </a:lnTo>
                  <a:lnTo>
                    <a:pt x="263" y="418"/>
                  </a:lnTo>
                  <a:lnTo>
                    <a:pt x="261" y="412"/>
                  </a:lnTo>
                  <a:lnTo>
                    <a:pt x="258" y="407"/>
                  </a:lnTo>
                  <a:lnTo>
                    <a:pt x="256" y="401"/>
                  </a:lnTo>
                  <a:lnTo>
                    <a:pt x="254" y="395"/>
                  </a:lnTo>
                  <a:lnTo>
                    <a:pt x="254" y="391"/>
                  </a:lnTo>
                  <a:lnTo>
                    <a:pt x="254" y="384"/>
                  </a:lnTo>
                  <a:lnTo>
                    <a:pt x="256" y="380"/>
                  </a:lnTo>
                  <a:lnTo>
                    <a:pt x="258" y="374"/>
                  </a:lnTo>
                  <a:lnTo>
                    <a:pt x="261" y="368"/>
                  </a:lnTo>
                  <a:lnTo>
                    <a:pt x="263" y="364"/>
                  </a:lnTo>
                  <a:lnTo>
                    <a:pt x="269" y="360"/>
                  </a:lnTo>
                  <a:lnTo>
                    <a:pt x="273" y="359"/>
                  </a:lnTo>
                  <a:lnTo>
                    <a:pt x="279" y="355"/>
                  </a:lnTo>
                  <a:lnTo>
                    <a:pt x="286" y="353"/>
                  </a:lnTo>
                  <a:lnTo>
                    <a:pt x="294" y="351"/>
                  </a:lnTo>
                  <a:lnTo>
                    <a:pt x="302" y="349"/>
                  </a:lnTo>
                  <a:lnTo>
                    <a:pt x="311" y="347"/>
                  </a:lnTo>
                  <a:lnTo>
                    <a:pt x="321" y="345"/>
                  </a:lnTo>
                  <a:lnTo>
                    <a:pt x="330" y="345"/>
                  </a:lnTo>
                  <a:lnTo>
                    <a:pt x="342" y="345"/>
                  </a:lnTo>
                  <a:lnTo>
                    <a:pt x="353" y="345"/>
                  </a:lnTo>
                  <a:lnTo>
                    <a:pt x="413" y="337"/>
                  </a:lnTo>
                  <a:lnTo>
                    <a:pt x="469" y="332"/>
                  </a:lnTo>
                  <a:lnTo>
                    <a:pt x="524" y="324"/>
                  </a:lnTo>
                  <a:lnTo>
                    <a:pt x="578" y="318"/>
                  </a:lnTo>
                  <a:lnTo>
                    <a:pt x="630" y="311"/>
                  </a:lnTo>
                  <a:lnTo>
                    <a:pt x="680" y="305"/>
                  </a:lnTo>
                  <a:lnTo>
                    <a:pt x="730" y="297"/>
                  </a:lnTo>
                  <a:lnTo>
                    <a:pt x="776" y="289"/>
                  </a:lnTo>
                  <a:lnTo>
                    <a:pt x="822" y="282"/>
                  </a:lnTo>
                  <a:lnTo>
                    <a:pt x="866" y="274"/>
                  </a:lnTo>
                  <a:lnTo>
                    <a:pt x="908" y="266"/>
                  </a:lnTo>
                  <a:lnTo>
                    <a:pt x="949" y="259"/>
                  </a:lnTo>
                  <a:lnTo>
                    <a:pt x="987" y="251"/>
                  </a:lnTo>
                  <a:lnTo>
                    <a:pt x="1023" y="241"/>
                  </a:lnTo>
                  <a:lnTo>
                    <a:pt x="1058" y="234"/>
                  </a:lnTo>
                  <a:lnTo>
                    <a:pt x="1091" y="226"/>
                  </a:lnTo>
                  <a:lnTo>
                    <a:pt x="1131" y="215"/>
                  </a:lnTo>
                  <a:lnTo>
                    <a:pt x="1171" y="203"/>
                  </a:lnTo>
                  <a:lnTo>
                    <a:pt x="1210" y="192"/>
                  </a:lnTo>
                  <a:lnTo>
                    <a:pt x="1248" y="180"/>
                  </a:lnTo>
                  <a:lnTo>
                    <a:pt x="1285" y="169"/>
                  </a:lnTo>
                  <a:lnTo>
                    <a:pt x="1321" y="157"/>
                  </a:lnTo>
                  <a:lnTo>
                    <a:pt x="1357" y="145"/>
                  </a:lnTo>
                  <a:lnTo>
                    <a:pt x="1394" y="134"/>
                  </a:lnTo>
                  <a:lnTo>
                    <a:pt x="1427" y="124"/>
                  </a:lnTo>
                  <a:lnTo>
                    <a:pt x="1461" y="113"/>
                  </a:lnTo>
                  <a:lnTo>
                    <a:pt x="1494" y="101"/>
                  </a:lnTo>
                  <a:lnTo>
                    <a:pt x="1526" y="88"/>
                  </a:lnTo>
                  <a:lnTo>
                    <a:pt x="1557" y="76"/>
                  </a:lnTo>
                  <a:lnTo>
                    <a:pt x="1588" y="65"/>
                  </a:lnTo>
                  <a:lnTo>
                    <a:pt x="1617" y="53"/>
                  </a:lnTo>
                  <a:lnTo>
                    <a:pt x="1645" y="40"/>
                  </a:lnTo>
                  <a:lnTo>
                    <a:pt x="1665" y="30"/>
                  </a:lnTo>
                  <a:lnTo>
                    <a:pt x="1684" y="23"/>
                  </a:lnTo>
                  <a:lnTo>
                    <a:pt x="1701" y="15"/>
                  </a:lnTo>
                  <a:lnTo>
                    <a:pt x="1716" y="9"/>
                  </a:lnTo>
                  <a:lnTo>
                    <a:pt x="1730" y="5"/>
                  </a:lnTo>
                  <a:lnTo>
                    <a:pt x="1741" y="3"/>
                  </a:lnTo>
                  <a:lnTo>
                    <a:pt x="1753" y="2"/>
                  </a:lnTo>
                  <a:lnTo>
                    <a:pt x="176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35"/>
            <p:cNvSpPr>
              <a:spLocks/>
            </p:cNvSpPr>
            <p:nvPr/>
          </p:nvSpPr>
          <p:spPr bwMode="auto">
            <a:xfrm>
              <a:off x="4447654" y="4178300"/>
              <a:ext cx="1038746" cy="1046957"/>
            </a:xfrm>
            <a:custGeom>
              <a:avLst/>
              <a:gdLst>
                <a:gd name="T0" fmla="*/ 2147483647 w 2526"/>
                <a:gd name="T1" fmla="*/ 2147483647 h 2637"/>
                <a:gd name="T2" fmla="*/ 2147483647 w 2526"/>
                <a:gd name="T3" fmla="*/ 2147483647 h 2637"/>
                <a:gd name="T4" fmla="*/ 2147483647 w 2526"/>
                <a:gd name="T5" fmla="*/ 2147483647 h 2637"/>
                <a:gd name="T6" fmla="*/ 2147483647 w 2526"/>
                <a:gd name="T7" fmla="*/ 2147483647 h 2637"/>
                <a:gd name="T8" fmla="*/ 2147483647 w 2526"/>
                <a:gd name="T9" fmla="*/ 2147483647 h 2637"/>
                <a:gd name="T10" fmla="*/ 2147483647 w 2526"/>
                <a:gd name="T11" fmla="*/ 2147483647 h 2637"/>
                <a:gd name="T12" fmla="*/ 2147483647 w 2526"/>
                <a:gd name="T13" fmla="*/ 2147483647 h 2637"/>
                <a:gd name="T14" fmla="*/ 2147483647 w 2526"/>
                <a:gd name="T15" fmla="*/ 2147483647 h 2637"/>
                <a:gd name="T16" fmla="*/ 2147483647 w 2526"/>
                <a:gd name="T17" fmla="*/ 2147483647 h 2637"/>
                <a:gd name="T18" fmla="*/ 2147483647 w 2526"/>
                <a:gd name="T19" fmla="*/ 2147483647 h 2637"/>
                <a:gd name="T20" fmla="*/ 2147483647 w 2526"/>
                <a:gd name="T21" fmla="*/ 2147483647 h 2637"/>
                <a:gd name="T22" fmla="*/ 2147483647 w 2526"/>
                <a:gd name="T23" fmla="*/ 2147483647 h 2637"/>
                <a:gd name="T24" fmla="*/ 2147483647 w 2526"/>
                <a:gd name="T25" fmla="*/ 2147483647 h 2637"/>
                <a:gd name="T26" fmla="*/ 2147483647 w 2526"/>
                <a:gd name="T27" fmla="*/ 2147483647 h 2637"/>
                <a:gd name="T28" fmla="*/ 2147483647 w 2526"/>
                <a:gd name="T29" fmla="*/ 2147483647 h 2637"/>
                <a:gd name="T30" fmla="*/ 2147483647 w 2526"/>
                <a:gd name="T31" fmla="*/ 2147483647 h 2637"/>
                <a:gd name="T32" fmla="*/ 2147483647 w 2526"/>
                <a:gd name="T33" fmla="*/ 2147483647 h 2637"/>
                <a:gd name="T34" fmla="*/ 2147483647 w 2526"/>
                <a:gd name="T35" fmla="*/ 2147483647 h 2637"/>
                <a:gd name="T36" fmla="*/ 2147483647 w 2526"/>
                <a:gd name="T37" fmla="*/ 2147483647 h 2637"/>
                <a:gd name="T38" fmla="*/ 2147483647 w 2526"/>
                <a:gd name="T39" fmla="*/ 2147483647 h 2637"/>
                <a:gd name="T40" fmla="*/ 2147483647 w 2526"/>
                <a:gd name="T41" fmla="*/ 2147483647 h 2637"/>
                <a:gd name="T42" fmla="*/ 2147483647 w 2526"/>
                <a:gd name="T43" fmla="*/ 2147483647 h 2637"/>
                <a:gd name="T44" fmla="*/ 2147483647 w 2526"/>
                <a:gd name="T45" fmla="*/ 2147483647 h 2637"/>
                <a:gd name="T46" fmla="*/ 2147483647 w 2526"/>
                <a:gd name="T47" fmla="*/ 2147483647 h 2637"/>
                <a:gd name="T48" fmla="*/ 2147483647 w 2526"/>
                <a:gd name="T49" fmla="*/ 2147483647 h 2637"/>
                <a:gd name="T50" fmla="*/ 2147483647 w 2526"/>
                <a:gd name="T51" fmla="*/ 2147483647 h 2637"/>
                <a:gd name="T52" fmla="*/ 2147483647 w 2526"/>
                <a:gd name="T53" fmla="*/ 2147483647 h 2637"/>
                <a:gd name="T54" fmla="*/ 2147483647 w 2526"/>
                <a:gd name="T55" fmla="*/ 2147483647 h 2637"/>
                <a:gd name="T56" fmla="*/ 2147483647 w 2526"/>
                <a:gd name="T57" fmla="*/ 2147483647 h 2637"/>
                <a:gd name="T58" fmla="*/ 2147483647 w 2526"/>
                <a:gd name="T59" fmla="*/ 2147483647 h 2637"/>
                <a:gd name="T60" fmla="*/ 2147483647 w 2526"/>
                <a:gd name="T61" fmla="*/ 2147483647 h 2637"/>
                <a:gd name="T62" fmla="*/ 2147483647 w 2526"/>
                <a:gd name="T63" fmla="*/ 2147483647 h 2637"/>
                <a:gd name="T64" fmla="*/ 2147483647 w 2526"/>
                <a:gd name="T65" fmla="*/ 2147483647 h 2637"/>
                <a:gd name="T66" fmla="*/ 2147483647 w 2526"/>
                <a:gd name="T67" fmla="*/ 2147483647 h 2637"/>
                <a:gd name="T68" fmla="*/ 2147483647 w 2526"/>
                <a:gd name="T69" fmla="*/ 2147483647 h 2637"/>
                <a:gd name="T70" fmla="*/ 2147483647 w 2526"/>
                <a:gd name="T71" fmla="*/ 2147483647 h 2637"/>
                <a:gd name="T72" fmla="*/ 2147483647 w 2526"/>
                <a:gd name="T73" fmla="*/ 2147483647 h 2637"/>
                <a:gd name="T74" fmla="*/ 2147483647 w 2526"/>
                <a:gd name="T75" fmla="*/ 2147483647 h 2637"/>
                <a:gd name="T76" fmla="*/ 2147483647 w 2526"/>
                <a:gd name="T77" fmla="*/ 2147483647 h 2637"/>
                <a:gd name="T78" fmla="*/ 2147483647 w 2526"/>
                <a:gd name="T79" fmla="*/ 2147483647 h 2637"/>
                <a:gd name="T80" fmla="*/ 2147483647 w 2526"/>
                <a:gd name="T81" fmla="*/ 2147483647 h 2637"/>
                <a:gd name="T82" fmla="*/ 2147483647 w 2526"/>
                <a:gd name="T83" fmla="*/ 2147483647 h 2637"/>
                <a:gd name="T84" fmla="*/ 2147483647 w 2526"/>
                <a:gd name="T85" fmla="*/ 2147483647 h 2637"/>
                <a:gd name="T86" fmla="*/ 2147483647 w 2526"/>
                <a:gd name="T87" fmla="*/ 2147483647 h 2637"/>
                <a:gd name="T88" fmla="*/ 2147483647 w 2526"/>
                <a:gd name="T89" fmla="*/ 2147483647 h 2637"/>
                <a:gd name="T90" fmla="*/ 2147483647 w 2526"/>
                <a:gd name="T91" fmla="*/ 2147483647 h 2637"/>
                <a:gd name="T92" fmla="*/ 2147483647 w 2526"/>
                <a:gd name="T93" fmla="*/ 2147483647 h 2637"/>
                <a:gd name="T94" fmla="*/ 2147483647 w 2526"/>
                <a:gd name="T95" fmla="*/ 2147483647 h 2637"/>
                <a:gd name="T96" fmla="*/ 2147483647 w 2526"/>
                <a:gd name="T97" fmla="*/ 2147483647 h 2637"/>
                <a:gd name="T98" fmla="*/ 2147483647 w 2526"/>
                <a:gd name="T99" fmla="*/ 2147483647 h 2637"/>
                <a:gd name="T100" fmla="*/ 2147483647 w 2526"/>
                <a:gd name="T101" fmla="*/ 2147483647 h 2637"/>
                <a:gd name="T102" fmla="*/ 2147483647 w 2526"/>
                <a:gd name="T103" fmla="*/ 2147483647 h 2637"/>
                <a:gd name="T104" fmla="*/ 2147483647 w 2526"/>
                <a:gd name="T105" fmla="*/ 2147483647 h 2637"/>
                <a:gd name="T106" fmla="*/ 2147483647 w 2526"/>
                <a:gd name="T107" fmla="*/ 2147483647 h 2637"/>
                <a:gd name="T108" fmla="*/ 2147483647 w 2526"/>
                <a:gd name="T109" fmla="*/ 2147483647 h 2637"/>
                <a:gd name="T110" fmla="*/ 2147483647 w 2526"/>
                <a:gd name="T111" fmla="*/ 2147483647 h 2637"/>
                <a:gd name="T112" fmla="*/ 0 w 2526"/>
                <a:gd name="T113" fmla="*/ 2147483647 h 2637"/>
                <a:gd name="T114" fmla="*/ 0 w 2526"/>
                <a:gd name="T115" fmla="*/ 2147483647 h 2637"/>
                <a:gd name="T116" fmla="*/ 2147483647 w 2526"/>
                <a:gd name="T117" fmla="*/ 2147483647 h 2637"/>
                <a:gd name="T118" fmla="*/ 2147483647 w 2526"/>
                <a:gd name="T119" fmla="*/ 2147483647 h 2637"/>
                <a:gd name="T120" fmla="*/ 2147483647 w 2526"/>
                <a:gd name="T121" fmla="*/ 0 h 2637"/>
                <a:gd name="T122" fmla="*/ 2147483647 w 2526"/>
                <a:gd name="T123" fmla="*/ 0 h 26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26"/>
                <a:gd name="T187" fmla="*/ 0 h 2637"/>
                <a:gd name="T188" fmla="*/ 2526 w 2526"/>
                <a:gd name="T189" fmla="*/ 2637 h 26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26" h="2637">
                  <a:moveTo>
                    <a:pt x="109" y="0"/>
                  </a:moveTo>
                  <a:lnTo>
                    <a:pt x="121" y="0"/>
                  </a:lnTo>
                  <a:lnTo>
                    <a:pt x="132" y="0"/>
                  </a:lnTo>
                  <a:lnTo>
                    <a:pt x="144" y="2"/>
                  </a:lnTo>
                  <a:lnTo>
                    <a:pt x="155" y="4"/>
                  </a:lnTo>
                  <a:lnTo>
                    <a:pt x="165" y="7"/>
                  </a:lnTo>
                  <a:lnTo>
                    <a:pt x="176" y="11"/>
                  </a:lnTo>
                  <a:lnTo>
                    <a:pt x="186" y="15"/>
                  </a:lnTo>
                  <a:lnTo>
                    <a:pt x="197" y="19"/>
                  </a:lnTo>
                  <a:lnTo>
                    <a:pt x="207" y="25"/>
                  </a:lnTo>
                  <a:lnTo>
                    <a:pt x="217" y="32"/>
                  </a:lnTo>
                  <a:lnTo>
                    <a:pt x="228" y="38"/>
                  </a:lnTo>
                  <a:lnTo>
                    <a:pt x="238" y="46"/>
                  </a:lnTo>
                  <a:lnTo>
                    <a:pt x="247" y="55"/>
                  </a:lnTo>
                  <a:lnTo>
                    <a:pt x="257" y="65"/>
                  </a:lnTo>
                  <a:lnTo>
                    <a:pt x="267" y="75"/>
                  </a:lnTo>
                  <a:lnTo>
                    <a:pt x="276" y="86"/>
                  </a:lnTo>
                  <a:lnTo>
                    <a:pt x="284" y="94"/>
                  </a:lnTo>
                  <a:lnTo>
                    <a:pt x="292" y="103"/>
                  </a:lnTo>
                  <a:lnTo>
                    <a:pt x="299" y="113"/>
                  </a:lnTo>
                  <a:lnTo>
                    <a:pt x="307" y="123"/>
                  </a:lnTo>
                  <a:lnTo>
                    <a:pt x="315" y="134"/>
                  </a:lnTo>
                  <a:lnTo>
                    <a:pt x="324" y="146"/>
                  </a:lnTo>
                  <a:lnTo>
                    <a:pt x="334" y="157"/>
                  </a:lnTo>
                  <a:lnTo>
                    <a:pt x="341" y="171"/>
                  </a:lnTo>
                  <a:lnTo>
                    <a:pt x="351" y="184"/>
                  </a:lnTo>
                  <a:lnTo>
                    <a:pt x="361" y="199"/>
                  </a:lnTo>
                  <a:lnTo>
                    <a:pt x="372" y="213"/>
                  </a:lnTo>
                  <a:lnTo>
                    <a:pt x="382" y="230"/>
                  </a:lnTo>
                  <a:lnTo>
                    <a:pt x="391" y="245"/>
                  </a:lnTo>
                  <a:lnTo>
                    <a:pt x="403" y="263"/>
                  </a:lnTo>
                  <a:lnTo>
                    <a:pt x="414" y="280"/>
                  </a:lnTo>
                  <a:lnTo>
                    <a:pt x="426" y="299"/>
                  </a:lnTo>
                  <a:lnTo>
                    <a:pt x="437" y="318"/>
                  </a:lnTo>
                  <a:lnTo>
                    <a:pt x="449" y="338"/>
                  </a:lnTo>
                  <a:lnTo>
                    <a:pt x="460" y="359"/>
                  </a:lnTo>
                  <a:lnTo>
                    <a:pt x="472" y="380"/>
                  </a:lnTo>
                  <a:lnTo>
                    <a:pt x="485" y="401"/>
                  </a:lnTo>
                  <a:lnTo>
                    <a:pt x="497" y="424"/>
                  </a:lnTo>
                  <a:lnTo>
                    <a:pt x="510" y="447"/>
                  </a:lnTo>
                  <a:lnTo>
                    <a:pt x="524" y="470"/>
                  </a:lnTo>
                  <a:lnTo>
                    <a:pt x="537" y="495"/>
                  </a:lnTo>
                  <a:lnTo>
                    <a:pt x="551" y="520"/>
                  </a:lnTo>
                  <a:lnTo>
                    <a:pt x="564" y="547"/>
                  </a:lnTo>
                  <a:lnTo>
                    <a:pt x="578" y="572"/>
                  </a:lnTo>
                  <a:lnTo>
                    <a:pt x="593" y="601"/>
                  </a:lnTo>
                  <a:lnTo>
                    <a:pt x="606" y="627"/>
                  </a:lnTo>
                  <a:lnTo>
                    <a:pt x="622" y="656"/>
                  </a:lnTo>
                  <a:lnTo>
                    <a:pt x="637" y="687"/>
                  </a:lnTo>
                  <a:lnTo>
                    <a:pt x="654" y="720"/>
                  </a:lnTo>
                  <a:lnTo>
                    <a:pt x="672" y="752"/>
                  </a:lnTo>
                  <a:lnTo>
                    <a:pt x="691" y="783"/>
                  </a:lnTo>
                  <a:lnTo>
                    <a:pt x="708" y="816"/>
                  </a:lnTo>
                  <a:lnTo>
                    <a:pt x="727" y="846"/>
                  </a:lnTo>
                  <a:lnTo>
                    <a:pt x="745" y="875"/>
                  </a:lnTo>
                  <a:lnTo>
                    <a:pt x="764" y="906"/>
                  </a:lnTo>
                  <a:lnTo>
                    <a:pt x="781" y="935"/>
                  </a:lnTo>
                  <a:lnTo>
                    <a:pt x="800" y="963"/>
                  </a:lnTo>
                  <a:lnTo>
                    <a:pt x="818" y="992"/>
                  </a:lnTo>
                  <a:lnTo>
                    <a:pt x="856" y="1048"/>
                  </a:lnTo>
                  <a:lnTo>
                    <a:pt x="892" y="1102"/>
                  </a:lnTo>
                  <a:lnTo>
                    <a:pt x="929" y="1153"/>
                  </a:lnTo>
                  <a:lnTo>
                    <a:pt x="965" y="1201"/>
                  </a:lnTo>
                  <a:lnTo>
                    <a:pt x="1004" y="1249"/>
                  </a:lnTo>
                  <a:lnTo>
                    <a:pt x="1040" y="1296"/>
                  </a:lnTo>
                  <a:lnTo>
                    <a:pt x="1077" y="1342"/>
                  </a:lnTo>
                  <a:lnTo>
                    <a:pt x="1113" y="1384"/>
                  </a:lnTo>
                  <a:lnTo>
                    <a:pt x="1150" y="1424"/>
                  </a:lnTo>
                  <a:lnTo>
                    <a:pt x="1186" y="1463"/>
                  </a:lnTo>
                  <a:lnTo>
                    <a:pt x="1223" y="1501"/>
                  </a:lnTo>
                  <a:lnTo>
                    <a:pt x="1246" y="1528"/>
                  </a:lnTo>
                  <a:lnTo>
                    <a:pt x="1271" y="1557"/>
                  </a:lnTo>
                  <a:lnTo>
                    <a:pt x="1296" y="1583"/>
                  </a:lnTo>
                  <a:lnTo>
                    <a:pt x="1320" y="1610"/>
                  </a:lnTo>
                  <a:lnTo>
                    <a:pt x="1347" y="1637"/>
                  </a:lnTo>
                  <a:lnTo>
                    <a:pt x="1376" y="1664"/>
                  </a:lnTo>
                  <a:lnTo>
                    <a:pt x="1405" y="1691"/>
                  </a:lnTo>
                  <a:lnTo>
                    <a:pt x="1436" y="1716"/>
                  </a:lnTo>
                  <a:lnTo>
                    <a:pt x="1466" y="1743"/>
                  </a:lnTo>
                  <a:lnTo>
                    <a:pt x="1497" y="1768"/>
                  </a:lnTo>
                  <a:lnTo>
                    <a:pt x="1530" y="1793"/>
                  </a:lnTo>
                  <a:lnTo>
                    <a:pt x="1564" y="1818"/>
                  </a:lnTo>
                  <a:lnTo>
                    <a:pt x="1599" y="1843"/>
                  </a:lnTo>
                  <a:lnTo>
                    <a:pt x="1633" y="1868"/>
                  </a:lnTo>
                  <a:lnTo>
                    <a:pt x="1672" y="1893"/>
                  </a:lnTo>
                  <a:lnTo>
                    <a:pt x="1708" y="1916"/>
                  </a:lnTo>
                  <a:lnTo>
                    <a:pt x="1747" y="1941"/>
                  </a:lnTo>
                  <a:lnTo>
                    <a:pt x="1785" y="1964"/>
                  </a:lnTo>
                  <a:lnTo>
                    <a:pt x="1825" y="1987"/>
                  </a:lnTo>
                  <a:lnTo>
                    <a:pt x="1868" y="2010"/>
                  </a:lnTo>
                  <a:lnTo>
                    <a:pt x="1910" y="2033"/>
                  </a:lnTo>
                  <a:lnTo>
                    <a:pt x="1952" y="2056"/>
                  </a:lnTo>
                  <a:lnTo>
                    <a:pt x="1996" y="2079"/>
                  </a:lnTo>
                  <a:lnTo>
                    <a:pt x="2040" y="2102"/>
                  </a:lnTo>
                  <a:lnTo>
                    <a:pt x="2086" y="2123"/>
                  </a:lnTo>
                  <a:lnTo>
                    <a:pt x="2133" y="2146"/>
                  </a:lnTo>
                  <a:lnTo>
                    <a:pt x="2181" y="2167"/>
                  </a:lnTo>
                  <a:lnTo>
                    <a:pt x="2228" y="2188"/>
                  </a:lnTo>
                  <a:lnTo>
                    <a:pt x="2278" y="2211"/>
                  </a:lnTo>
                  <a:lnTo>
                    <a:pt x="2328" y="2232"/>
                  </a:lnTo>
                  <a:lnTo>
                    <a:pt x="2380" y="2253"/>
                  </a:lnTo>
                  <a:lnTo>
                    <a:pt x="2432" y="2275"/>
                  </a:lnTo>
                  <a:lnTo>
                    <a:pt x="2442" y="2278"/>
                  </a:lnTo>
                  <a:lnTo>
                    <a:pt x="2453" y="2284"/>
                  </a:lnTo>
                  <a:lnTo>
                    <a:pt x="2463" y="2290"/>
                  </a:lnTo>
                  <a:lnTo>
                    <a:pt x="2472" y="2296"/>
                  </a:lnTo>
                  <a:lnTo>
                    <a:pt x="2480" y="2301"/>
                  </a:lnTo>
                  <a:lnTo>
                    <a:pt x="2488" y="2309"/>
                  </a:lnTo>
                  <a:lnTo>
                    <a:pt x="2495" y="2315"/>
                  </a:lnTo>
                  <a:lnTo>
                    <a:pt x="2501" y="2323"/>
                  </a:lnTo>
                  <a:lnTo>
                    <a:pt x="2507" y="2330"/>
                  </a:lnTo>
                  <a:lnTo>
                    <a:pt x="2513" y="2338"/>
                  </a:lnTo>
                  <a:lnTo>
                    <a:pt x="2516" y="2346"/>
                  </a:lnTo>
                  <a:lnTo>
                    <a:pt x="2520" y="2353"/>
                  </a:lnTo>
                  <a:lnTo>
                    <a:pt x="2522" y="2361"/>
                  </a:lnTo>
                  <a:lnTo>
                    <a:pt x="2524" y="2369"/>
                  </a:lnTo>
                  <a:lnTo>
                    <a:pt x="2526" y="2378"/>
                  </a:lnTo>
                  <a:lnTo>
                    <a:pt x="2526" y="2386"/>
                  </a:lnTo>
                  <a:lnTo>
                    <a:pt x="2526" y="2392"/>
                  </a:lnTo>
                  <a:lnTo>
                    <a:pt x="2524" y="2395"/>
                  </a:lnTo>
                  <a:lnTo>
                    <a:pt x="2522" y="2401"/>
                  </a:lnTo>
                  <a:lnTo>
                    <a:pt x="2520" y="2405"/>
                  </a:lnTo>
                  <a:lnTo>
                    <a:pt x="2516" y="2411"/>
                  </a:lnTo>
                  <a:lnTo>
                    <a:pt x="2515" y="2415"/>
                  </a:lnTo>
                  <a:lnTo>
                    <a:pt x="2509" y="2420"/>
                  </a:lnTo>
                  <a:lnTo>
                    <a:pt x="2505" y="2426"/>
                  </a:lnTo>
                  <a:lnTo>
                    <a:pt x="2499" y="2430"/>
                  </a:lnTo>
                  <a:lnTo>
                    <a:pt x="2491" y="2436"/>
                  </a:lnTo>
                  <a:lnTo>
                    <a:pt x="2484" y="2440"/>
                  </a:lnTo>
                  <a:lnTo>
                    <a:pt x="2476" y="2445"/>
                  </a:lnTo>
                  <a:lnTo>
                    <a:pt x="2468" y="2449"/>
                  </a:lnTo>
                  <a:lnTo>
                    <a:pt x="2459" y="2455"/>
                  </a:lnTo>
                  <a:lnTo>
                    <a:pt x="2447" y="2461"/>
                  </a:lnTo>
                  <a:lnTo>
                    <a:pt x="2438" y="2465"/>
                  </a:lnTo>
                  <a:lnTo>
                    <a:pt x="2380" y="2486"/>
                  </a:lnTo>
                  <a:lnTo>
                    <a:pt x="2323" y="2505"/>
                  </a:lnTo>
                  <a:lnTo>
                    <a:pt x="2269" y="2524"/>
                  </a:lnTo>
                  <a:lnTo>
                    <a:pt x="2215" y="2539"/>
                  </a:lnTo>
                  <a:lnTo>
                    <a:pt x="2163" y="2557"/>
                  </a:lnTo>
                  <a:lnTo>
                    <a:pt x="2111" y="2570"/>
                  </a:lnTo>
                  <a:lnTo>
                    <a:pt x="2061" y="2582"/>
                  </a:lnTo>
                  <a:lnTo>
                    <a:pt x="2013" y="2593"/>
                  </a:lnTo>
                  <a:lnTo>
                    <a:pt x="1967" y="2605"/>
                  </a:lnTo>
                  <a:lnTo>
                    <a:pt x="1921" y="2612"/>
                  </a:lnTo>
                  <a:lnTo>
                    <a:pt x="1877" y="2620"/>
                  </a:lnTo>
                  <a:lnTo>
                    <a:pt x="1835" y="2626"/>
                  </a:lnTo>
                  <a:lnTo>
                    <a:pt x="1793" y="2632"/>
                  </a:lnTo>
                  <a:lnTo>
                    <a:pt x="1752" y="2634"/>
                  </a:lnTo>
                  <a:lnTo>
                    <a:pt x="1714" y="2635"/>
                  </a:lnTo>
                  <a:lnTo>
                    <a:pt x="1678" y="2637"/>
                  </a:lnTo>
                  <a:lnTo>
                    <a:pt x="1658" y="2637"/>
                  </a:lnTo>
                  <a:lnTo>
                    <a:pt x="1639" y="2635"/>
                  </a:lnTo>
                  <a:lnTo>
                    <a:pt x="1620" y="2634"/>
                  </a:lnTo>
                  <a:lnTo>
                    <a:pt x="1601" y="2630"/>
                  </a:lnTo>
                  <a:lnTo>
                    <a:pt x="1583" y="2626"/>
                  </a:lnTo>
                  <a:lnTo>
                    <a:pt x="1566" y="2620"/>
                  </a:lnTo>
                  <a:lnTo>
                    <a:pt x="1549" y="2614"/>
                  </a:lnTo>
                  <a:lnTo>
                    <a:pt x="1532" y="2607"/>
                  </a:lnTo>
                  <a:lnTo>
                    <a:pt x="1516" y="2599"/>
                  </a:lnTo>
                  <a:lnTo>
                    <a:pt x="1499" y="2589"/>
                  </a:lnTo>
                  <a:lnTo>
                    <a:pt x="1484" y="2580"/>
                  </a:lnTo>
                  <a:lnTo>
                    <a:pt x="1468" y="2568"/>
                  </a:lnTo>
                  <a:lnTo>
                    <a:pt x="1453" y="2555"/>
                  </a:lnTo>
                  <a:lnTo>
                    <a:pt x="1440" y="2541"/>
                  </a:lnTo>
                  <a:lnTo>
                    <a:pt x="1426" y="2528"/>
                  </a:lnTo>
                  <a:lnTo>
                    <a:pt x="1413" y="2513"/>
                  </a:lnTo>
                  <a:lnTo>
                    <a:pt x="1401" y="2499"/>
                  </a:lnTo>
                  <a:lnTo>
                    <a:pt x="1388" y="2484"/>
                  </a:lnTo>
                  <a:lnTo>
                    <a:pt x="1372" y="2466"/>
                  </a:lnTo>
                  <a:lnTo>
                    <a:pt x="1357" y="2445"/>
                  </a:lnTo>
                  <a:lnTo>
                    <a:pt x="1340" y="2420"/>
                  </a:lnTo>
                  <a:lnTo>
                    <a:pt x="1320" y="2394"/>
                  </a:lnTo>
                  <a:lnTo>
                    <a:pt x="1301" y="2365"/>
                  </a:lnTo>
                  <a:lnTo>
                    <a:pt x="1280" y="2330"/>
                  </a:lnTo>
                  <a:lnTo>
                    <a:pt x="1257" y="2294"/>
                  </a:lnTo>
                  <a:lnTo>
                    <a:pt x="1234" y="2255"/>
                  </a:lnTo>
                  <a:lnTo>
                    <a:pt x="1207" y="2213"/>
                  </a:lnTo>
                  <a:lnTo>
                    <a:pt x="1180" y="2169"/>
                  </a:lnTo>
                  <a:lnTo>
                    <a:pt x="1153" y="2121"/>
                  </a:lnTo>
                  <a:lnTo>
                    <a:pt x="1125" y="2069"/>
                  </a:lnTo>
                  <a:lnTo>
                    <a:pt x="1094" y="2015"/>
                  </a:lnTo>
                  <a:lnTo>
                    <a:pt x="1061" y="1958"/>
                  </a:lnTo>
                  <a:lnTo>
                    <a:pt x="1027" y="1896"/>
                  </a:lnTo>
                  <a:lnTo>
                    <a:pt x="992" y="1833"/>
                  </a:lnTo>
                  <a:lnTo>
                    <a:pt x="958" y="1768"/>
                  </a:lnTo>
                  <a:lnTo>
                    <a:pt x="919" y="1699"/>
                  </a:lnTo>
                  <a:lnTo>
                    <a:pt x="881" y="1626"/>
                  </a:lnTo>
                  <a:lnTo>
                    <a:pt x="841" y="1551"/>
                  </a:lnTo>
                  <a:lnTo>
                    <a:pt x="800" y="1472"/>
                  </a:lnTo>
                  <a:lnTo>
                    <a:pt x="758" y="1390"/>
                  </a:lnTo>
                  <a:lnTo>
                    <a:pt x="714" y="1305"/>
                  </a:lnTo>
                  <a:lnTo>
                    <a:pt x="670" y="1217"/>
                  </a:lnTo>
                  <a:lnTo>
                    <a:pt x="624" y="1127"/>
                  </a:lnTo>
                  <a:lnTo>
                    <a:pt x="576" y="1033"/>
                  </a:lnTo>
                  <a:lnTo>
                    <a:pt x="528" y="937"/>
                  </a:lnTo>
                  <a:lnTo>
                    <a:pt x="478" y="837"/>
                  </a:lnTo>
                  <a:lnTo>
                    <a:pt x="428" y="733"/>
                  </a:lnTo>
                  <a:lnTo>
                    <a:pt x="376" y="627"/>
                  </a:lnTo>
                  <a:lnTo>
                    <a:pt x="361" y="599"/>
                  </a:lnTo>
                  <a:lnTo>
                    <a:pt x="345" y="572"/>
                  </a:lnTo>
                  <a:lnTo>
                    <a:pt x="328" y="545"/>
                  </a:lnTo>
                  <a:lnTo>
                    <a:pt x="313" y="518"/>
                  </a:lnTo>
                  <a:lnTo>
                    <a:pt x="295" y="493"/>
                  </a:lnTo>
                  <a:lnTo>
                    <a:pt x="280" y="468"/>
                  </a:lnTo>
                  <a:lnTo>
                    <a:pt x="263" y="443"/>
                  </a:lnTo>
                  <a:lnTo>
                    <a:pt x="247" y="420"/>
                  </a:lnTo>
                  <a:lnTo>
                    <a:pt x="230" y="397"/>
                  </a:lnTo>
                  <a:lnTo>
                    <a:pt x="213" y="374"/>
                  </a:lnTo>
                  <a:lnTo>
                    <a:pt x="196" y="353"/>
                  </a:lnTo>
                  <a:lnTo>
                    <a:pt x="178" y="334"/>
                  </a:lnTo>
                  <a:lnTo>
                    <a:pt x="161" y="313"/>
                  </a:lnTo>
                  <a:lnTo>
                    <a:pt x="144" y="293"/>
                  </a:lnTo>
                  <a:lnTo>
                    <a:pt x="126" y="274"/>
                  </a:lnTo>
                  <a:lnTo>
                    <a:pt x="109" y="257"/>
                  </a:lnTo>
                  <a:lnTo>
                    <a:pt x="96" y="247"/>
                  </a:lnTo>
                  <a:lnTo>
                    <a:pt x="84" y="236"/>
                  </a:lnTo>
                  <a:lnTo>
                    <a:pt x="73" y="226"/>
                  </a:lnTo>
                  <a:lnTo>
                    <a:pt x="61" y="215"/>
                  </a:lnTo>
                  <a:lnTo>
                    <a:pt x="52" y="205"/>
                  </a:lnTo>
                  <a:lnTo>
                    <a:pt x="44" y="194"/>
                  </a:lnTo>
                  <a:lnTo>
                    <a:pt x="34" y="182"/>
                  </a:lnTo>
                  <a:lnTo>
                    <a:pt x="27" y="173"/>
                  </a:lnTo>
                  <a:lnTo>
                    <a:pt x="21" y="161"/>
                  </a:lnTo>
                  <a:lnTo>
                    <a:pt x="15" y="148"/>
                  </a:lnTo>
                  <a:lnTo>
                    <a:pt x="9" y="136"/>
                  </a:lnTo>
                  <a:lnTo>
                    <a:pt x="5" y="125"/>
                  </a:lnTo>
                  <a:lnTo>
                    <a:pt x="4" y="111"/>
                  </a:lnTo>
                  <a:lnTo>
                    <a:pt x="0" y="98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4" y="48"/>
                  </a:lnTo>
                  <a:lnTo>
                    <a:pt x="5" y="40"/>
                  </a:lnTo>
                  <a:lnTo>
                    <a:pt x="9" y="34"/>
                  </a:lnTo>
                  <a:lnTo>
                    <a:pt x="15" y="29"/>
                  </a:lnTo>
                  <a:lnTo>
                    <a:pt x="21" y="23"/>
                  </a:lnTo>
                  <a:lnTo>
                    <a:pt x="27" y="19"/>
                  </a:lnTo>
                  <a:lnTo>
                    <a:pt x="34" y="13"/>
                  </a:lnTo>
                  <a:lnTo>
                    <a:pt x="42" y="9"/>
                  </a:lnTo>
                  <a:lnTo>
                    <a:pt x="52" y="7"/>
                  </a:lnTo>
                  <a:lnTo>
                    <a:pt x="61" y="4"/>
                  </a:lnTo>
                  <a:lnTo>
                    <a:pt x="73" y="2"/>
                  </a:lnTo>
                  <a:lnTo>
                    <a:pt x="84" y="0"/>
                  </a:lnTo>
                  <a:lnTo>
                    <a:pt x="96" y="0"/>
                  </a:lnTo>
                  <a:lnTo>
                    <a:pt x="10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 descr="C:\Users\Meishing\Dropbox\meizhouhuayu\pics\飯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62600" y="1447800"/>
            <a:ext cx="2860766" cy="13716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22823" y="3285529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白飯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形聲字：反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販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099" name="Picture 3" descr="C:\Users\Meishing\Dropbox\meizhouhuayu\pics\照片 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22823" y="4572000"/>
            <a:ext cx="2209800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C:\Users\Meishing\Dropbox\meizhouhuayu\pics\食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743200"/>
            <a:ext cx="4895850" cy="1066800"/>
          </a:xfrm>
          <a:prstGeom prst="rect">
            <a:avLst/>
          </a:prstGeom>
          <a:noFill/>
        </p:spPr>
      </p:pic>
      <p:pic>
        <p:nvPicPr>
          <p:cNvPr id="2051" name="Picture 3" descr="C:\Users\Meishing\Dropbox\meizhouhuayu\pics\食-文.png"/>
          <p:cNvPicPr>
            <a:picLocks noChangeAspect="1" noChangeArrowheads="1"/>
          </p:cNvPicPr>
          <p:nvPr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3810000"/>
            <a:ext cx="4505325" cy="257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967702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ishing\Dropbox\meizhouhuayu\pics\37.26.png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l="72500" r="14167"/>
          <a:stretch>
            <a:fillRect/>
          </a:stretch>
        </p:blipFill>
        <p:spPr bwMode="auto">
          <a:xfrm>
            <a:off x="380999" y="1219200"/>
            <a:ext cx="1741055" cy="152400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2971800" y="990600"/>
            <a:ext cx="1653744" cy="659510"/>
            <a:chOff x="3193758" y="2819401"/>
            <a:chExt cx="1653744" cy="659510"/>
          </a:xfrm>
        </p:grpSpPr>
        <p:sp>
          <p:nvSpPr>
            <p:cNvPr id="4" name="Freeform 24"/>
            <p:cNvSpPr>
              <a:spLocks/>
            </p:cNvSpPr>
            <p:nvPr/>
          </p:nvSpPr>
          <p:spPr bwMode="auto">
            <a:xfrm>
              <a:off x="3804862" y="2819401"/>
              <a:ext cx="325071" cy="269028"/>
            </a:xfrm>
            <a:custGeom>
              <a:avLst/>
              <a:gdLst>
                <a:gd name="T0" fmla="*/ 2147483647 w 916"/>
                <a:gd name="T1" fmla="*/ 0 h 823"/>
                <a:gd name="T2" fmla="*/ 2147483647 w 916"/>
                <a:gd name="T3" fmla="*/ 2147483647 h 823"/>
                <a:gd name="T4" fmla="*/ 2147483647 w 916"/>
                <a:gd name="T5" fmla="*/ 2147483647 h 823"/>
                <a:gd name="T6" fmla="*/ 2147483647 w 916"/>
                <a:gd name="T7" fmla="*/ 2147483647 h 823"/>
                <a:gd name="T8" fmla="*/ 2147483647 w 916"/>
                <a:gd name="T9" fmla="*/ 2147483647 h 823"/>
                <a:gd name="T10" fmla="*/ 2147483647 w 916"/>
                <a:gd name="T11" fmla="*/ 2147483647 h 823"/>
                <a:gd name="T12" fmla="*/ 2147483647 w 916"/>
                <a:gd name="T13" fmla="*/ 2147483647 h 823"/>
                <a:gd name="T14" fmla="*/ 2147483647 w 916"/>
                <a:gd name="T15" fmla="*/ 2147483647 h 823"/>
                <a:gd name="T16" fmla="*/ 2147483647 w 916"/>
                <a:gd name="T17" fmla="*/ 2147483647 h 823"/>
                <a:gd name="T18" fmla="*/ 2147483647 w 916"/>
                <a:gd name="T19" fmla="*/ 2147483647 h 823"/>
                <a:gd name="T20" fmla="*/ 2147483647 w 916"/>
                <a:gd name="T21" fmla="*/ 2147483647 h 823"/>
                <a:gd name="T22" fmla="*/ 2147483647 w 916"/>
                <a:gd name="T23" fmla="*/ 2147483647 h 823"/>
                <a:gd name="T24" fmla="*/ 2147483647 w 916"/>
                <a:gd name="T25" fmla="*/ 2147483647 h 823"/>
                <a:gd name="T26" fmla="*/ 2147483647 w 916"/>
                <a:gd name="T27" fmla="*/ 2147483647 h 823"/>
                <a:gd name="T28" fmla="*/ 2147483647 w 916"/>
                <a:gd name="T29" fmla="*/ 2147483647 h 823"/>
                <a:gd name="T30" fmla="*/ 2147483647 w 916"/>
                <a:gd name="T31" fmla="*/ 2147483647 h 823"/>
                <a:gd name="T32" fmla="*/ 2147483647 w 916"/>
                <a:gd name="T33" fmla="*/ 2147483647 h 823"/>
                <a:gd name="T34" fmla="*/ 2147483647 w 916"/>
                <a:gd name="T35" fmla="*/ 2147483647 h 823"/>
                <a:gd name="T36" fmla="*/ 2147483647 w 916"/>
                <a:gd name="T37" fmla="*/ 2147483647 h 823"/>
                <a:gd name="T38" fmla="*/ 2147483647 w 916"/>
                <a:gd name="T39" fmla="*/ 2147483647 h 823"/>
                <a:gd name="T40" fmla="*/ 2147483647 w 916"/>
                <a:gd name="T41" fmla="*/ 2147483647 h 823"/>
                <a:gd name="T42" fmla="*/ 2147483647 w 916"/>
                <a:gd name="T43" fmla="*/ 2147483647 h 823"/>
                <a:gd name="T44" fmla="*/ 2147483647 w 916"/>
                <a:gd name="T45" fmla="*/ 2147483647 h 823"/>
                <a:gd name="T46" fmla="*/ 2147483647 w 916"/>
                <a:gd name="T47" fmla="*/ 2147483647 h 823"/>
                <a:gd name="T48" fmla="*/ 2147483647 w 916"/>
                <a:gd name="T49" fmla="*/ 2147483647 h 823"/>
                <a:gd name="T50" fmla="*/ 2147483647 w 916"/>
                <a:gd name="T51" fmla="*/ 2147483647 h 823"/>
                <a:gd name="T52" fmla="*/ 2147483647 w 916"/>
                <a:gd name="T53" fmla="*/ 2147483647 h 823"/>
                <a:gd name="T54" fmla="*/ 2147483647 w 916"/>
                <a:gd name="T55" fmla="*/ 2147483647 h 823"/>
                <a:gd name="T56" fmla="*/ 2147483647 w 916"/>
                <a:gd name="T57" fmla="*/ 2147483647 h 823"/>
                <a:gd name="T58" fmla="*/ 2147483647 w 916"/>
                <a:gd name="T59" fmla="*/ 2147483647 h 823"/>
                <a:gd name="T60" fmla="*/ 2147483647 w 916"/>
                <a:gd name="T61" fmla="*/ 2147483647 h 823"/>
                <a:gd name="T62" fmla="*/ 2147483647 w 916"/>
                <a:gd name="T63" fmla="*/ 2147483647 h 823"/>
                <a:gd name="T64" fmla="*/ 2147483647 w 916"/>
                <a:gd name="T65" fmla="*/ 2147483647 h 823"/>
                <a:gd name="T66" fmla="*/ 2147483647 w 916"/>
                <a:gd name="T67" fmla="*/ 2147483647 h 823"/>
                <a:gd name="T68" fmla="*/ 2147483647 w 916"/>
                <a:gd name="T69" fmla="*/ 2147483647 h 823"/>
                <a:gd name="T70" fmla="*/ 2147483647 w 916"/>
                <a:gd name="T71" fmla="*/ 2147483647 h 823"/>
                <a:gd name="T72" fmla="*/ 2147483647 w 916"/>
                <a:gd name="T73" fmla="*/ 2147483647 h 823"/>
                <a:gd name="T74" fmla="*/ 2147483647 w 916"/>
                <a:gd name="T75" fmla="*/ 2147483647 h 823"/>
                <a:gd name="T76" fmla="*/ 2147483647 w 916"/>
                <a:gd name="T77" fmla="*/ 2147483647 h 823"/>
                <a:gd name="T78" fmla="*/ 2147483647 w 916"/>
                <a:gd name="T79" fmla="*/ 2147483647 h 823"/>
                <a:gd name="T80" fmla="*/ 2147483647 w 916"/>
                <a:gd name="T81" fmla="*/ 2147483647 h 823"/>
                <a:gd name="T82" fmla="*/ 2147483647 w 916"/>
                <a:gd name="T83" fmla="*/ 2147483647 h 823"/>
                <a:gd name="T84" fmla="*/ 2147483647 w 916"/>
                <a:gd name="T85" fmla="*/ 2147483647 h 823"/>
                <a:gd name="T86" fmla="*/ 2147483647 w 916"/>
                <a:gd name="T87" fmla="*/ 2147483647 h 823"/>
                <a:gd name="T88" fmla="*/ 2147483647 w 916"/>
                <a:gd name="T89" fmla="*/ 2147483647 h 823"/>
                <a:gd name="T90" fmla="*/ 2147483647 w 916"/>
                <a:gd name="T91" fmla="*/ 2147483647 h 823"/>
                <a:gd name="T92" fmla="*/ 2147483647 w 916"/>
                <a:gd name="T93" fmla="*/ 2147483647 h 823"/>
                <a:gd name="T94" fmla="*/ 0 w 916"/>
                <a:gd name="T95" fmla="*/ 2147483647 h 823"/>
                <a:gd name="T96" fmla="*/ 0 w 916"/>
                <a:gd name="T97" fmla="*/ 2147483647 h 823"/>
                <a:gd name="T98" fmla="*/ 2147483647 w 916"/>
                <a:gd name="T99" fmla="*/ 2147483647 h 823"/>
                <a:gd name="T100" fmla="*/ 2147483647 w 916"/>
                <a:gd name="T101" fmla="*/ 2147483647 h 823"/>
                <a:gd name="T102" fmla="*/ 2147483647 w 916"/>
                <a:gd name="T103" fmla="*/ 2147483647 h 823"/>
                <a:gd name="T104" fmla="*/ 2147483647 w 916"/>
                <a:gd name="T105" fmla="*/ 2147483647 h 8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16"/>
                <a:gd name="T160" fmla="*/ 0 h 823"/>
                <a:gd name="T161" fmla="*/ 916 w 916"/>
                <a:gd name="T162" fmla="*/ 823 h 8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16" h="823">
                  <a:moveTo>
                    <a:pt x="71" y="0"/>
                  </a:moveTo>
                  <a:lnTo>
                    <a:pt x="93" y="0"/>
                  </a:lnTo>
                  <a:lnTo>
                    <a:pt x="116" y="0"/>
                  </a:lnTo>
                  <a:lnTo>
                    <a:pt x="139" y="2"/>
                  </a:lnTo>
                  <a:lnTo>
                    <a:pt x="162" y="6"/>
                  </a:lnTo>
                  <a:lnTo>
                    <a:pt x="185" y="7"/>
                  </a:lnTo>
                  <a:lnTo>
                    <a:pt x="210" y="11"/>
                  </a:lnTo>
                  <a:lnTo>
                    <a:pt x="237" y="17"/>
                  </a:lnTo>
                  <a:lnTo>
                    <a:pt x="262" y="23"/>
                  </a:lnTo>
                  <a:lnTo>
                    <a:pt x="288" y="29"/>
                  </a:lnTo>
                  <a:lnTo>
                    <a:pt x="315" y="36"/>
                  </a:lnTo>
                  <a:lnTo>
                    <a:pt x="344" y="44"/>
                  </a:lnTo>
                  <a:lnTo>
                    <a:pt x="373" y="52"/>
                  </a:lnTo>
                  <a:lnTo>
                    <a:pt x="402" y="61"/>
                  </a:lnTo>
                  <a:lnTo>
                    <a:pt x="430" y="71"/>
                  </a:lnTo>
                  <a:lnTo>
                    <a:pt x="461" y="80"/>
                  </a:lnTo>
                  <a:lnTo>
                    <a:pt x="492" y="92"/>
                  </a:lnTo>
                  <a:lnTo>
                    <a:pt x="525" y="105"/>
                  </a:lnTo>
                  <a:lnTo>
                    <a:pt x="555" y="117"/>
                  </a:lnTo>
                  <a:lnTo>
                    <a:pt x="584" y="130"/>
                  </a:lnTo>
                  <a:lnTo>
                    <a:pt x="613" y="142"/>
                  </a:lnTo>
                  <a:lnTo>
                    <a:pt x="640" y="155"/>
                  </a:lnTo>
                  <a:lnTo>
                    <a:pt x="665" y="167"/>
                  </a:lnTo>
                  <a:lnTo>
                    <a:pt x="690" y="180"/>
                  </a:lnTo>
                  <a:lnTo>
                    <a:pt x="711" y="192"/>
                  </a:lnTo>
                  <a:lnTo>
                    <a:pt x="732" y="205"/>
                  </a:lnTo>
                  <a:lnTo>
                    <a:pt x="753" y="217"/>
                  </a:lnTo>
                  <a:lnTo>
                    <a:pt x="770" y="228"/>
                  </a:lnTo>
                  <a:lnTo>
                    <a:pt x="788" y="242"/>
                  </a:lnTo>
                  <a:lnTo>
                    <a:pt x="803" y="253"/>
                  </a:lnTo>
                  <a:lnTo>
                    <a:pt x="816" y="267"/>
                  </a:lnTo>
                  <a:lnTo>
                    <a:pt x="828" y="278"/>
                  </a:lnTo>
                  <a:lnTo>
                    <a:pt x="839" y="292"/>
                  </a:lnTo>
                  <a:lnTo>
                    <a:pt x="847" y="305"/>
                  </a:lnTo>
                  <a:lnTo>
                    <a:pt x="857" y="318"/>
                  </a:lnTo>
                  <a:lnTo>
                    <a:pt x="864" y="332"/>
                  </a:lnTo>
                  <a:lnTo>
                    <a:pt x="872" y="347"/>
                  </a:lnTo>
                  <a:lnTo>
                    <a:pt x="880" y="361"/>
                  </a:lnTo>
                  <a:lnTo>
                    <a:pt x="885" y="374"/>
                  </a:lnTo>
                  <a:lnTo>
                    <a:pt x="891" y="388"/>
                  </a:lnTo>
                  <a:lnTo>
                    <a:pt x="897" y="401"/>
                  </a:lnTo>
                  <a:lnTo>
                    <a:pt x="901" y="414"/>
                  </a:lnTo>
                  <a:lnTo>
                    <a:pt x="905" y="428"/>
                  </a:lnTo>
                  <a:lnTo>
                    <a:pt x="908" y="441"/>
                  </a:lnTo>
                  <a:lnTo>
                    <a:pt x="912" y="457"/>
                  </a:lnTo>
                  <a:lnTo>
                    <a:pt x="914" y="470"/>
                  </a:lnTo>
                  <a:lnTo>
                    <a:pt x="916" y="484"/>
                  </a:lnTo>
                  <a:lnTo>
                    <a:pt x="916" y="497"/>
                  </a:lnTo>
                  <a:lnTo>
                    <a:pt x="916" y="510"/>
                  </a:lnTo>
                  <a:lnTo>
                    <a:pt x="916" y="530"/>
                  </a:lnTo>
                  <a:lnTo>
                    <a:pt x="916" y="549"/>
                  </a:lnTo>
                  <a:lnTo>
                    <a:pt x="914" y="566"/>
                  </a:lnTo>
                  <a:lnTo>
                    <a:pt x="912" y="583"/>
                  </a:lnTo>
                  <a:lnTo>
                    <a:pt x="910" y="599"/>
                  </a:lnTo>
                  <a:lnTo>
                    <a:pt x="907" y="616"/>
                  </a:lnTo>
                  <a:lnTo>
                    <a:pt x="903" y="631"/>
                  </a:lnTo>
                  <a:lnTo>
                    <a:pt x="899" y="647"/>
                  </a:lnTo>
                  <a:lnTo>
                    <a:pt x="895" y="660"/>
                  </a:lnTo>
                  <a:lnTo>
                    <a:pt x="889" y="674"/>
                  </a:lnTo>
                  <a:lnTo>
                    <a:pt x="883" y="687"/>
                  </a:lnTo>
                  <a:lnTo>
                    <a:pt x="878" y="700"/>
                  </a:lnTo>
                  <a:lnTo>
                    <a:pt x="872" y="712"/>
                  </a:lnTo>
                  <a:lnTo>
                    <a:pt x="864" y="723"/>
                  </a:lnTo>
                  <a:lnTo>
                    <a:pt x="857" y="733"/>
                  </a:lnTo>
                  <a:lnTo>
                    <a:pt x="849" y="745"/>
                  </a:lnTo>
                  <a:lnTo>
                    <a:pt x="839" y="754"/>
                  </a:lnTo>
                  <a:lnTo>
                    <a:pt x="832" y="762"/>
                  </a:lnTo>
                  <a:lnTo>
                    <a:pt x="822" y="771"/>
                  </a:lnTo>
                  <a:lnTo>
                    <a:pt x="811" y="779"/>
                  </a:lnTo>
                  <a:lnTo>
                    <a:pt x="801" y="785"/>
                  </a:lnTo>
                  <a:lnTo>
                    <a:pt x="789" y="793"/>
                  </a:lnTo>
                  <a:lnTo>
                    <a:pt x="778" y="798"/>
                  </a:lnTo>
                  <a:lnTo>
                    <a:pt x="764" y="802"/>
                  </a:lnTo>
                  <a:lnTo>
                    <a:pt x="753" y="808"/>
                  </a:lnTo>
                  <a:lnTo>
                    <a:pt x="740" y="812"/>
                  </a:lnTo>
                  <a:lnTo>
                    <a:pt x="724" y="816"/>
                  </a:lnTo>
                  <a:lnTo>
                    <a:pt x="711" y="818"/>
                  </a:lnTo>
                  <a:lnTo>
                    <a:pt x="695" y="819"/>
                  </a:lnTo>
                  <a:lnTo>
                    <a:pt x="680" y="821"/>
                  </a:lnTo>
                  <a:lnTo>
                    <a:pt x="665" y="823"/>
                  </a:lnTo>
                  <a:lnTo>
                    <a:pt x="649" y="823"/>
                  </a:lnTo>
                  <a:lnTo>
                    <a:pt x="640" y="823"/>
                  </a:lnTo>
                  <a:lnTo>
                    <a:pt x="630" y="821"/>
                  </a:lnTo>
                  <a:lnTo>
                    <a:pt x="621" y="819"/>
                  </a:lnTo>
                  <a:lnTo>
                    <a:pt x="611" y="818"/>
                  </a:lnTo>
                  <a:lnTo>
                    <a:pt x="599" y="816"/>
                  </a:lnTo>
                  <a:lnTo>
                    <a:pt x="590" y="812"/>
                  </a:lnTo>
                  <a:lnTo>
                    <a:pt x="580" y="808"/>
                  </a:lnTo>
                  <a:lnTo>
                    <a:pt x="569" y="804"/>
                  </a:lnTo>
                  <a:lnTo>
                    <a:pt x="559" y="798"/>
                  </a:lnTo>
                  <a:lnTo>
                    <a:pt x="548" y="793"/>
                  </a:lnTo>
                  <a:lnTo>
                    <a:pt x="538" y="785"/>
                  </a:lnTo>
                  <a:lnTo>
                    <a:pt x="526" y="779"/>
                  </a:lnTo>
                  <a:lnTo>
                    <a:pt x="515" y="771"/>
                  </a:lnTo>
                  <a:lnTo>
                    <a:pt x="503" y="762"/>
                  </a:lnTo>
                  <a:lnTo>
                    <a:pt x="492" y="754"/>
                  </a:lnTo>
                  <a:lnTo>
                    <a:pt x="480" y="745"/>
                  </a:lnTo>
                  <a:lnTo>
                    <a:pt x="467" y="733"/>
                  </a:lnTo>
                  <a:lnTo>
                    <a:pt x="455" y="723"/>
                  </a:lnTo>
                  <a:lnTo>
                    <a:pt x="444" y="712"/>
                  </a:lnTo>
                  <a:lnTo>
                    <a:pt x="430" y="699"/>
                  </a:lnTo>
                  <a:lnTo>
                    <a:pt x="419" y="687"/>
                  </a:lnTo>
                  <a:lnTo>
                    <a:pt x="406" y="674"/>
                  </a:lnTo>
                  <a:lnTo>
                    <a:pt x="392" y="658"/>
                  </a:lnTo>
                  <a:lnTo>
                    <a:pt x="381" y="645"/>
                  </a:lnTo>
                  <a:lnTo>
                    <a:pt x="367" y="629"/>
                  </a:lnTo>
                  <a:lnTo>
                    <a:pt x="354" y="612"/>
                  </a:lnTo>
                  <a:lnTo>
                    <a:pt x="340" y="597"/>
                  </a:lnTo>
                  <a:lnTo>
                    <a:pt x="325" y="579"/>
                  </a:lnTo>
                  <a:lnTo>
                    <a:pt x="311" y="562"/>
                  </a:lnTo>
                  <a:lnTo>
                    <a:pt x="298" y="543"/>
                  </a:lnTo>
                  <a:lnTo>
                    <a:pt x="283" y="524"/>
                  </a:lnTo>
                  <a:lnTo>
                    <a:pt x="269" y="505"/>
                  </a:lnTo>
                  <a:lnTo>
                    <a:pt x="252" y="482"/>
                  </a:lnTo>
                  <a:lnTo>
                    <a:pt x="237" y="460"/>
                  </a:lnTo>
                  <a:lnTo>
                    <a:pt x="221" y="439"/>
                  </a:lnTo>
                  <a:lnTo>
                    <a:pt x="208" y="418"/>
                  </a:lnTo>
                  <a:lnTo>
                    <a:pt x="192" y="399"/>
                  </a:lnTo>
                  <a:lnTo>
                    <a:pt x="179" y="378"/>
                  </a:lnTo>
                  <a:lnTo>
                    <a:pt x="166" y="361"/>
                  </a:lnTo>
                  <a:lnTo>
                    <a:pt x="154" y="341"/>
                  </a:lnTo>
                  <a:lnTo>
                    <a:pt x="141" y="324"/>
                  </a:lnTo>
                  <a:lnTo>
                    <a:pt x="129" y="307"/>
                  </a:lnTo>
                  <a:lnTo>
                    <a:pt x="118" y="290"/>
                  </a:lnTo>
                  <a:lnTo>
                    <a:pt x="106" y="272"/>
                  </a:lnTo>
                  <a:lnTo>
                    <a:pt x="96" y="257"/>
                  </a:lnTo>
                  <a:lnTo>
                    <a:pt x="87" y="242"/>
                  </a:lnTo>
                  <a:lnTo>
                    <a:pt x="77" y="228"/>
                  </a:lnTo>
                  <a:lnTo>
                    <a:pt x="70" y="213"/>
                  </a:lnTo>
                  <a:lnTo>
                    <a:pt x="60" y="199"/>
                  </a:lnTo>
                  <a:lnTo>
                    <a:pt x="52" y="188"/>
                  </a:lnTo>
                  <a:lnTo>
                    <a:pt x="47" y="174"/>
                  </a:lnTo>
                  <a:lnTo>
                    <a:pt x="39" y="163"/>
                  </a:lnTo>
                  <a:lnTo>
                    <a:pt x="33" y="151"/>
                  </a:lnTo>
                  <a:lnTo>
                    <a:pt x="27" y="140"/>
                  </a:lnTo>
                  <a:lnTo>
                    <a:pt x="22" y="130"/>
                  </a:lnTo>
                  <a:lnTo>
                    <a:pt x="18" y="121"/>
                  </a:lnTo>
                  <a:lnTo>
                    <a:pt x="14" y="111"/>
                  </a:lnTo>
                  <a:lnTo>
                    <a:pt x="10" y="101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78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4" y="36"/>
                  </a:lnTo>
                  <a:lnTo>
                    <a:pt x="8" y="32"/>
                  </a:lnTo>
                  <a:lnTo>
                    <a:pt x="10" y="27"/>
                  </a:lnTo>
                  <a:lnTo>
                    <a:pt x="14" y="23"/>
                  </a:lnTo>
                  <a:lnTo>
                    <a:pt x="20" y="19"/>
                  </a:lnTo>
                  <a:lnTo>
                    <a:pt x="24" y="15"/>
                  </a:lnTo>
                  <a:lnTo>
                    <a:pt x="29" y="11"/>
                  </a:lnTo>
                  <a:lnTo>
                    <a:pt x="35" y="9"/>
                  </a:lnTo>
                  <a:lnTo>
                    <a:pt x="41" y="6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3193758" y="3044679"/>
              <a:ext cx="246287" cy="434232"/>
            </a:xfrm>
            <a:custGeom>
              <a:avLst/>
              <a:gdLst>
                <a:gd name="T0" fmla="*/ 2147483647 w 694"/>
                <a:gd name="T1" fmla="*/ 2147483647 h 1328"/>
                <a:gd name="T2" fmla="*/ 2147483647 w 694"/>
                <a:gd name="T3" fmla="*/ 2147483647 h 1328"/>
                <a:gd name="T4" fmla="*/ 2147483647 w 694"/>
                <a:gd name="T5" fmla="*/ 2147483647 h 1328"/>
                <a:gd name="T6" fmla="*/ 2147483647 w 694"/>
                <a:gd name="T7" fmla="*/ 2147483647 h 1328"/>
                <a:gd name="T8" fmla="*/ 2147483647 w 694"/>
                <a:gd name="T9" fmla="*/ 2147483647 h 1328"/>
                <a:gd name="T10" fmla="*/ 2147483647 w 694"/>
                <a:gd name="T11" fmla="*/ 2147483647 h 1328"/>
                <a:gd name="T12" fmla="*/ 2147483647 w 694"/>
                <a:gd name="T13" fmla="*/ 2147483647 h 1328"/>
                <a:gd name="T14" fmla="*/ 2147483647 w 694"/>
                <a:gd name="T15" fmla="*/ 2147483647 h 1328"/>
                <a:gd name="T16" fmla="*/ 2147483647 w 694"/>
                <a:gd name="T17" fmla="*/ 2147483647 h 1328"/>
                <a:gd name="T18" fmla="*/ 2147483647 w 694"/>
                <a:gd name="T19" fmla="*/ 2147483647 h 1328"/>
                <a:gd name="T20" fmla="*/ 2147483647 w 694"/>
                <a:gd name="T21" fmla="*/ 2147483647 h 1328"/>
                <a:gd name="T22" fmla="*/ 2147483647 w 694"/>
                <a:gd name="T23" fmla="*/ 2147483647 h 1328"/>
                <a:gd name="T24" fmla="*/ 2147483647 w 694"/>
                <a:gd name="T25" fmla="*/ 2147483647 h 1328"/>
                <a:gd name="T26" fmla="*/ 2147483647 w 694"/>
                <a:gd name="T27" fmla="*/ 2147483647 h 1328"/>
                <a:gd name="T28" fmla="*/ 2147483647 w 694"/>
                <a:gd name="T29" fmla="*/ 2147483647 h 1328"/>
                <a:gd name="T30" fmla="*/ 2147483647 w 694"/>
                <a:gd name="T31" fmla="*/ 2147483647 h 1328"/>
                <a:gd name="T32" fmla="*/ 2147483647 w 694"/>
                <a:gd name="T33" fmla="*/ 2147483647 h 1328"/>
                <a:gd name="T34" fmla="*/ 2147483647 w 694"/>
                <a:gd name="T35" fmla="*/ 2147483647 h 1328"/>
                <a:gd name="T36" fmla="*/ 2147483647 w 694"/>
                <a:gd name="T37" fmla="*/ 2147483647 h 1328"/>
                <a:gd name="T38" fmla="*/ 2147483647 w 694"/>
                <a:gd name="T39" fmla="*/ 2147483647 h 1328"/>
                <a:gd name="T40" fmla="*/ 2147483647 w 694"/>
                <a:gd name="T41" fmla="*/ 2147483647 h 1328"/>
                <a:gd name="T42" fmla="*/ 2147483647 w 694"/>
                <a:gd name="T43" fmla="*/ 2147483647 h 1328"/>
                <a:gd name="T44" fmla="*/ 2147483647 w 694"/>
                <a:gd name="T45" fmla="*/ 2147483647 h 1328"/>
                <a:gd name="T46" fmla="*/ 2147483647 w 694"/>
                <a:gd name="T47" fmla="*/ 2147483647 h 1328"/>
                <a:gd name="T48" fmla="*/ 2147483647 w 694"/>
                <a:gd name="T49" fmla="*/ 2147483647 h 1328"/>
                <a:gd name="T50" fmla="*/ 2147483647 w 694"/>
                <a:gd name="T51" fmla="*/ 2147483647 h 1328"/>
                <a:gd name="T52" fmla="*/ 2147483647 w 694"/>
                <a:gd name="T53" fmla="*/ 2147483647 h 1328"/>
                <a:gd name="T54" fmla="*/ 2147483647 w 694"/>
                <a:gd name="T55" fmla="*/ 2147483647 h 1328"/>
                <a:gd name="T56" fmla="*/ 2147483647 w 694"/>
                <a:gd name="T57" fmla="*/ 2147483647 h 1328"/>
                <a:gd name="T58" fmla="*/ 0 w 694"/>
                <a:gd name="T59" fmla="*/ 2147483647 h 1328"/>
                <a:gd name="T60" fmla="*/ 2147483647 w 694"/>
                <a:gd name="T61" fmla="*/ 2147483647 h 1328"/>
                <a:gd name="T62" fmla="*/ 2147483647 w 694"/>
                <a:gd name="T63" fmla="*/ 2147483647 h 1328"/>
                <a:gd name="T64" fmla="*/ 2147483647 w 694"/>
                <a:gd name="T65" fmla="*/ 2147483647 h 1328"/>
                <a:gd name="T66" fmla="*/ 2147483647 w 694"/>
                <a:gd name="T67" fmla="*/ 2147483647 h 1328"/>
                <a:gd name="T68" fmla="*/ 2147483647 w 694"/>
                <a:gd name="T69" fmla="*/ 2147483647 h 1328"/>
                <a:gd name="T70" fmla="*/ 2147483647 w 694"/>
                <a:gd name="T71" fmla="*/ 2147483647 h 1328"/>
                <a:gd name="T72" fmla="*/ 2147483647 w 694"/>
                <a:gd name="T73" fmla="*/ 2147483647 h 1328"/>
                <a:gd name="T74" fmla="*/ 2147483647 w 694"/>
                <a:gd name="T75" fmla="*/ 2147483647 h 1328"/>
                <a:gd name="T76" fmla="*/ 2147483647 w 694"/>
                <a:gd name="T77" fmla="*/ 2147483647 h 1328"/>
                <a:gd name="T78" fmla="*/ 2147483647 w 694"/>
                <a:gd name="T79" fmla="*/ 2147483647 h 1328"/>
                <a:gd name="T80" fmla="*/ 2147483647 w 694"/>
                <a:gd name="T81" fmla="*/ 2147483647 h 1328"/>
                <a:gd name="T82" fmla="*/ 2147483647 w 694"/>
                <a:gd name="T83" fmla="*/ 2147483647 h 1328"/>
                <a:gd name="T84" fmla="*/ 2147483647 w 694"/>
                <a:gd name="T85" fmla="*/ 2147483647 h 1328"/>
                <a:gd name="T86" fmla="*/ 2147483647 w 694"/>
                <a:gd name="T87" fmla="*/ 2147483647 h 1328"/>
                <a:gd name="T88" fmla="*/ 2147483647 w 694"/>
                <a:gd name="T89" fmla="*/ 2147483647 h 1328"/>
                <a:gd name="T90" fmla="*/ 2147483647 w 694"/>
                <a:gd name="T91" fmla="*/ 2147483647 h 1328"/>
                <a:gd name="T92" fmla="*/ 2147483647 w 694"/>
                <a:gd name="T93" fmla="*/ 2147483647 h 1328"/>
                <a:gd name="T94" fmla="*/ 2147483647 w 694"/>
                <a:gd name="T95" fmla="*/ 0 h 1328"/>
                <a:gd name="T96" fmla="*/ 2147483647 w 694"/>
                <a:gd name="T97" fmla="*/ 0 h 13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94"/>
                <a:gd name="T148" fmla="*/ 0 h 1328"/>
                <a:gd name="T149" fmla="*/ 694 w 694"/>
                <a:gd name="T150" fmla="*/ 1328 h 13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94" h="1328">
                  <a:moveTo>
                    <a:pt x="483" y="0"/>
                  </a:moveTo>
                  <a:lnTo>
                    <a:pt x="493" y="0"/>
                  </a:lnTo>
                  <a:lnTo>
                    <a:pt x="501" y="2"/>
                  </a:lnTo>
                  <a:lnTo>
                    <a:pt x="510" y="6"/>
                  </a:lnTo>
                  <a:lnTo>
                    <a:pt x="520" y="11"/>
                  </a:lnTo>
                  <a:lnTo>
                    <a:pt x="529" y="19"/>
                  </a:lnTo>
                  <a:lnTo>
                    <a:pt x="539" y="27"/>
                  </a:lnTo>
                  <a:lnTo>
                    <a:pt x="549" y="36"/>
                  </a:lnTo>
                  <a:lnTo>
                    <a:pt x="556" y="48"/>
                  </a:lnTo>
                  <a:lnTo>
                    <a:pt x="566" y="61"/>
                  </a:lnTo>
                  <a:lnTo>
                    <a:pt x="577" y="77"/>
                  </a:lnTo>
                  <a:lnTo>
                    <a:pt x="587" y="94"/>
                  </a:lnTo>
                  <a:lnTo>
                    <a:pt x="597" y="111"/>
                  </a:lnTo>
                  <a:lnTo>
                    <a:pt x="606" y="130"/>
                  </a:lnTo>
                  <a:lnTo>
                    <a:pt x="616" y="151"/>
                  </a:lnTo>
                  <a:lnTo>
                    <a:pt x="625" y="175"/>
                  </a:lnTo>
                  <a:lnTo>
                    <a:pt x="635" y="199"/>
                  </a:lnTo>
                  <a:lnTo>
                    <a:pt x="648" y="240"/>
                  </a:lnTo>
                  <a:lnTo>
                    <a:pt x="660" y="282"/>
                  </a:lnTo>
                  <a:lnTo>
                    <a:pt x="670" y="322"/>
                  </a:lnTo>
                  <a:lnTo>
                    <a:pt x="679" y="363"/>
                  </a:lnTo>
                  <a:lnTo>
                    <a:pt x="685" y="401"/>
                  </a:lnTo>
                  <a:lnTo>
                    <a:pt x="691" y="438"/>
                  </a:lnTo>
                  <a:lnTo>
                    <a:pt x="693" y="476"/>
                  </a:lnTo>
                  <a:lnTo>
                    <a:pt x="693" y="493"/>
                  </a:lnTo>
                  <a:lnTo>
                    <a:pt x="694" y="510"/>
                  </a:lnTo>
                  <a:lnTo>
                    <a:pt x="693" y="530"/>
                  </a:lnTo>
                  <a:lnTo>
                    <a:pt x="693" y="549"/>
                  </a:lnTo>
                  <a:lnTo>
                    <a:pt x="689" y="570"/>
                  </a:lnTo>
                  <a:lnTo>
                    <a:pt x="687" y="591"/>
                  </a:lnTo>
                  <a:lnTo>
                    <a:pt x="681" y="614"/>
                  </a:lnTo>
                  <a:lnTo>
                    <a:pt x="677" y="637"/>
                  </a:lnTo>
                  <a:lnTo>
                    <a:pt x="671" y="660"/>
                  </a:lnTo>
                  <a:lnTo>
                    <a:pt x="664" y="685"/>
                  </a:lnTo>
                  <a:lnTo>
                    <a:pt x="656" y="710"/>
                  </a:lnTo>
                  <a:lnTo>
                    <a:pt x="648" y="737"/>
                  </a:lnTo>
                  <a:lnTo>
                    <a:pt x="639" y="764"/>
                  </a:lnTo>
                  <a:lnTo>
                    <a:pt x="629" y="791"/>
                  </a:lnTo>
                  <a:lnTo>
                    <a:pt x="620" y="820"/>
                  </a:lnTo>
                  <a:lnTo>
                    <a:pt x="608" y="848"/>
                  </a:lnTo>
                  <a:lnTo>
                    <a:pt x="595" y="879"/>
                  </a:lnTo>
                  <a:lnTo>
                    <a:pt x="583" y="910"/>
                  </a:lnTo>
                  <a:lnTo>
                    <a:pt x="566" y="940"/>
                  </a:lnTo>
                  <a:lnTo>
                    <a:pt x="550" y="971"/>
                  </a:lnTo>
                  <a:lnTo>
                    <a:pt x="535" y="1002"/>
                  </a:lnTo>
                  <a:lnTo>
                    <a:pt x="522" y="1029"/>
                  </a:lnTo>
                  <a:lnTo>
                    <a:pt x="506" y="1056"/>
                  </a:lnTo>
                  <a:lnTo>
                    <a:pt x="491" y="1082"/>
                  </a:lnTo>
                  <a:lnTo>
                    <a:pt x="478" y="1106"/>
                  </a:lnTo>
                  <a:lnTo>
                    <a:pt x="464" y="1129"/>
                  </a:lnTo>
                  <a:lnTo>
                    <a:pt x="451" y="1152"/>
                  </a:lnTo>
                  <a:lnTo>
                    <a:pt x="437" y="1173"/>
                  </a:lnTo>
                  <a:lnTo>
                    <a:pt x="424" y="1192"/>
                  </a:lnTo>
                  <a:lnTo>
                    <a:pt x="410" y="1211"/>
                  </a:lnTo>
                  <a:lnTo>
                    <a:pt x="397" y="1228"/>
                  </a:lnTo>
                  <a:lnTo>
                    <a:pt x="383" y="1246"/>
                  </a:lnTo>
                  <a:lnTo>
                    <a:pt x="372" y="1261"/>
                  </a:lnTo>
                  <a:lnTo>
                    <a:pt x="360" y="1274"/>
                  </a:lnTo>
                  <a:lnTo>
                    <a:pt x="339" y="1286"/>
                  </a:lnTo>
                  <a:lnTo>
                    <a:pt x="322" y="1297"/>
                  </a:lnTo>
                  <a:lnTo>
                    <a:pt x="303" y="1307"/>
                  </a:lnTo>
                  <a:lnTo>
                    <a:pt x="286" y="1315"/>
                  </a:lnTo>
                  <a:lnTo>
                    <a:pt x="268" y="1321"/>
                  </a:lnTo>
                  <a:lnTo>
                    <a:pt x="253" y="1324"/>
                  </a:lnTo>
                  <a:lnTo>
                    <a:pt x="238" y="1326"/>
                  </a:lnTo>
                  <a:lnTo>
                    <a:pt x="222" y="1328"/>
                  </a:lnTo>
                  <a:lnTo>
                    <a:pt x="211" y="1328"/>
                  </a:lnTo>
                  <a:lnTo>
                    <a:pt x="199" y="1326"/>
                  </a:lnTo>
                  <a:lnTo>
                    <a:pt x="190" y="1324"/>
                  </a:lnTo>
                  <a:lnTo>
                    <a:pt x="178" y="1322"/>
                  </a:lnTo>
                  <a:lnTo>
                    <a:pt x="167" y="1319"/>
                  </a:lnTo>
                  <a:lnTo>
                    <a:pt x="155" y="1315"/>
                  </a:lnTo>
                  <a:lnTo>
                    <a:pt x="144" y="1309"/>
                  </a:lnTo>
                  <a:lnTo>
                    <a:pt x="134" y="1303"/>
                  </a:lnTo>
                  <a:lnTo>
                    <a:pt x="122" y="1296"/>
                  </a:lnTo>
                  <a:lnTo>
                    <a:pt x="111" y="1290"/>
                  </a:lnTo>
                  <a:lnTo>
                    <a:pt x="99" y="1280"/>
                  </a:lnTo>
                  <a:lnTo>
                    <a:pt x="90" y="1273"/>
                  </a:lnTo>
                  <a:lnTo>
                    <a:pt x="78" y="1263"/>
                  </a:lnTo>
                  <a:lnTo>
                    <a:pt x="67" y="1251"/>
                  </a:lnTo>
                  <a:lnTo>
                    <a:pt x="55" y="1240"/>
                  </a:lnTo>
                  <a:lnTo>
                    <a:pt x="46" y="1228"/>
                  </a:lnTo>
                  <a:lnTo>
                    <a:pt x="34" y="1207"/>
                  </a:lnTo>
                  <a:lnTo>
                    <a:pt x="25" y="1186"/>
                  </a:lnTo>
                  <a:lnTo>
                    <a:pt x="17" y="1165"/>
                  </a:lnTo>
                  <a:lnTo>
                    <a:pt x="11" y="1142"/>
                  </a:lnTo>
                  <a:lnTo>
                    <a:pt x="5" y="1119"/>
                  </a:lnTo>
                  <a:lnTo>
                    <a:pt x="1" y="1094"/>
                  </a:lnTo>
                  <a:lnTo>
                    <a:pt x="0" y="1069"/>
                  </a:lnTo>
                  <a:lnTo>
                    <a:pt x="0" y="1042"/>
                  </a:lnTo>
                  <a:lnTo>
                    <a:pt x="0" y="1015"/>
                  </a:lnTo>
                  <a:lnTo>
                    <a:pt x="3" y="990"/>
                  </a:lnTo>
                  <a:lnTo>
                    <a:pt x="7" y="967"/>
                  </a:lnTo>
                  <a:lnTo>
                    <a:pt x="13" y="946"/>
                  </a:lnTo>
                  <a:lnTo>
                    <a:pt x="21" y="925"/>
                  </a:lnTo>
                  <a:lnTo>
                    <a:pt x="30" y="906"/>
                  </a:lnTo>
                  <a:lnTo>
                    <a:pt x="40" y="887"/>
                  </a:lnTo>
                  <a:lnTo>
                    <a:pt x="51" y="869"/>
                  </a:lnTo>
                  <a:lnTo>
                    <a:pt x="61" y="858"/>
                  </a:lnTo>
                  <a:lnTo>
                    <a:pt x="71" y="844"/>
                  </a:lnTo>
                  <a:lnTo>
                    <a:pt x="80" y="831"/>
                  </a:lnTo>
                  <a:lnTo>
                    <a:pt x="90" y="816"/>
                  </a:lnTo>
                  <a:lnTo>
                    <a:pt x="99" y="800"/>
                  </a:lnTo>
                  <a:lnTo>
                    <a:pt x="109" y="785"/>
                  </a:lnTo>
                  <a:lnTo>
                    <a:pt x="119" y="768"/>
                  </a:lnTo>
                  <a:lnTo>
                    <a:pt x="130" y="750"/>
                  </a:lnTo>
                  <a:lnTo>
                    <a:pt x="140" y="731"/>
                  </a:lnTo>
                  <a:lnTo>
                    <a:pt x="149" y="712"/>
                  </a:lnTo>
                  <a:lnTo>
                    <a:pt x="161" y="693"/>
                  </a:lnTo>
                  <a:lnTo>
                    <a:pt x="170" y="672"/>
                  </a:lnTo>
                  <a:lnTo>
                    <a:pt x="182" y="651"/>
                  </a:lnTo>
                  <a:lnTo>
                    <a:pt x="193" y="628"/>
                  </a:lnTo>
                  <a:lnTo>
                    <a:pt x="203" y="605"/>
                  </a:lnTo>
                  <a:lnTo>
                    <a:pt x="215" y="580"/>
                  </a:lnTo>
                  <a:lnTo>
                    <a:pt x="226" y="557"/>
                  </a:lnTo>
                  <a:lnTo>
                    <a:pt x="238" y="530"/>
                  </a:lnTo>
                  <a:lnTo>
                    <a:pt x="249" y="505"/>
                  </a:lnTo>
                  <a:lnTo>
                    <a:pt x="261" y="478"/>
                  </a:lnTo>
                  <a:lnTo>
                    <a:pt x="274" y="449"/>
                  </a:lnTo>
                  <a:lnTo>
                    <a:pt x="286" y="420"/>
                  </a:lnTo>
                  <a:lnTo>
                    <a:pt x="297" y="391"/>
                  </a:lnTo>
                  <a:lnTo>
                    <a:pt x="309" y="361"/>
                  </a:lnTo>
                  <a:lnTo>
                    <a:pt x="322" y="330"/>
                  </a:lnTo>
                  <a:lnTo>
                    <a:pt x="334" y="299"/>
                  </a:lnTo>
                  <a:lnTo>
                    <a:pt x="347" y="267"/>
                  </a:lnTo>
                  <a:lnTo>
                    <a:pt x="360" y="232"/>
                  </a:lnTo>
                  <a:lnTo>
                    <a:pt x="372" y="199"/>
                  </a:lnTo>
                  <a:lnTo>
                    <a:pt x="385" y="165"/>
                  </a:lnTo>
                  <a:lnTo>
                    <a:pt x="399" y="128"/>
                  </a:lnTo>
                  <a:lnTo>
                    <a:pt x="412" y="92"/>
                  </a:lnTo>
                  <a:lnTo>
                    <a:pt x="414" y="80"/>
                  </a:lnTo>
                  <a:lnTo>
                    <a:pt x="418" y="71"/>
                  </a:lnTo>
                  <a:lnTo>
                    <a:pt x="420" y="61"/>
                  </a:lnTo>
                  <a:lnTo>
                    <a:pt x="424" y="52"/>
                  </a:lnTo>
                  <a:lnTo>
                    <a:pt x="428" y="44"/>
                  </a:lnTo>
                  <a:lnTo>
                    <a:pt x="431" y="36"/>
                  </a:lnTo>
                  <a:lnTo>
                    <a:pt x="435" y="29"/>
                  </a:lnTo>
                  <a:lnTo>
                    <a:pt x="441" y="23"/>
                  </a:lnTo>
                  <a:lnTo>
                    <a:pt x="445" y="17"/>
                  </a:lnTo>
                  <a:lnTo>
                    <a:pt x="451" y="13"/>
                  </a:lnTo>
                  <a:lnTo>
                    <a:pt x="455" y="8"/>
                  </a:lnTo>
                  <a:lnTo>
                    <a:pt x="460" y="6"/>
                  </a:lnTo>
                  <a:lnTo>
                    <a:pt x="466" y="2"/>
                  </a:lnTo>
                  <a:lnTo>
                    <a:pt x="472" y="0"/>
                  </a:lnTo>
                  <a:lnTo>
                    <a:pt x="478" y="0"/>
                  </a:lnTo>
                  <a:lnTo>
                    <a:pt x="4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3356293" y="2995053"/>
              <a:ext cx="1491209" cy="336285"/>
            </a:xfrm>
            <a:custGeom>
              <a:avLst/>
              <a:gdLst>
                <a:gd name="T0" fmla="*/ 2147483647 w 4202"/>
                <a:gd name="T1" fmla="*/ 2147483647 h 1031"/>
                <a:gd name="T2" fmla="*/ 2147483647 w 4202"/>
                <a:gd name="T3" fmla="*/ 2147483647 h 1031"/>
                <a:gd name="T4" fmla="*/ 2147483647 w 4202"/>
                <a:gd name="T5" fmla="*/ 2147483647 h 1031"/>
                <a:gd name="T6" fmla="*/ 2147483647 w 4202"/>
                <a:gd name="T7" fmla="*/ 2147483647 h 1031"/>
                <a:gd name="T8" fmla="*/ 2147483647 w 4202"/>
                <a:gd name="T9" fmla="*/ 2147483647 h 1031"/>
                <a:gd name="T10" fmla="*/ 2147483647 w 4202"/>
                <a:gd name="T11" fmla="*/ 2147483647 h 1031"/>
                <a:gd name="T12" fmla="*/ 2147483647 w 4202"/>
                <a:gd name="T13" fmla="*/ 2147483647 h 1031"/>
                <a:gd name="T14" fmla="*/ 2147483647 w 4202"/>
                <a:gd name="T15" fmla="*/ 2147483647 h 1031"/>
                <a:gd name="T16" fmla="*/ 2147483647 w 4202"/>
                <a:gd name="T17" fmla="*/ 2147483647 h 1031"/>
                <a:gd name="T18" fmla="*/ 2147483647 w 4202"/>
                <a:gd name="T19" fmla="*/ 2147483647 h 1031"/>
                <a:gd name="T20" fmla="*/ 2147483647 w 4202"/>
                <a:gd name="T21" fmla="*/ 2147483647 h 1031"/>
                <a:gd name="T22" fmla="*/ 2147483647 w 4202"/>
                <a:gd name="T23" fmla="*/ 2147483647 h 1031"/>
                <a:gd name="T24" fmla="*/ 2147483647 w 4202"/>
                <a:gd name="T25" fmla="*/ 2147483647 h 1031"/>
                <a:gd name="T26" fmla="*/ 2147483647 w 4202"/>
                <a:gd name="T27" fmla="*/ 2147483647 h 1031"/>
                <a:gd name="T28" fmla="*/ 2147483647 w 4202"/>
                <a:gd name="T29" fmla="*/ 2147483647 h 1031"/>
                <a:gd name="T30" fmla="*/ 2147483647 w 4202"/>
                <a:gd name="T31" fmla="*/ 2147483647 h 1031"/>
                <a:gd name="T32" fmla="*/ 2147483647 w 4202"/>
                <a:gd name="T33" fmla="*/ 2147483647 h 1031"/>
                <a:gd name="T34" fmla="*/ 2147483647 w 4202"/>
                <a:gd name="T35" fmla="*/ 2147483647 h 1031"/>
                <a:gd name="T36" fmla="*/ 2147483647 w 4202"/>
                <a:gd name="T37" fmla="*/ 2147483647 h 1031"/>
                <a:gd name="T38" fmla="*/ 2147483647 w 4202"/>
                <a:gd name="T39" fmla="*/ 2147483647 h 1031"/>
                <a:gd name="T40" fmla="*/ 2147483647 w 4202"/>
                <a:gd name="T41" fmla="*/ 2147483647 h 1031"/>
                <a:gd name="T42" fmla="*/ 2147483647 w 4202"/>
                <a:gd name="T43" fmla="*/ 2147483647 h 1031"/>
                <a:gd name="T44" fmla="*/ 2147483647 w 4202"/>
                <a:gd name="T45" fmla="*/ 2147483647 h 1031"/>
                <a:gd name="T46" fmla="*/ 2147483647 w 4202"/>
                <a:gd name="T47" fmla="*/ 2147483647 h 1031"/>
                <a:gd name="T48" fmla="*/ 2147483647 w 4202"/>
                <a:gd name="T49" fmla="*/ 2147483647 h 1031"/>
                <a:gd name="T50" fmla="*/ 2147483647 w 4202"/>
                <a:gd name="T51" fmla="*/ 2147483647 h 1031"/>
                <a:gd name="T52" fmla="*/ 2147483647 w 4202"/>
                <a:gd name="T53" fmla="*/ 2147483647 h 1031"/>
                <a:gd name="T54" fmla="*/ 2147483647 w 4202"/>
                <a:gd name="T55" fmla="*/ 2147483647 h 1031"/>
                <a:gd name="T56" fmla="*/ 2147483647 w 4202"/>
                <a:gd name="T57" fmla="*/ 2147483647 h 1031"/>
                <a:gd name="T58" fmla="*/ 2147483647 w 4202"/>
                <a:gd name="T59" fmla="*/ 2147483647 h 1031"/>
                <a:gd name="T60" fmla="*/ 2147483647 w 4202"/>
                <a:gd name="T61" fmla="*/ 2147483647 h 1031"/>
                <a:gd name="T62" fmla="*/ 2147483647 w 4202"/>
                <a:gd name="T63" fmla="*/ 2147483647 h 1031"/>
                <a:gd name="T64" fmla="*/ 2147483647 w 4202"/>
                <a:gd name="T65" fmla="*/ 2147483647 h 1031"/>
                <a:gd name="T66" fmla="*/ 2147483647 w 4202"/>
                <a:gd name="T67" fmla="*/ 2147483647 h 1031"/>
                <a:gd name="T68" fmla="*/ 2147483647 w 4202"/>
                <a:gd name="T69" fmla="*/ 2147483647 h 1031"/>
                <a:gd name="T70" fmla="*/ 2147483647 w 4202"/>
                <a:gd name="T71" fmla="*/ 2147483647 h 1031"/>
                <a:gd name="T72" fmla="*/ 2147483647 w 4202"/>
                <a:gd name="T73" fmla="*/ 2147483647 h 1031"/>
                <a:gd name="T74" fmla="*/ 2147483647 w 4202"/>
                <a:gd name="T75" fmla="*/ 2147483647 h 1031"/>
                <a:gd name="T76" fmla="*/ 2147483647 w 4202"/>
                <a:gd name="T77" fmla="*/ 2147483647 h 1031"/>
                <a:gd name="T78" fmla="*/ 2147483647 w 4202"/>
                <a:gd name="T79" fmla="*/ 2147483647 h 1031"/>
                <a:gd name="T80" fmla="*/ 2147483647 w 4202"/>
                <a:gd name="T81" fmla="*/ 2147483647 h 1031"/>
                <a:gd name="T82" fmla="*/ 2147483647 w 4202"/>
                <a:gd name="T83" fmla="*/ 2147483647 h 1031"/>
                <a:gd name="T84" fmla="*/ 2147483647 w 4202"/>
                <a:gd name="T85" fmla="*/ 2147483647 h 1031"/>
                <a:gd name="T86" fmla="*/ 2147483647 w 4202"/>
                <a:gd name="T87" fmla="*/ 2147483647 h 1031"/>
                <a:gd name="T88" fmla="*/ 2147483647 w 4202"/>
                <a:gd name="T89" fmla="*/ 2147483647 h 1031"/>
                <a:gd name="T90" fmla="*/ 2147483647 w 4202"/>
                <a:gd name="T91" fmla="*/ 2147483647 h 1031"/>
                <a:gd name="T92" fmla="*/ 0 w 4202"/>
                <a:gd name="T93" fmla="*/ 2147483647 h 1031"/>
                <a:gd name="T94" fmla="*/ 2147483647 w 4202"/>
                <a:gd name="T95" fmla="*/ 2147483647 h 1031"/>
                <a:gd name="T96" fmla="*/ 2147483647 w 4202"/>
                <a:gd name="T97" fmla="*/ 2147483647 h 1031"/>
                <a:gd name="T98" fmla="*/ 2147483647 w 4202"/>
                <a:gd name="T99" fmla="*/ 2147483647 h 1031"/>
                <a:gd name="T100" fmla="*/ 2147483647 w 4202"/>
                <a:gd name="T101" fmla="*/ 2147483647 h 1031"/>
                <a:gd name="T102" fmla="*/ 2147483647 w 4202"/>
                <a:gd name="T103" fmla="*/ 2147483647 h 1031"/>
                <a:gd name="T104" fmla="*/ 2147483647 w 4202"/>
                <a:gd name="T105" fmla="*/ 2147483647 h 1031"/>
                <a:gd name="T106" fmla="*/ 2147483647 w 4202"/>
                <a:gd name="T107" fmla="*/ 2147483647 h 1031"/>
                <a:gd name="T108" fmla="*/ 2147483647 w 4202"/>
                <a:gd name="T109" fmla="*/ 2147483647 h 1031"/>
                <a:gd name="T110" fmla="*/ 2147483647 w 4202"/>
                <a:gd name="T111" fmla="*/ 2147483647 h 1031"/>
                <a:gd name="T112" fmla="*/ 2147483647 w 4202"/>
                <a:gd name="T113" fmla="*/ 2147483647 h 1031"/>
                <a:gd name="T114" fmla="*/ 2147483647 w 4202"/>
                <a:gd name="T115" fmla="*/ 2147483647 h 1031"/>
                <a:gd name="T116" fmla="*/ 2147483647 w 4202"/>
                <a:gd name="T117" fmla="*/ 0 h 103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202"/>
                <a:gd name="T178" fmla="*/ 0 h 1031"/>
                <a:gd name="T179" fmla="*/ 4202 w 4202"/>
                <a:gd name="T180" fmla="*/ 1031 h 103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202" h="1031">
                  <a:moveTo>
                    <a:pt x="3515" y="0"/>
                  </a:moveTo>
                  <a:lnTo>
                    <a:pt x="3529" y="0"/>
                  </a:lnTo>
                  <a:lnTo>
                    <a:pt x="3542" y="4"/>
                  </a:lnTo>
                  <a:lnTo>
                    <a:pt x="3559" y="8"/>
                  </a:lnTo>
                  <a:lnTo>
                    <a:pt x="3577" y="16"/>
                  </a:lnTo>
                  <a:lnTo>
                    <a:pt x="3594" y="23"/>
                  </a:lnTo>
                  <a:lnTo>
                    <a:pt x="3615" y="33"/>
                  </a:lnTo>
                  <a:lnTo>
                    <a:pt x="3636" y="44"/>
                  </a:lnTo>
                  <a:lnTo>
                    <a:pt x="3659" y="58"/>
                  </a:lnTo>
                  <a:lnTo>
                    <a:pt x="3682" y="73"/>
                  </a:lnTo>
                  <a:lnTo>
                    <a:pt x="3707" y="90"/>
                  </a:lnTo>
                  <a:lnTo>
                    <a:pt x="3734" y="110"/>
                  </a:lnTo>
                  <a:lnTo>
                    <a:pt x="3763" y="131"/>
                  </a:lnTo>
                  <a:lnTo>
                    <a:pt x="3792" y="154"/>
                  </a:lnTo>
                  <a:lnTo>
                    <a:pt x="3822" y="179"/>
                  </a:lnTo>
                  <a:lnTo>
                    <a:pt x="3855" y="204"/>
                  </a:lnTo>
                  <a:lnTo>
                    <a:pt x="3890" y="233"/>
                  </a:lnTo>
                  <a:lnTo>
                    <a:pt x="3909" y="250"/>
                  </a:lnTo>
                  <a:lnTo>
                    <a:pt x="3926" y="265"/>
                  </a:lnTo>
                  <a:lnTo>
                    <a:pt x="3945" y="282"/>
                  </a:lnTo>
                  <a:lnTo>
                    <a:pt x="3962" y="298"/>
                  </a:lnTo>
                  <a:lnTo>
                    <a:pt x="3978" y="313"/>
                  </a:lnTo>
                  <a:lnTo>
                    <a:pt x="3995" y="329"/>
                  </a:lnTo>
                  <a:lnTo>
                    <a:pt x="4010" y="344"/>
                  </a:lnTo>
                  <a:lnTo>
                    <a:pt x="4026" y="357"/>
                  </a:lnTo>
                  <a:lnTo>
                    <a:pt x="4039" y="373"/>
                  </a:lnTo>
                  <a:lnTo>
                    <a:pt x="4053" y="386"/>
                  </a:lnTo>
                  <a:lnTo>
                    <a:pt x="4066" y="400"/>
                  </a:lnTo>
                  <a:lnTo>
                    <a:pt x="4080" y="413"/>
                  </a:lnTo>
                  <a:lnTo>
                    <a:pt x="4091" y="426"/>
                  </a:lnTo>
                  <a:lnTo>
                    <a:pt x="4103" y="440"/>
                  </a:lnTo>
                  <a:lnTo>
                    <a:pt x="4114" y="451"/>
                  </a:lnTo>
                  <a:lnTo>
                    <a:pt x="4124" y="465"/>
                  </a:lnTo>
                  <a:lnTo>
                    <a:pt x="4133" y="476"/>
                  </a:lnTo>
                  <a:lnTo>
                    <a:pt x="4143" y="488"/>
                  </a:lnTo>
                  <a:lnTo>
                    <a:pt x="4151" y="499"/>
                  </a:lnTo>
                  <a:lnTo>
                    <a:pt x="4158" y="511"/>
                  </a:lnTo>
                  <a:lnTo>
                    <a:pt x="4166" y="520"/>
                  </a:lnTo>
                  <a:lnTo>
                    <a:pt x="4172" y="532"/>
                  </a:lnTo>
                  <a:lnTo>
                    <a:pt x="4177" y="542"/>
                  </a:lnTo>
                  <a:lnTo>
                    <a:pt x="4183" y="553"/>
                  </a:lnTo>
                  <a:lnTo>
                    <a:pt x="4187" y="563"/>
                  </a:lnTo>
                  <a:lnTo>
                    <a:pt x="4191" y="572"/>
                  </a:lnTo>
                  <a:lnTo>
                    <a:pt x="4195" y="582"/>
                  </a:lnTo>
                  <a:lnTo>
                    <a:pt x="4199" y="590"/>
                  </a:lnTo>
                  <a:lnTo>
                    <a:pt x="4201" y="599"/>
                  </a:lnTo>
                  <a:lnTo>
                    <a:pt x="4202" y="609"/>
                  </a:lnTo>
                  <a:lnTo>
                    <a:pt x="4202" y="616"/>
                  </a:lnTo>
                  <a:lnTo>
                    <a:pt x="4202" y="624"/>
                  </a:lnTo>
                  <a:lnTo>
                    <a:pt x="4202" y="634"/>
                  </a:lnTo>
                  <a:lnTo>
                    <a:pt x="4202" y="643"/>
                  </a:lnTo>
                  <a:lnTo>
                    <a:pt x="4201" y="651"/>
                  </a:lnTo>
                  <a:lnTo>
                    <a:pt x="4199" y="661"/>
                  </a:lnTo>
                  <a:lnTo>
                    <a:pt x="4197" y="668"/>
                  </a:lnTo>
                  <a:lnTo>
                    <a:pt x="4195" y="676"/>
                  </a:lnTo>
                  <a:lnTo>
                    <a:pt x="4191" y="684"/>
                  </a:lnTo>
                  <a:lnTo>
                    <a:pt x="4187" y="691"/>
                  </a:lnTo>
                  <a:lnTo>
                    <a:pt x="4183" y="697"/>
                  </a:lnTo>
                  <a:lnTo>
                    <a:pt x="4177" y="705"/>
                  </a:lnTo>
                  <a:lnTo>
                    <a:pt x="4172" y="711"/>
                  </a:lnTo>
                  <a:lnTo>
                    <a:pt x="4166" y="718"/>
                  </a:lnTo>
                  <a:lnTo>
                    <a:pt x="4160" y="724"/>
                  </a:lnTo>
                  <a:lnTo>
                    <a:pt x="4153" y="730"/>
                  </a:lnTo>
                  <a:lnTo>
                    <a:pt x="4147" y="735"/>
                  </a:lnTo>
                  <a:lnTo>
                    <a:pt x="4139" y="739"/>
                  </a:lnTo>
                  <a:lnTo>
                    <a:pt x="4129" y="745"/>
                  </a:lnTo>
                  <a:lnTo>
                    <a:pt x="4120" y="749"/>
                  </a:lnTo>
                  <a:lnTo>
                    <a:pt x="4112" y="755"/>
                  </a:lnTo>
                  <a:lnTo>
                    <a:pt x="4101" y="759"/>
                  </a:lnTo>
                  <a:lnTo>
                    <a:pt x="4091" y="762"/>
                  </a:lnTo>
                  <a:lnTo>
                    <a:pt x="4080" y="766"/>
                  </a:lnTo>
                  <a:lnTo>
                    <a:pt x="4068" y="770"/>
                  </a:lnTo>
                  <a:lnTo>
                    <a:pt x="4057" y="774"/>
                  </a:lnTo>
                  <a:lnTo>
                    <a:pt x="4043" y="776"/>
                  </a:lnTo>
                  <a:lnTo>
                    <a:pt x="4032" y="780"/>
                  </a:lnTo>
                  <a:lnTo>
                    <a:pt x="4016" y="782"/>
                  </a:lnTo>
                  <a:lnTo>
                    <a:pt x="4003" y="783"/>
                  </a:lnTo>
                  <a:lnTo>
                    <a:pt x="3987" y="785"/>
                  </a:lnTo>
                  <a:lnTo>
                    <a:pt x="3972" y="787"/>
                  </a:lnTo>
                  <a:lnTo>
                    <a:pt x="3957" y="789"/>
                  </a:lnTo>
                  <a:lnTo>
                    <a:pt x="3941" y="791"/>
                  </a:lnTo>
                  <a:lnTo>
                    <a:pt x="3891" y="799"/>
                  </a:lnTo>
                  <a:lnTo>
                    <a:pt x="3842" y="808"/>
                  </a:lnTo>
                  <a:lnTo>
                    <a:pt x="3792" y="818"/>
                  </a:lnTo>
                  <a:lnTo>
                    <a:pt x="3738" y="828"/>
                  </a:lnTo>
                  <a:lnTo>
                    <a:pt x="3684" y="839"/>
                  </a:lnTo>
                  <a:lnTo>
                    <a:pt x="3628" y="853"/>
                  </a:lnTo>
                  <a:lnTo>
                    <a:pt x="3573" y="866"/>
                  </a:lnTo>
                  <a:lnTo>
                    <a:pt x="3515" y="879"/>
                  </a:lnTo>
                  <a:lnTo>
                    <a:pt x="3456" y="895"/>
                  </a:lnTo>
                  <a:lnTo>
                    <a:pt x="3396" y="912"/>
                  </a:lnTo>
                  <a:lnTo>
                    <a:pt x="3335" y="929"/>
                  </a:lnTo>
                  <a:lnTo>
                    <a:pt x="3271" y="947"/>
                  </a:lnTo>
                  <a:lnTo>
                    <a:pt x="3208" y="966"/>
                  </a:lnTo>
                  <a:lnTo>
                    <a:pt x="3145" y="987"/>
                  </a:lnTo>
                  <a:lnTo>
                    <a:pt x="3078" y="1008"/>
                  </a:lnTo>
                  <a:lnTo>
                    <a:pt x="3012" y="1031"/>
                  </a:lnTo>
                  <a:lnTo>
                    <a:pt x="3001" y="1029"/>
                  </a:lnTo>
                  <a:lnTo>
                    <a:pt x="2991" y="1027"/>
                  </a:lnTo>
                  <a:lnTo>
                    <a:pt x="2982" y="1025"/>
                  </a:lnTo>
                  <a:lnTo>
                    <a:pt x="2976" y="1020"/>
                  </a:lnTo>
                  <a:lnTo>
                    <a:pt x="2972" y="1014"/>
                  </a:lnTo>
                  <a:lnTo>
                    <a:pt x="2968" y="1008"/>
                  </a:lnTo>
                  <a:lnTo>
                    <a:pt x="2966" y="998"/>
                  </a:lnTo>
                  <a:lnTo>
                    <a:pt x="2966" y="991"/>
                  </a:lnTo>
                  <a:lnTo>
                    <a:pt x="2989" y="958"/>
                  </a:lnTo>
                  <a:lnTo>
                    <a:pt x="3010" y="929"/>
                  </a:lnTo>
                  <a:lnTo>
                    <a:pt x="3033" y="899"/>
                  </a:lnTo>
                  <a:lnTo>
                    <a:pt x="3054" y="872"/>
                  </a:lnTo>
                  <a:lnTo>
                    <a:pt x="3076" y="843"/>
                  </a:lnTo>
                  <a:lnTo>
                    <a:pt x="3095" y="816"/>
                  </a:lnTo>
                  <a:lnTo>
                    <a:pt x="3114" y="789"/>
                  </a:lnTo>
                  <a:lnTo>
                    <a:pt x="3131" y="764"/>
                  </a:lnTo>
                  <a:lnTo>
                    <a:pt x="3150" y="741"/>
                  </a:lnTo>
                  <a:lnTo>
                    <a:pt x="3166" y="716"/>
                  </a:lnTo>
                  <a:lnTo>
                    <a:pt x="3183" y="693"/>
                  </a:lnTo>
                  <a:lnTo>
                    <a:pt x="3198" y="672"/>
                  </a:lnTo>
                  <a:lnTo>
                    <a:pt x="3214" y="651"/>
                  </a:lnTo>
                  <a:lnTo>
                    <a:pt x="3227" y="630"/>
                  </a:lnTo>
                  <a:lnTo>
                    <a:pt x="3241" y="611"/>
                  </a:lnTo>
                  <a:lnTo>
                    <a:pt x="3252" y="592"/>
                  </a:lnTo>
                  <a:lnTo>
                    <a:pt x="3266" y="572"/>
                  </a:lnTo>
                  <a:lnTo>
                    <a:pt x="3275" y="555"/>
                  </a:lnTo>
                  <a:lnTo>
                    <a:pt x="3287" y="540"/>
                  </a:lnTo>
                  <a:lnTo>
                    <a:pt x="3296" y="524"/>
                  </a:lnTo>
                  <a:lnTo>
                    <a:pt x="3304" y="509"/>
                  </a:lnTo>
                  <a:lnTo>
                    <a:pt x="3314" y="496"/>
                  </a:lnTo>
                  <a:lnTo>
                    <a:pt x="3319" y="482"/>
                  </a:lnTo>
                  <a:lnTo>
                    <a:pt x="3327" y="469"/>
                  </a:lnTo>
                  <a:lnTo>
                    <a:pt x="3333" y="457"/>
                  </a:lnTo>
                  <a:lnTo>
                    <a:pt x="3337" y="448"/>
                  </a:lnTo>
                  <a:lnTo>
                    <a:pt x="3342" y="436"/>
                  </a:lnTo>
                  <a:lnTo>
                    <a:pt x="3346" y="428"/>
                  </a:lnTo>
                  <a:lnTo>
                    <a:pt x="3348" y="419"/>
                  </a:lnTo>
                  <a:lnTo>
                    <a:pt x="3350" y="411"/>
                  </a:lnTo>
                  <a:lnTo>
                    <a:pt x="3352" y="405"/>
                  </a:lnTo>
                  <a:lnTo>
                    <a:pt x="3352" y="400"/>
                  </a:lnTo>
                  <a:lnTo>
                    <a:pt x="3350" y="392"/>
                  </a:lnTo>
                  <a:lnTo>
                    <a:pt x="3350" y="386"/>
                  </a:lnTo>
                  <a:lnTo>
                    <a:pt x="3346" y="382"/>
                  </a:lnTo>
                  <a:lnTo>
                    <a:pt x="3342" y="377"/>
                  </a:lnTo>
                  <a:lnTo>
                    <a:pt x="3339" y="371"/>
                  </a:lnTo>
                  <a:lnTo>
                    <a:pt x="3333" y="367"/>
                  </a:lnTo>
                  <a:lnTo>
                    <a:pt x="3325" y="363"/>
                  </a:lnTo>
                  <a:lnTo>
                    <a:pt x="3317" y="359"/>
                  </a:lnTo>
                  <a:lnTo>
                    <a:pt x="3310" y="357"/>
                  </a:lnTo>
                  <a:lnTo>
                    <a:pt x="3300" y="353"/>
                  </a:lnTo>
                  <a:lnTo>
                    <a:pt x="3289" y="352"/>
                  </a:lnTo>
                  <a:lnTo>
                    <a:pt x="3277" y="350"/>
                  </a:lnTo>
                  <a:lnTo>
                    <a:pt x="3264" y="348"/>
                  </a:lnTo>
                  <a:lnTo>
                    <a:pt x="3250" y="346"/>
                  </a:lnTo>
                  <a:lnTo>
                    <a:pt x="3237" y="346"/>
                  </a:lnTo>
                  <a:lnTo>
                    <a:pt x="3221" y="346"/>
                  </a:lnTo>
                  <a:lnTo>
                    <a:pt x="3162" y="348"/>
                  </a:lnTo>
                  <a:lnTo>
                    <a:pt x="3101" y="350"/>
                  </a:lnTo>
                  <a:lnTo>
                    <a:pt x="3039" y="352"/>
                  </a:lnTo>
                  <a:lnTo>
                    <a:pt x="2976" y="355"/>
                  </a:lnTo>
                  <a:lnTo>
                    <a:pt x="2911" y="359"/>
                  </a:lnTo>
                  <a:lnTo>
                    <a:pt x="2843" y="363"/>
                  </a:lnTo>
                  <a:lnTo>
                    <a:pt x="2776" y="369"/>
                  </a:lnTo>
                  <a:lnTo>
                    <a:pt x="2707" y="375"/>
                  </a:lnTo>
                  <a:lnTo>
                    <a:pt x="2636" y="380"/>
                  </a:lnTo>
                  <a:lnTo>
                    <a:pt x="2563" y="386"/>
                  </a:lnTo>
                  <a:lnTo>
                    <a:pt x="2488" y="394"/>
                  </a:lnTo>
                  <a:lnTo>
                    <a:pt x="2413" y="401"/>
                  </a:lnTo>
                  <a:lnTo>
                    <a:pt x="2337" y="411"/>
                  </a:lnTo>
                  <a:lnTo>
                    <a:pt x="2258" y="421"/>
                  </a:lnTo>
                  <a:lnTo>
                    <a:pt x="2177" y="430"/>
                  </a:lnTo>
                  <a:lnTo>
                    <a:pt x="2097" y="440"/>
                  </a:lnTo>
                  <a:lnTo>
                    <a:pt x="2014" y="451"/>
                  </a:lnTo>
                  <a:lnTo>
                    <a:pt x="1930" y="463"/>
                  </a:lnTo>
                  <a:lnTo>
                    <a:pt x="1843" y="474"/>
                  </a:lnTo>
                  <a:lnTo>
                    <a:pt x="1757" y="488"/>
                  </a:lnTo>
                  <a:lnTo>
                    <a:pt x="1669" y="501"/>
                  </a:lnTo>
                  <a:lnTo>
                    <a:pt x="1578" y="515"/>
                  </a:lnTo>
                  <a:lnTo>
                    <a:pt x="1486" y="530"/>
                  </a:lnTo>
                  <a:lnTo>
                    <a:pt x="1392" y="545"/>
                  </a:lnTo>
                  <a:lnTo>
                    <a:pt x="1298" y="561"/>
                  </a:lnTo>
                  <a:lnTo>
                    <a:pt x="1202" y="578"/>
                  </a:lnTo>
                  <a:lnTo>
                    <a:pt x="1104" y="595"/>
                  </a:lnTo>
                  <a:lnTo>
                    <a:pt x="1006" y="613"/>
                  </a:lnTo>
                  <a:lnTo>
                    <a:pt x="904" y="632"/>
                  </a:lnTo>
                  <a:lnTo>
                    <a:pt x="803" y="651"/>
                  </a:lnTo>
                  <a:lnTo>
                    <a:pt x="701" y="670"/>
                  </a:lnTo>
                  <a:lnTo>
                    <a:pt x="595" y="691"/>
                  </a:lnTo>
                  <a:lnTo>
                    <a:pt x="578" y="693"/>
                  </a:lnTo>
                  <a:lnTo>
                    <a:pt x="563" y="695"/>
                  </a:lnTo>
                  <a:lnTo>
                    <a:pt x="547" y="699"/>
                  </a:lnTo>
                  <a:lnTo>
                    <a:pt x="534" y="701"/>
                  </a:lnTo>
                  <a:lnTo>
                    <a:pt x="521" y="701"/>
                  </a:lnTo>
                  <a:lnTo>
                    <a:pt x="509" y="703"/>
                  </a:lnTo>
                  <a:lnTo>
                    <a:pt x="498" y="705"/>
                  </a:lnTo>
                  <a:lnTo>
                    <a:pt x="486" y="707"/>
                  </a:lnTo>
                  <a:lnTo>
                    <a:pt x="476" y="707"/>
                  </a:lnTo>
                  <a:lnTo>
                    <a:pt x="469" y="709"/>
                  </a:lnTo>
                  <a:lnTo>
                    <a:pt x="459" y="709"/>
                  </a:lnTo>
                  <a:lnTo>
                    <a:pt x="453" y="711"/>
                  </a:lnTo>
                  <a:lnTo>
                    <a:pt x="446" y="711"/>
                  </a:lnTo>
                  <a:lnTo>
                    <a:pt x="440" y="711"/>
                  </a:lnTo>
                  <a:lnTo>
                    <a:pt x="436" y="711"/>
                  </a:lnTo>
                  <a:lnTo>
                    <a:pt x="432" y="711"/>
                  </a:lnTo>
                  <a:lnTo>
                    <a:pt x="407" y="711"/>
                  </a:lnTo>
                  <a:lnTo>
                    <a:pt x="382" y="709"/>
                  </a:lnTo>
                  <a:lnTo>
                    <a:pt x="357" y="707"/>
                  </a:lnTo>
                  <a:lnTo>
                    <a:pt x="334" y="705"/>
                  </a:lnTo>
                  <a:lnTo>
                    <a:pt x="313" y="701"/>
                  </a:lnTo>
                  <a:lnTo>
                    <a:pt x="290" y="697"/>
                  </a:lnTo>
                  <a:lnTo>
                    <a:pt x="271" y="693"/>
                  </a:lnTo>
                  <a:lnTo>
                    <a:pt x="250" y="687"/>
                  </a:lnTo>
                  <a:lnTo>
                    <a:pt x="233" y="682"/>
                  </a:lnTo>
                  <a:lnTo>
                    <a:pt x="213" y="674"/>
                  </a:lnTo>
                  <a:lnTo>
                    <a:pt x="196" y="666"/>
                  </a:lnTo>
                  <a:lnTo>
                    <a:pt x="181" y="659"/>
                  </a:lnTo>
                  <a:lnTo>
                    <a:pt x="165" y="649"/>
                  </a:lnTo>
                  <a:lnTo>
                    <a:pt x="150" y="639"/>
                  </a:lnTo>
                  <a:lnTo>
                    <a:pt x="137" y="630"/>
                  </a:lnTo>
                  <a:lnTo>
                    <a:pt x="125" y="618"/>
                  </a:lnTo>
                  <a:lnTo>
                    <a:pt x="110" y="605"/>
                  </a:lnTo>
                  <a:lnTo>
                    <a:pt x="94" y="593"/>
                  </a:lnTo>
                  <a:lnTo>
                    <a:pt x="81" y="582"/>
                  </a:lnTo>
                  <a:lnTo>
                    <a:pt x="69" y="570"/>
                  </a:lnTo>
                  <a:lnTo>
                    <a:pt x="58" y="559"/>
                  </a:lnTo>
                  <a:lnTo>
                    <a:pt x="48" y="549"/>
                  </a:lnTo>
                  <a:lnTo>
                    <a:pt x="39" y="538"/>
                  </a:lnTo>
                  <a:lnTo>
                    <a:pt x="31" y="528"/>
                  </a:lnTo>
                  <a:lnTo>
                    <a:pt x="23" y="519"/>
                  </a:lnTo>
                  <a:lnTo>
                    <a:pt x="18" y="511"/>
                  </a:lnTo>
                  <a:lnTo>
                    <a:pt x="12" y="501"/>
                  </a:lnTo>
                  <a:lnTo>
                    <a:pt x="8" y="494"/>
                  </a:lnTo>
                  <a:lnTo>
                    <a:pt x="4" y="486"/>
                  </a:lnTo>
                  <a:lnTo>
                    <a:pt x="2" y="478"/>
                  </a:lnTo>
                  <a:lnTo>
                    <a:pt x="0" y="472"/>
                  </a:lnTo>
                  <a:lnTo>
                    <a:pt x="0" y="465"/>
                  </a:lnTo>
                  <a:lnTo>
                    <a:pt x="0" y="459"/>
                  </a:lnTo>
                  <a:lnTo>
                    <a:pt x="0" y="453"/>
                  </a:lnTo>
                  <a:lnTo>
                    <a:pt x="2" y="448"/>
                  </a:lnTo>
                  <a:lnTo>
                    <a:pt x="4" y="442"/>
                  </a:lnTo>
                  <a:lnTo>
                    <a:pt x="8" y="436"/>
                  </a:lnTo>
                  <a:lnTo>
                    <a:pt x="10" y="432"/>
                  </a:lnTo>
                  <a:lnTo>
                    <a:pt x="16" y="426"/>
                  </a:lnTo>
                  <a:lnTo>
                    <a:pt x="20" y="423"/>
                  </a:lnTo>
                  <a:lnTo>
                    <a:pt x="25" y="419"/>
                  </a:lnTo>
                  <a:lnTo>
                    <a:pt x="31" y="415"/>
                  </a:lnTo>
                  <a:lnTo>
                    <a:pt x="37" y="411"/>
                  </a:lnTo>
                  <a:lnTo>
                    <a:pt x="45" y="407"/>
                  </a:lnTo>
                  <a:lnTo>
                    <a:pt x="52" y="405"/>
                  </a:lnTo>
                  <a:lnTo>
                    <a:pt x="60" y="401"/>
                  </a:lnTo>
                  <a:lnTo>
                    <a:pt x="69" y="400"/>
                  </a:lnTo>
                  <a:lnTo>
                    <a:pt x="79" y="400"/>
                  </a:lnTo>
                  <a:lnTo>
                    <a:pt x="81" y="400"/>
                  </a:lnTo>
                  <a:lnTo>
                    <a:pt x="85" y="400"/>
                  </a:lnTo>
                  <a:lnTo>
                    <a:pt x="92" y="400"/>
                  </a:lnTo>
                  <a:lnTo>
                    <a:pt x="98" y="400"/>
                  </a:lnTo>
                  <a:lnTo>
                    <a:pt x="108" y="400"/>
                  </a:lnTo>
                  <a:lnTo>
                    <a:pt x="119" y="400"/>
                  </a:lnTo>
                  <a:lnTo>
                    <a:pt x="131" y="400"/>
                  </a:lnTo>
                  <a:lnTo>
                    <a:pt x="146" y="400"/>
                  </a:lnTo>
                  <a:lnTo>
                    <a:pt x="162" y="400"/>
                  </a:lnTo>
                  <a:lnTo>
                    <a:pt x="179" y="400"/>
                  </a:lnTo>
                  <a:lnTo>
                    <a:pt x="196" y="400"/>
                  </a:lnTo>
                  <a:lnTo>
                    <a:pt x="217" y="400"/>
                  </a:lnTo>
                  <a:lnTo>
                    <a:pt x="238" y="400"/>
                  </a:lnTo>
                  <a:lnTo>
                    <a:pt x="263" y="400"/>
                  </a:lnTo>
                  <a:lnTo>
                    <a:pt x="288" y="400"/>
                  </a:lnTo>
                  <a:lnTo>
                    <a:pt x="448" y="394"/>
                  </a:lnTo>
                  <a:lnTo>
                    <a:pt x="611" y="386"/>
                  </a:lnTo>
                  <a:lnTo>
                    <a:pt x="778" y="377"/>
                  </a:lnTo>
                  <a:lnTo>
                    <a:pt x="947" y="365"/>
                  </a:lnTo>
                  <a:lnTo>
                    <a:pt x="1119" y="352"/>
                  </a:lnTo>
                  <a:lnTo>
                    <a:pt x="1296" y="336"/>
                  </a:lnTo>
                  <a:lnTo>
                    <a:pt x="1477" y="317"/>
                  </a:lnTo>
                  <a:lnTo>
                    <a:pt x="1659" y="298"/>
                  </a:lnTo>
                  <a:lnTo>
                    <a:pt x="1845" y="275"/>
                  </a:lnTo>
                  <a:lnTo>
                    <a:pt x="2035" y="250"/>
                  </a:lnTo>
                  <a:lnTo>
                    <a:pt x="2229" y="223"/>
                  </a:lnTo>
                  <a:lnTo>
                    <a:pt x="2425" y="192"/>
                  </a:lnTo>
                  <a:lnTo>
                    <a:pt x="2626" y="162"/>
                  </a:lnTo>
                  <a:lnTo>
                    <a:pt x="2830" y="127"/>
                  </a:lnTo>
                  <a:lnTo>
                    <a:pt x="3037" y="90"/>
                  </a:lnTo>
                  <a:lnTo>
                    <a:pt x="3246" y="54"/>
                  </a:lnTo>
                  <a:lnTo>
                    <a:pt x="3271" y="46"/>
                  </a:lnTo>
                  <a:lnTo>
                    <a:pt x="3296" y="41"/>
                  </a:lnTo>
                  <a:lnTo>
                    <a:pt x="3319" y="35"/>
                  </a:lnTo>
                  <a:lnTo>
                    <a:pt x="3341" y="31"/>
                  </a:lnTo>
                  <a:lnTo>
                    <a:pt x="3362" y="25"/>
                  </a:lnTo>
                  <a:lnTo>
                    <a:pt x="3381" y="21"/>
                  </a:lnTo>
                  <a:lnTo>
                    <a:pt x="3398" y="18"/>
                  </a:lnTo>
                  <a:lnTo>
                    <a:pt x="3415" y="14"/>
                  </a:lnTo>
                  <a:lnTo>
                    <a:pt x="3431" y="12"/>
                  </a:lnTo>
                  <a:lnTo>
                    <a:pt x="3446" y="8"/>
                  </a:lnTo>
                  <a:lnTo>
                    <a:pt x="3460" y="6"/>
                  </a:lnTo>
                  <a:lnTo>
                    <a:pt x="3473" y="4"/>
                  </a:lnTo>
                  <a:lnTo>
                    <a:pt x="3484" y="2"/>
                  </a:lnTo>
                  <a:lnTo>
                    <a:pt x="3496" y="0"/>
                  </a:lnTo>
                  <a:lnTo>
                    <a:pt x="3506" y="0"/>
                  </a:lnTo>
                  <a:lnTo>
                    <a:pt x="351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895600" y="1861790"/>
            <a:ext cx="1905000" cy="807084"/>
            <a:chOff x="2438400" y="1861790"/>
            <a:chExt cx="1905000" cy="807084"/>
          </a:xfrm>
        </p:grpSpPr>
        <p:sp>
          <p:nvSpPr>
            <p:cNvPr id="9" name="Freeform 29"/>
            <p:cNvSpPr>
              <a:spLocks/>
            </p:cNvSpPr>
            <p:nvPr/>
          </p:nvSpPr>
          <p:spPr bwMode="auto">
            <a:xfrm>
              <a:off x="2438400" y="1861790"/>
              <a:ext cx="761574" cy="745704"/>
            </a:xfrm>
            <a:custGeom>
              <a:avLst/>
              <a:gdLst>
                <a:gd name="T0" fmla="*/ 2147483647 w 2146"/>
                <a:gd name="T1" fmla="*/ 2147483647 h 2285"/>
                <a:gd name="T2" fmla="*/ 2147483647 w 2146"/>
                <a:gd name="T3" fmla="*/ 2147483647 h 2285"/>
                <a:gd name="T4" fmla="*/ 2147483647 w 2146"/>
                <a:gd name="T5" fmla="*/ 2147483647 h 2285"/>
                <a:gd name="T6" fmla="*/ 2147483647 w 2146"/>
                <a:gd name="T7" fmla="*/ 2147483647 h 2285"/>
                <a:gd name="T8" fmla="*/ 2147483647 w 2146"/>
                <a:gd name="T9" fmla="*/ 2147483647 h 2285"/>
                <a:gd name="T10" fmla="*/ 2147483647 w 2146"/>
                <a:gd name="T11" fmla="*/ 2147483647 h 2285"/>
                <a:gd name="T12" fmla="*/ 2147483647 w 2146"/>
                <a:gd name="T13" fmla="*/ 2147483647 h 2285"/>
                <a:gd name="T14" fmla="*/ 2147483647 w 2146"/>
                <a:gd name="T15" fmla="*/ 2147483647 h 2285"/>
                <a:gd name="T16" fmla="*/ 2147483647 w 2146"/>
                <a:gd name="T17" fmla="*/ 2147483647 h 2285"/>
                <a:gd name="T18" fmla="*/ 2147483647 w 2146"/>
                <a:gd name="T19" fmla="*/ 2147483647 h 2285"/>
                <a:gd name="T20" fmla="*/ 2147483647 w 2146"/>
                <a:gd name="T21" fmla="*/ 2147483647 h 2285"/>
                <a:gd name="T22" fmla="*/ 2147483647 w 2146"/>
                <a:gd name="T23" fmla="*/ 2147483647 h 2285"/>
                <a:gd name="T24" fmla="*/ 2147483647 w 2146"/>
                <a:gd name="T25" fmla="*/ 2147483647 h 2285"/>
                <a:gd name="T26" fmla="*/ 2147483647 w 2146"/>
                <a:gd name="T27" fmla="*/ 2147483647 h 2285"/>
                <a:gd name="T28" fmla="*/ 2147483647 w 2146"/>
                <a:gd name="T29" fmla="*/ 2147483647 h 2285"/>
                <a:gd name="T30" fmla="*/ 2147483647 w 2146"/>
                <a:gd name="T31" fmla="*/ 2147483647 h 2285"/>
                <a:gd name="T32" fmla="*/ 2147483647 w 2146"/>
                <a:gd name="T33" fmla="*/ 2147483647 h 2285"/>
                <a:gd name="T34" fmla="*/ 2147483647 w 2146"/>
                <a:gd name="T35" fmla="*/ 2147483647 h 2285"/>
                <a:gd name="T36" fmla="*/ 2147483647 w 2146"/>
                <a:gd name="T37" fmla="*/ 2147483647 h 2285"/>
                <a:gd name="T38" fmla="*/ 2147483647 w 2146"/>
                <a:gd name="T39" fmla="*/ 2147483647 h 2285"/>
                <a:gd name="T40" fmla="*/ 2147483647 w 2146"/>
                <a:gd name="T41" fmla="*/ 2147483647 h 2285"/>
                <a:gd name="T42" fmla="*/ 2147483647 w 2146"/>
                <a:gd name="T43" fmla="*/ 2147483647 h 2285"/>
                <a:gd name="T44" fmla="*/ 2147483647 w 2146"/>
                <a:gd name="T45" fmla="*/ 2147483647 h 2285"/>
                <a:gd name="T46" fmla="*/ 2147483647 w 2146"/>
                <a:gd name="T47" fmla="*/ 2147483647 h 2285"/>
                <a:gd name="T48" fmla="*/ 2147483647 w 2146"/>
                <a:gd name="T49" fmla="*/ 2147483647 h 2285"/>
                <a:gd name="T50" fmla="*/ 2147483647 w 2146"/>
                <a:gd name="T51" fmla="*/ 2147483647 h 2285"/>
                <a:gd name="T52" fmla="*/ 2147483647 w 2146"/>
                <a:gd name="T53" fmla="*/ 2147483647 h 2285"/>
                <a:gd name="T54" fmla="*/ 2147483647 w 2146"/>
                <a:gd name="T55" fmla="*/ 2147483647 h 2285"/>
                <a:gd name="T56" fmla="*/ 0 w 2146"/>
                <a:gd name="T57" fmla="*/ 2147483647 h 2285"/>
                <a:gd name="T58" fmla="*/ 2147483647 w 2146"/>
                <a:gd name="T59" fmla="*/ 2147483647 h 2285"/>
                <a:gd name="T60" fmla="*/ 2147483647 w 2146"/>
                <a:gd name="T61" fmla="*/ 2147483647 h 2285"/>
                <a:gd name="T62" fmla="*/ 2147483647 w 2146"/>
                <a:gd name="T63" fmla="*/ 2147483647 h 2285"/>
                <a:gd name="T64" fmla="*/ 2147483647 w 2146"/>
                <a:gd name="T65" fmla="*/ 2147483647 h 2285"/>
                <a:gd name="T66" fmla="*/ 2147483647 w 2146"/>
                <a:gd name="T67" fmla="*/ 2147483647 h 2285"/>
                <a:gd name="T68" fmla="*/ 2147483647 w 2146"/>
                <a:gd name="T69" fmla="*/ 2147483647 h 2285"/>
                <a:gd name="T70" fmla="*/ 2147483647 w 2146"/>
                <a:gd name="T71" fmla="*/ 2147483647 h 2285"/>
                <a:gd name="T72" fmla="*/ 2147483647 w 2146"/>
                <a:gd name="T73" fmla="*/ 2147483647 h 2285"/>
                <a:gd name="T74" fmla="*/ 2147483647 w 2146"/>
                <a:gd name="T75" fmla="*/ 2147483647 h 2285"/>
                <a:gd name="T76" fmla="*/ 2147483647 w 2146"/>
                <a:gd name="T77" fmla="*/ 2147483647 h 2285"/>
                <a:gd name="T78" fmla="*/ 2147483647 w 2146"/>
                <a:gd name="T79" fmla="*/ 2147483647 h 2285"/>
                <a:gd name="T80" fmla="*/ 2147483647 w 2146"/>
                <a:gd name="T81" fmla="*/ 2147483647 h 2285"/>
                <a:gd name="T82" fmla="*/ 2147483647 w 2146"/>
                <a:gd name="T83" fmla="*/ 2147483647 h 2285"/>
                <a:gd name="T84" fmla="*/ 2147483647 w 2146"/>
                <a:gd name="T85" fmla="*/ 2147483647 h 2285"/>
                <a:gd name="T86" fmla="*/ 2147483647 w 2146"/>
                <a:gd name="T87" fmla="*/ 2147483647 h 2285"/>
                <a:gd name="T88" fmla="*/ 2147483647 w 2146"/>
                <a:gd name="T89" fmla="*/ 2147483647 h 2285"/>
                <a:gd name="T90" fmla="*/ 2147483647 w 2146"/>
                <a:gd name="T91" fmla="*/ 2147483647 h 2285"/>
                <a:gd name="T92" fmla="*/ 2147483647 w 2146"/>
                <a:gd name="T93" fmla="*/ 2147483647 h 2285"/>
                <a:gd name="T94" fmla="*/ 2147483647 w 2146"/>
                <a:gd name="T95" fmla="*/ 2147483647 h 2285"/>
                <a:gd name="T96" fmla="*/ 2147483647 w 2146"/>
                <a:gd name="T97" fmla="*/ 2147483647 h 2285"/>
                <a:gd name="T98" fmla="*/ 2147483647 w 2146"/>
                <a:gd name="T99" fmla="*/ 2147483647 h 2285"/>
                <a:gd name="T100" fmla="*/ 2147483647 w 2146"/>
                <a:gd name="T101" fmla="*/ 2147483647 h 2285"/>
                <a:gd name="T102" fmla="*/ 2147483647 w 2146"/>
                <a:gd name="T103" fmla="*/ 2147483647 h 2285"/>
                <a:gd name="T104" fmla="*/ 2147483647 w 2146"/>
                <a:gd name="T105" fmla="*/ 2147483647 h 2285"/>
                <a:gd name="T106" fmla="*/ 2147483647 w 2146"/>
                <a:gd name="T107" fmla="*/ 2147483647 h 228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46"/>
                <a:gd name="T163" fmla="*/ 0 h 2285"/>
                <a:gd name="T164" fmla="*/ 2146 w 2146"/>
                <a:gd name="T165" fmla="*/ 2285 h 228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46" h="2285">
                  <a:moveTo>
                    <a:pt x="1747" y="0"/>
                  </a:moveTo>
                  <a:lnTo>
                    <a:pt x="1758" y="0"/>
                  </a:lnTo>
                  <a:lnTo>
                    <a:pt x="1770" y="2"/>
                  </a:lnTo>
                  <a:lnTo>
                    <a:pt x="1783" y="4"/>
                  </a:lnTo>
                  <a:lnTo>
                    <a:pt x="1797" y="10"/>
                  </a:lnTo>
                  <a:lnTo>
                    <a:pt x="1810" y="16"/>
                  </a:lnTo>
                  <a:lnTo>
                    <a:pt x="1825" y="22"/>
                  </a:lnTo>
                  <a:lnTo>
                    <a:pt x="1841" y="31"/>
                  </a:lnTo>
                  <a:lnTo>
                    <a:pt x="1858" y="41"/>
                  </a:lnTo>
                  <a:lnTo>
                    <a:pt x="1873" y="50"/>
                  </a:lnTo>
                  <a:lnTo>
                    <a:pt x="1893" y="64"/>
                  </a:lnTo>
                  <a:lnTo>
                    <a:pt x="1910" y="77"/>
                  </a:lnTo>
                  <a:lnTo>
                    <a:pt x="1929" y="93"/>
                  </a:lnTo>
                  <a:lnTo>
                    <a:pt x="1950" y="108"/>
                  </a:lnTo>
                  <a:lnTo>
                    <a:pt x="1971" y="125"/>
                  </a:lnTo>
                  <a:lnTo>
                    <a:pt x="1992" y="144"/>
                  </a:lnTo>
                  <a:lnTo>
                    <a:pt x="2015" y="166"/>
                  </a:lnTo>
                  <a:lnTo>
                    <a:pt x="2031" y="183"/>
                  </a:lnTo>
                  <a:lnTo>
                    <a:pt x="2046" y="200"/>
                  </a:lnTo>
                  <a:lnTo>
                    <a:pt x="2060" y="217"/>
                  </a:lnTo>
                  <a:lnTo>
                    <a:pt x="2071" y="233"/>
                  </a:lnTo>
                  <a:lnTo>
                    <a:pt x="2083" y="250"/>
                  </a:lnTo>
                  <a:lnTo>
                    <a:pt x="2094" y="265"/>
                  </a:lnTo>
                  <a:lnTo>
                    <a:pt x="2104" y="281"/>
                  </a:lnTo>
                  <a:lnTo>
                    <a:pt x="2113" y="296"/>
                  </a:lnTo>
                  <a:lnTo>
                    <a:pt x="2121" y="311"/>
                  </a:lnTo>
                  <a:lnTo>
                    <a:pt x="2127" y="327"/>
                  </a:lnTo>
                  <a:lnTo>
                    <a:pt x="2132" y="342"/>
                  </a:lnTo>
                  <a:lnTo>
                    <a:pt x="2138" y="356"/>
                  </a:lnTo>
                  <a:lnTo>
                    <a:pt x="2142" y="371"/>
                  </a:lnTo>
                  <a:lnTo>
                    <a:pt x="2144" y="384"/>
                  </a:lnTo>
                  <a:lnTo>
                    <a:pt x="2146" y="398"/>
                  </a:lnTo>
                  <a:lnTo>
                    <a:pt x="2146" y="411"/>
                  </a:lnTo>
                  <a:lnTo>
                    <a:pt x="2146" y="427"/>
                  </a:lnTo>
                  <a:lnTo>
                    <a:pt x="2144" y="442"/>
                  </a:lnTo>
                  <a:lnTo>
                    <a:pt x="2142" y="457"/>
                  </a:lnTo>
                  <a:lnTo>
                    <a:pt x="2138" y="471"/>
                  </a:lnTo>
                  <a:lnTo>
                    <a:pt x="2132" y="486"/>
                  </a:lnTo>
                  <a:lnTo>
                    <a:pt x="2127" y="502"/>
                  </a:lnTo>
                  <a:lnTo>
                    <a:pt x="2121" y="517"/>
                  </a:lnTo>
                  <a:lnTo>
                    <a:pt x="2113" y="532"/>
                  </a:lnTo>
                  <a:lnTo>
                    <a:pt x="2098" y="549"/>
                  </a:lnTo>
                  <a:lnTo>
                    <a:pt x="2083" y="569"/>
                  </a:lnTo>
                  <a:lnTo>
                    <a:pt x="2067" y="590"/>
                  </a:lnTo>
                  <a:lnTo>
                    <a:pt x="2050" y="611"/>
                  </a:lnTo>
                  <a:lnTo>
                    <a:pt x="2031" y="636"/>
                  </a:lnTo>
                  <a:lnTo>
                    <a:pt x="2012" y="661"/>
                  </a:lnTo>
                  <a:lnTo>
                    <a:pt x="2002" y="674"/>
                  </a:lnTo>
                  <a:lnTo>
                    <a:pt x="1990" y="688"/>
                  </a:lnTo>
                  <a:lnTo>
                    <a:pt x="1981" y="703"/>
                  </a:lnTo>
                  <a:lnTo>
                    <a:pt x="1969" y="718"/>
                  </a:lnTo>
                  <a:lnTo>
                    <a:pt x="1944" y="772"/>
                  </a:lnTo>
                  <a:lnTo>
                    <a:pt x="1919" y="826"/>
                  </a:lnTo>
                  <a:lnTo>
                    <a:pt x="1893" y="878"/>
                  </a:lnTo>
                  <a:lnTo>
                    <a:pt x="1864" y="932"/>
                  </a:lnTo>
                  <a:lnTo>
                    <a:pt x="1835" y="981"/>
                  </a:lnTo>
                  <a:lnTo>
                    <a:pt x="1806" y="1033"/>
                  </a:lnTo>
                  <a:lnTo>
                    <a:pt x="1775" y="1083"/>
                  </a:lnTo>
                  <a:lnTo>
                    <a:pt x="1743" y="1131"/>
                  </a:lnTo>
                  <a:lnTo>
                    <a:pt x="1710" y="1179"/>
                  </a:lnTo>
                  <a:lnTo>
                    <a:pt x="1676" y="1227"/>
                  </a:lnTo>
                  <a:lnTo>
                    <a:pt x="1641" y="1275"/>
                  </a:lnTo>
                  <a:lnTo>
                    <a:pt x="1605" y="1321"/>
                  </a:lnTo>
                  <a:lnTo>
                    <a:pt x="1568" y="1367"/>
                  </a:lnTo>
                  <a:lnTo>
                    <a:pt x="1532" y="1411"/>
                  </a:lnTo>
                  <a:lnTo>
                    <a:pt x="1491" y="1457"/>
                  </a:lnTo>
                  <a:lnTo>
                    <a:pt x="1453" y="1502"/>
                  </a:lnTo>
                  <a:lnTo>
                    <a:pt x="1413" y="1544"/>
                  </a:lnTo>
                  <a:lnTo>
                    <a:pt x="1372" y="1586"/>
                  </a:lnTo>
                  <a:lnTo>
                    <a:pt x="1332" y="1628"/>
                  </a:lnTo>
                  <a:lnTo>
                    <a:pt x="1290" y="1669"/>
                  </a:lnTo>
                  <a:lnTo>
                    <a:pt x="1248" y="1707"/>
                  </a:lnTo>
                  <a:lnTo>
                    <a:pt x="1203" y="1745"/>
                  </a:lnTo>
                  <a:lnTo>
                    <a:pt x="1159" y="1784"/>
                  </a:lnTo>
                  <a:lnTo>
                    <a:pt x="1115" y="1820"/>
                  </a:lnTo>
                  <a:lnTo>
                    <a:pt x="1069" y="1855"/>
                  </a:lnTo>
                  <a:lnTo>
                    <a:pt x="1023" y="1889"/>
                  </a:lnTo>
                  <a:lnTo>
                    <a:pt x="977" y="1924"/>
                  </a:lnTo>
                  <a:lnTo>
                    <a:pt x="929" y="1957"/>
                  </a:lnTo>
                  <a:lnTo>
                    <a:pt x="881" y="1989"/>
                  </a:lnTo>
                  <a:lnTo>
                    <a:pt x="831" y="2020"/>
                  </a:lnTo>
                  <a:lnTo>
                    <a:pt x="781" y="2051"/>
                  </a:lnTo>
                  <a:lnTo>
                    <a:pt x="733" y="2079"/>
                  </a:lnTo>
                  <a:lnTo>
                    <a:pt x="683" y="2104"/>
                  </a:lnTo>
                  <a:lnTo>
                    <a:pt x="637" y="2129"/>
                  </a:lnTo>
                  <a:lnTo>
                    <a:pt x="591" y="2150"/>
                  </a:lnTo>
                  <a:lnTo>
                    <a:pt x="545" y="2172"/>
                  </a:lnTo>
                  <a:lnTo>
                    <a:pt x="501" y="2191"/>
                  </a:lnTo>
                  <a:lnTo>
                    <a:pt x="457" y="2206"/>
                  </a:lnTo>
                  <a:lnTo>
                    <a:pt x="414" y="2221"/>
                  </a:lnTo>
                  <a:lnTo>
                    <a:pt x="374" y="2235"/>
                  </a:lnTo>
                  <a:lnTo>
                    <a:pt x="334" y="2246"/>
                  </a:lnTo>
                  <a:lnTo>
                    <a:pt x="293" y="2258"/>
                  </a:lnTo>
                  <a:lnTo>
                    <a:pt x="255" y="2266"/>
                  </a:lnTo>
                  <a:lnTo>
                    <a:pt x="219" y="2273"/>
                  </a:lnTo>
                  <a:lnTo>
                    <a:pt x="182" y="2279"/>
                  </a:lnTo>
                  <a:lnTo>
                    <a:pt x="146" y="2283"/>
                  </a:lnTo>
                  <a:lnTo>
                    <a:pt x="111" y="2285"/>
                  </a:lnTo>
                  <a:lnTo>
                    <a:pt x="78" y="2285"/>
                  </a:lnTo>
                  <a:lnTo>
                    <a:pt x="69" y="2285"/>
                  </a:lnTo>
                  <a:lnTo>
                    <a:pt x="59" y="2285"/>
                  </a:lnTo>
                  <a:lnTo>
                    <a:pt x="52" y="2285"/>
                  </a:lnTo>
                  <a:lnTo>
                    <a:pt x="44" y="2285"/>
                  </a:lnTo>
                  <a:lnTo>
                    <a:pt x="36" y="2283"/>
                  </a:lnTo>
                  <a:lnTo>
                    <a:pt x="30" y="2283"/>
                  </a:lnTo>
                  <a:lnTo>
                    <a:pt x="25" y="2281"/>
                  </a:lnTo>
                  <a:lnTo>
                    <a:pt x="19" y="2279"/>
                  </a:lnTo>
                  <a:lnTo>
                    <a:pt x="13" y="2277"/>
                  </a:lnTo>
                  <a:lnTo>
                    <a:pt x="9" y="2275"/>
                  </a:lnTo>
                  <a:lnTo>
                    <a:pt x="7" y="2273"/>
                  </a:lnTo>
                  <a:lnTo>
                    <a:pt x="4" y="2271"/>
                  </a:lnTo>
                  <a:lnTo>
                    <a:pt x="2" y="2268"/>
                  </a:lnTo>
                  <a:lnTo>
                    <a:pt x="0" y="2266"/>
                  </a:lnTo>
                  <a:lnTo>
                    <a:pt x="0" y="2262"/>
                  </a:lnTo>
                  <a:lnTo>
                    <a:pt x="0" y="2258"/>
                  </a:lnTo>
                  <a:lnTo>
                    <a:pt x="0" y="2254"/>
                  </a:lnTo>
                  <a:lnTo>
                    <a:pt x="0" y="2252"/>
                  </a:lnTo>
                  <a:lnTo>
                    <a:pt x="2" y="2248"/>
                  </a:lnTo>
                  <a:lnTo>
                    <a:pt x="4" y="2245"/>
                  </a:lnTo>
                  <a:lnTo>
                    <a:pt x="6" y="2241"/>
                  </a:lnTo>
                  <a:lnTo>
                    <a:pt x="7" y="2239"/>
                  </a:lnTo>
                  <a:lnTo>
                    <a:pt x="11" y="2235"/>
                  </a:lnTo>
                  <a:lnTo>
                    <a:pt x="15" y="2233"/>
                  </a:lnTo>
                  <a:lnTo>
                    <a:pt x="19" y="2229"/>
                  </a:lnTo>
                  <a:lnTo>
                    <a:pt x="23" y="2225"/>
                  </a:lnTo>
                  <a:lnTo>
                    <a:pt x="29" y="2223"/>
                  </a:lnTo>
                  <a:lnTo>
                    <a:pt x="34" y="2220"/>
                  </a:lnTo>
                  <a:lnTo>
                    <a:pt x="42" y="2216"/>
                  </a:lnTo>
                  <a:lnTo>
                    <a:pt x="48" y="2214"/>
                  </a:lnTo>
                  <a:lnTo>
                    <a:pt x="55" y="2210"/>
                  </a:lnTo>
                  <a:lnTo>
                    <a:pt x="65" y="2206"/>
                  </a:lnTo>
                  <a:lnTo>
                    <a:pt x="109" y="2181"/>
                  </a:lnTo>
                  <a:lnTo>
                    <a:pt x="155" y="2154"/>
                  </a:lnTo>
                  <a:lnTo>
                    <a:pt x="203" y="2126"/>
                  </a:lnTo>
                  <a:lnTo>
                    <a:pt x="226" y="2110"/>
                  </a:lnTo>
                  <a:lnTo>
                    <a:pt x="249" y="2095"/>
                  </a:lnTo>
                  <a:lnTo>
                    <a:pt x="274" y="2078"/>
                  </a:lnTo>
                  <a:lnTo>
                    <a:pt x="297" y="2062"/>
                  </a:lnTo>
                  <a:lnTo>
                    <a:pt x="322" y="2045"/>
                  </a:lnTo>
                  <a:lnTo>
                    <a:pt x="347" y="2028"/>
                  </a:lnTo>
                  <a:lnTo>
                    <a:pt x="370" y="2008"/>
                  </a:lnTo>
                  <a:lnTo>
                    <a:pt x="395" y="1991"/>
                  </a:lnTo>
                  <a:lnTo>
                    <a:pt x="420" y="1972"/>
                  </a:lnTo>
                  <a:lnTo>
                    <a:pt x="445" y="1951"/>
                  </a:lnTo>
                  <a:lnTo>
                    <a:pt x="470" y="1932"/>
                  </a:lnTo>
                  <a:lnTo>
                    <a:pt x="495" y="1911"/>
                  </a:lnTo>
                  <a:lnTo>
                    <a:pt x="520" y="1889"/>
                  </a:lnTo>
                  <a:lnTo>
                    <a:pt x="547" y="1868"/>
                  </a:lnTo>
                  <a:lnTo>
                    <a:pt x="572" y="1847"/>
                  </a:lnTo>
                  <a:lnTo>
                    <a:pt x="597" y="1824"/>
                  </a:lnTo>
                  <a:lnTo>
                    <a:pt x="624" y="1801"/>
                  </a:lnTo>
                  <a:lnTo>
                    <a:pt x="649" y="1776"/>
                  </a:lnTo>
                  <a:lnTo>
                    <a:pt x="675" y="1753"/>
                  </a:lnTo>
                  <a:lnTo>
                    <a:pt x="702" y="1728"/>
                  </a:lnTo>
                  <a:lnTo>
                    <a:pt x="729" y="1703"/>
                  </a:lnTo>
                  <a:lnTo>
                    <a:pt x="754" y="1676"/>
                  </a:lnTo>
                  <a:lnTo>
                    <a:pt x="781" y="1649"/>
                  </a:lnTo>
                  <a:lnTo>
                    <a:pt x="808" y="1623"/>
                  </a:lnTo>
                  <a:lnTo>
                    <a:pt x="837" y="1596"/>
                  </a:lnTo>
                  <a:lnTo>
                    <a:pt x="864" y="1569"/>
                  </a:lnTo>
                  <a:lnTo>
                    <a:pt x="917" y="1513"/>
                  </a:lnTo>
                  <a:lnTo>
                    <a:pt x="969" y="1459"/>
                  </a:lnTo>
                  <a:lnTo>
                    <a:pt x="1019" y="1406"/>
                  </a:lnTo>
                  <a:lnTo>
                    <a:pt x="1069" y="1352"/>
                  </a:lnTo>
                  <a:lnTo>
                    <a:pt x="1115" y="1298"/>
                  </a:lnTo>
                  <a:lnTo>
                    <a:pt x="1159" y="1246"/>
                  </a:lnTo>
                  <a:lnTo>
                    <a:pt x="1182" y="1219"/>
                  </a:lnTo>
                  <a:lnTo>
                    <a:pt x="1203" y="1193"/>
                  </a:lnTo>
                  <a:lnTo>
                    <a:pt x="1224" y="1166"/>
                  </a:lnTo>
                  <a:lnTo>
                    <a:pt x="1244" y="1139"/>
                  </a:lnTo>
                  <a:lnTo>
                    <a:pt x="1265" y="1112"/>
                  </a:lnTo>
                  <a:lnTo>
                    <a:pt x="1284" y="1087"/>
                  </a:lnTo>
                  <a:lnTo>
                    <a:pt x="1303" y="1060"/>
                  </a:lnTo>
                  <a:lnTo>
                    <a:pt x="1320" y="1033"/>
                  </a:lnTo>
                  <a:lnTo>
                    <a:pt x="1338" y="1006"/>
                  </a:lnTo>
                  <a:lnTo>
                    <a:pt x="1355" y="981"/>
                  </a:lnTo>
                  <a:lnTo>
                    <a:pt x="1372" y="955"/>
                  </a:lnTo>
                  <a:lnTo>
                    <a:pt x="1388" y="928"/>
                  </a:lnTo>
                  <a:lnTo>
                    <a:pt x="1405" y="901"/>
                  </a:lnTo>
                  <a:lnTo>
                    <a:pt x="1418" y="876"/>
                  </a:lnTo>
                  <a:lnTo>
                    <a:pt x="1434" y="849"/>
                  </a:lnTo>
                  <a:lnTo>
                    <a:pt x="1447" y="822"/>
                  </a:lnTo>
                  <a:lnTo>
                    <a:pt x="1461" y="797"/>
                  </a:lnTo>
                  <a:lnTo>
                    <a:pt x="1474" y="770"/>
                  </a:lnTo>
                  <a:lnTo>
                    <a:pt x="1486" y="743"/>
                  </a:lnTo>
                  <a:lnTo>
                    <a:pt x="1499" y="718"/>
                  </a:lnTo>
                  <a:lnTo>
                    <a:pt x="1516" y="678"/>
                  </a:lnTo>
                  <a:lnTo>
                    <a:pt x="1534" y="642"/>
                  </a:lnTo>
                  <a:lnTo>
                    <a:pt x="1551" y="603"/>
                  </a:lnTo>
                  <a:lnTo>
                    <a:pt x="1566" y="567"/>
                  </a:lnTo>
                  <a:lnTo>
                    <a:pt x="1580" y="530"/>
                  </a:lnTo>
                  <a:lnTo>
                    <a:pt x="1593" y="494"/>
                  </a:lnTo>
                  <a:lnTo>
                    <a:pt x="1605" y="457"/>
                  </a:lnTo>
                  <a:lnTo>
                    <a:pt x="1616" y="423"/>
                  </a:lnTo>
                  <a:lnTo>
                    <a:pt x="1626" y="388"/>
                  </a:lnTo>
                  <a:lnTo>
                    <a:pt x="1633" y="354"/>
                  </a:lnTo>
                  <a:lnTo>
                    <a:pt x="1639" y="321"/>
                  </a:lnTo>
                  <a:lnTo>
                    <a:pt x="1645" y="288"/>
                  </a:lnTo>
                  <a:lnTo>
                    <a:pt x="1651" y="254"/>
                  </a:lnTo>
                  <a:lnTo>
                    <a:pt x="1653" y="223"/>
                  </a:lnTo>
                  <a:lnTo>
                    <a:pt x="1654" y="191"/>
                  </a:lnTo>
                  <a:lnTo>
                    <a:pt x="1656" y="160"/>
                  </a:lnTo>
                  <a:lnTo>
                    <a:pt x="1656" y="141"/>
                  </a:lnTo>
                  <a:lnTo>
                    <a:pt x="1658" y="121"/>
                  </a:lnTo>
                  <a:lnTo>
                    <a:pt x="1662" y="104"/>
                  </a:lnTo>
                  <a:lnTo>
                    <a:pt x="1666" y="89"/>
                  </a:lnTo>
                  <a:lnTo>
                    <a:pt x="1670" y="75"/>
                  </a:lnTo>
                  <a:lnTo>
                    <a:pt x="1674" y="62"/>
                  </a:lnTo>
                  <a:lnTo>
                    <a:pt x="1678" y="50"/>
                  </a:lnTo>
                  <a:lnTo>
                    <a:pt x="1683" y="39"/>
                  </a:lnTo>
                  <a:lnTo>
                    <a:pt x="1691" y="29"/>
                  </a:lnTo>
                  <a:lnTo>
                    <a:pt x="1697" y="22"/>
                  </a:lnTo>
                  <a:lnTo>
                    <a:pt x="1704" y="16"/>
                  </a:lnTo>
                  <a:lnTo>
                    <a:pt x="1712" y="10"/>
                  </a:lnTo>
                  <a:lnTo>
                    <a:pt x="1720" y="4"/>
                  </a:lnTo>
                  <a:lnTo>
                    <a:pt x="1729" y="2"/>
                  </a:lnTo>
                  <a:lnTo>
                    <a:pt x="1737" y="0"/>
                  </a:lnTo>
                  <a:lnTo>
                    <a:pt x="174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0"/>
            <p:cNvSpPr>
              <a:spLocks/>
            </p:cNvSpPr>
            <p:nvPr/>
          </p:nvSpPr>
          <p:spPr bwMode="auto">
            <a:xfrm>
              <a:off x="3321343" y="1861790"/>
              <a:ext cx="1022057" cy="807084"/>
            </a:xfrm>
            <a:custGeom>
              <a:avLst/>
              <a:gdLst>
                <a:gd name="T0" fmla="*/ 2147483647 w 2879"/>
                <a:gd name="T1" fmla="*/ 2147483647 h 2471"/>
                <a:gd name="T2" fmla="*/ 2147483647 w 2879"/>
                <a:gd name="T3" fmla="*/ 2147483647 h 2471"/>
                <a:gd name="T4" fmla="*/ 2147483647 w 2879"/>
                <a:gd name="T5" fmla="*/ 2147483647 h 2471"/>
                <a:gd name="T6" fmla="*/ 2147483647 w 2879"/>
                <a:gd name="T7" fmla="*/ 2147483647 h 2471"/>
                <a:gd name="T8" fmla="*/ 2147483647 w 2879"/>
                <a:gd name="T9" fmla="*/ 2147483647 h 2471"/>
                <a:gd name="T10" fmla="*/ 2147483647 w 2879"/>
                <a:gd name="T11" fmla="*/ 2147483647 h 2471"/>
                <a:gd name="T12" fmla="*/ 2147483647 w 2879"/>
                <a:gd name="T13" fmla="*/ 2147483647 h 2471"/>
                <a:gd name="T14" fmla="*/ 2147483647 w 2879"/>
                <a:gd name="T15" fmla="*/ 2147483647 h 2471"/>
                <a:gd name="T16" fmla="*/ 2147483647 w 2879"/>
                <a:gd name="T17" fmla="*/ 2147483647 h 2471"/>
                <a:gd name="T18" fmla="*/ 2147483647 w 2879"/>
                <a:gd name="T19" fmla="*/ 2147483647 h 2471"/>
                <a:gd name="T20" fmla="*/ 2147483647 w 2879"/>
                <a:gd name="T21" fmla="*/ 2147483647 h 2471"/>
                <a:gd name="T22" fmla="*/ 2147483647 w 2879"/>
                <a:gd name="T23" fmla="*/ 2147483647 h 2471"/>
                <a:gd name="T24" fmla="*/ 2147483647 w 2879"/>
                <a:gd name="T25" fmla="*/ 2147483647 h 2471"/>
                <a:gd name="T26" fmla="*/ 2147483647 w 2879"/>
                <a:gd name="T27" fmla="*/ 2147483647 h 2471"/>
                <a:gd name="T28" fmla="*/ 2147483647 w 2879"/>
                <a:gd name="T29" fmla="*/ 2147483647 h 2471"/>
                <a:gd name="T30" fmla="*/ 2147483647 w 2879"/>
                <a:gd name="T31" fmla="*/ 2147483647 h 2471"/>
                <a:gd name="T32" fmla="*/ 2147483647 w 2879"/>
                <a:gd name="T33" fmla="*/ 2147483647 h 2471"/>
                <a:gd name="T34" fmla="*/ 2147483647 w 2879"/>
                <a:gd name="T35" fmla="*/ 2147483647 h 2471"/>
                <a:gd name="T36" fmla="*/ 2147483647 w 2879"/>
                <a:gd name="T37" fmla="*/ 2147483647 h 2471"/>
                <a:gd name="T38" fmla="*/ 2147483647 w 2879"/>
                <a:gd name="T39" fmla="*/ 2147483647 h 2471"/>
                <a:gd name="T40" fmla="*/ 2147483647 w 2879"/>
                <a:gd name="T41" fmla="*/ 2147483647 h 2471"/>
                <a:gd name="T42" fmla="*/ 2147483647 w 2879"/>
                <a:gd name="T43" fmla="*/ 2147483647 h 2471"/>
                <a:gd name="T44" fmla="*/ 2147483647 w 2879"/>
                <a:gd name="T45" fmla="*/ 2147483647 h 2471"/>
                <a:gd name="T46" fmla="*/ 2147483647 w 2879"/>
                <a:gd name="T47" fmla="*/ 2147483647 h 2471"/>
                <a:gd name="T48" fmla="*/ 2147483647 w 2879"/>
                <a:gd name="T49" fmla="*/ 2147483647 h 2471"/>
                <a:gd name="T50" fmla="*/ 2147483647 w 2879"/>
                <a:gd name="T51" fmla="*/ 2147483647 h 2471"/>
                <a:gd name="T52" fmla="*/ 2147483647 w 2879"/>
                <a:gd name="T53" fmla="*/ 2147483647 h 2471"/>
                <a:gd name="T54" fmla="*/ 2147483647 w 2879"/>
                <a:gd name="T55" fmla="*/ 2147483647 h 2471"/>
                <a:gd name="T56" fmla="*/ 2147483647 w 2879"/>
                <a:gd name="T57" fmla="*/ 2147483647 h 2471"/>
                <a:gd name="T58" fmla="*/ 2147483647 w 2879"/>
                <a:gd name="T59" fmla="*/ 2147483647 h 2471"/>
                <a:gd name="T60" fmla="*/ 2147483647 w 2879"/>
                <a:gd name="T61" fmla="*/ 2147483647 h 2471"/>
                <a:gd name="T62" fmla="*/ 2147483647 w 2879"/>
                <a:gd name="T63" fmla="*/ 2147483647 h 2471"/>
                <a:gd name="T64" fmla="*/ 2147483647 w 2879"/>
                <a:gd name="T65" fmla="*/ 2147483647 h 2471"/>
                <a:gd name="T66" fmla="*/ 2147483647 w 2879"/>
                <a:gd name="T67" fmla="*/ 2147483647 h 2471"/>
                <a:gd name="T68" fmla="*/ 2147483647 w 2879"/>
                <a:gd name="T69" fmla="*/ 2147483647 h 2471"/>
                <a:gd name="T70" fmla="*/ 2147483647 w 2879"/>
                <a:gd name="T71" fmla="*/ 2147483647 h 2471"/>
                <a:gd name="T72" fmla="*/ 2147483647 w 2879"/>
                <a:gd name="T73" fmla="*/ 2147483647 h 2471"/>
                <a:gd name="T74" fmla="*/ 2147483647 w 2879"/>
                <a:gd name="T75" fmla="*/ 2147483647 h 2471"/>
                <a:gd name="T76" fmla="*/ 2147483647 w 2879"/>
                <a:gd name="T77" fmla="*/ 2147483647 h 2471"/>
                <a:gd name="T78" fmla="*/ 2147483647 w 2879"/>
                <a:gd name="T79" fmla="*/ 2147483647 h 2471"/>
                <a:gd name="T80" fmla="*/ 2147483647 w 2879"/>
                <a:gd name="T81" fmla="*/ 2147483647 h 2471"/>
                <a:gd name="T82" fmla="*/ 2147483647 w 2879"/>
                <a:gd name="T83" fmla="*/ 2147483647 h 2471"/>
                <a:gd name="T84" fmla="*/ 2147483647 w 2879"/>
                <a:gd name="T85" fmla="*/ 2147483647 h 2471"/>
                <a:gd name="T86" fmla="*/ 2147483647 w 2879"/>
                <a:gd name="T87" fmla="*/ 2147483647 h 2471"/>
                <a:gd name="T88" fmla="*/ 2147483647 w 2879"/>
                <a:gd name="T89" fmla="*/ 2147483647 h 2471"/>
                <a:gd name="T90" fmla="*/ 2147483647 w 2879"/>
                <a:gd name="T91" fmla="*/ 2147483647 h 2471"/>
                <a:gd name="T92" fmla="*/ 2147483647 w 2879"/>
                <a:gd name="T93" fmla="*/ 2147483647 h 2471"/>
                <a:gd name="T94" fmla="*/ 2147483647 w 2879"/>
                <a:gd name="T95" fmla="*/ 2147483647 h 2471"/>
                <a:gd name="T96" fmla="*/ 2147483647 w 2879"/>
                <a:gd name="T97" fmla="*/ 2147483647 h 2471"/>
                <a:gd name="T98" fmla="*/ 2147483647 w 2879"/>
                <a:gd name="T99" fmla="*/ 2147483647 h 2471"/>
                <a:gd name="T100" fmla="*/ 2147483647 w 2879"/>
                <a:gd name="T101" fmla="*/ 2147483647 h 2471"/>
                <a:gd name="T102" fmla="*/ 2147483647 w 2879"/>
                <a:gd name="T103" fmla="*/ 2147483647 h 2471"/>
                <a:gd name="T104" fmla="*/ 2147483647 w 2879"/>
                <a:gd name="T105" fmla="*/ 2147483647 h 2471"/>
                <a:gd name="T106" fmla="*/ 2147483647 w 2879"/>
                <a:gd name="T107" fmla="*/ 2147483647 h 2471"/>
                <a:gd name="T108" fmla="*/ 2147483647 w 2879"/>
                <a:gd name="T109" fmla="*/ 2147483647 h 2471"/>
                <a:gd name="T110" fmla="*/ 2147483647 w 2879"/>
                <a:gd name="T111" fmla="*/ 2147483647 h 2471"/>
                <a:gd name="T112" fmla="*/ 2147483647 w 2879"/>
                <a:gd name="T113" fmla="*/ 2147483647 h 2471"/>
                <a:gd name="T114" fmla="*/ 2147483647 w 2879"/>
                <a:gd name="T115" fmla="*/ 2147483647 h 2471"/>
                <a:gd name="T116" fmla="*/ 2147483647 w 2879"/>
                <a:gd name="T117" fmla="*/ 2147483647 h 2471"/>
                <a:gd name="T118" fmla="*/ 0 w 2879"/>
                <a:gd name="T119" fmla="*/ 2147483647 h 2471"/>
                <a:gd name="T120" fmla="*/ 2147483647 w 2879"/>
                <a:gd name="T121" fmla="*/ 2147483647 h 2471"/>
                <a:gd name="T122" fmla="*/ 2147483647 w 2879"/>
                <a:gd name="T123" fmla="*/ 0 h 24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79"/>
                <a:gd name="T187" fmla="*/ 0 h 2471"/>
                <a:gd name="T188" fmla="*/ 2879 w 2879"/>
                <a:gd name="T189" fmla="*/ 2471 h 247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79" h="2471">
                  <a:moveTo>
                    <a:pt x="103" y="0"/>
                  </a:moveTo>
                  <a:lnTo>
                    <a:pt x="124" y="0"/>
                  </a:lnTo>
                  <a:lnTo>
                    <a:pt x="145" y="0"/>
                  </a:lnTo>
                  <a:lnTo>
                    <a:pt x="167" y="4"/>
                  </a:lnTo>
                  <a:lnTo>
                    <a:pt x="188" y="6"/>
                  </a:lnTo>
                  <a:lnTo>
                    <a:pt x="211" y="12"/>
                  </a:lnTo>
                  <a:lnTo>
                    <a:pt x="232" y="16"/>
                  </a:lnTo>
                  <a:lnTo>
                    <a:pt x="255" y="24"/>
                  </a:lnTo>
                  <a:lnTo>
                    <a:pt x="276" y="29"/>
                  </a:lnTo>
                  <a:lnTo>
                    <a:pt x="299" y="39"/>
                  </a:lnTo>
                  <a:lnTo>
                    <a:pt x="322" y="47"/>
                  </a:lnTo>
                  <a:lnTo>
                    <a:pt x="345" y="58"/>
                  </a:lnTo>
                  <a:lnTo>
                    <a:pt x="368" y="70"/>
                  </a:lnTo>
                  <a:lnTo>
                    <a:pt x="391" y="81"/>
                  </a:lnTo>
                  <a:lnTo>
                    <a:pt x="416" y="95"/>
                  </a:lnTo>
                  <a:lnTo>
                    <a:pt x="439" y="110"/>
                  </a:lnTo>
                  <a:lnTo>
                    <a:pt x="464" y="125"/>
                  </a:lnTo>
                  <a:lnTo>
                    <a:pt x="485" y="139"/>
                  </a:lnTo>
                  <a:lnTo>
                    <a:pt x="504" y="152"/>
                  </a:lnTo>
                  <a:lnTo>
                    <a:pt x="524" y="164"/>
                  </a:lnTo>
                  <a:lnTo>
                    <a:pt x="541" y="177"/>
                  </a:lnTo>
                  <a:lnTo>
                    <a:pt x="556" y="191"/>
                  </a:lnTo>
                  <a:lnTo>
                    <a:pt x="572" y="204"/>
                  </a:lnTo>
                  <a:lnTo>
                    <a:pt x="585" y="217"/>
                  </a:lnTo>
                  <a:lnTo>
                    <a:pt x="597" y="231"/>
                  </a:lnTo>
                  <a:lnTo>
                    <a:pt x="606" y="244"/>
                  </a:lnTo>
                  <a:lnTo>
                    <a:pt x="616" y="258"/>
                  </a:lnTo>
                  <a:lnTo>
                    <a:pt x="623" y="273"/>
                  </a:lnTo>
                  <a:lnTo>
                    <a:pt x="629" y="287"/>
                  </a:lnTo>
                  <a:lnTo>
                    <a:pt x="635" y="302"/>
                  </a:lnTo>
                  <a:lnTo>
                    <a:pt x="637" y="315"/>
                  </a:lnTo>
                  <a:lnTo>
                    <a:pt x="639" y="331"/>
                  </a:lnTo>
                  <a:lnTo>
                    <a:pt x="641" y="346"/>
                  </a:lnTo>
                  <a:lnTo>
                    <a:pt x="637" y="354"/>
                  </a:lnTo>
                  <a:lnTo>
                    <a:pt x="635" y="363"/>
                  </a:lnTo>
                  <a:lnTo>
                    <a:pt x="629" y="377"/>
                  </a:lnTo>
                  <a:lnTo>
                    <a:pt x="625" y="390"/>
                  </a:lnTo>
                  <a:lnTo>
                    <a:pt x="620" y="406"/>
                  </a:lnTo>
                  <a:lnTo>
                    <a:pt x="616" y="415"/>
                  </a:lnTo>
                  <a:lnTo>
                    <a:pt x="612" y="423"/>
                  </a:lnTo>
                  <a:lnTo>
                    <a:pt x="608" y="432"/>
                  </a:lnTo>
                  <a:lnTo>
                    <a:pt x="604" y="444"/>
                  </a:lnTo>
                  <a:lnTo>
                    <a:pt x="599" y="454"/>
                  </a:lnTo>
                  <a:lnTo>
                    <a:pt x="595" y="465"/>
                  </a:lnTo>
                  <a:lnTo>
                    <a:pt x="589" y="477"/>
                  </a:lnTo>
                  <a:lnTo>
                    <a:pt x="585" y="490"/>
                  </a:lnTo>
                  <a:lnTo>
                    <a:pt x="579" y="505"/>
                  </a:lnTo>
                  <a:lnTo>
                    <a:pt x="574" y="523"/>
                  </a:lnTo>
                  <a:lnTo>
                    <a:pt x="568" y="540"/>
                  </a:lnTo>
                  <a:lnTo>
                    <a:pt x="562" y="561"/>
                  </a:lnTo>
                  <a:lnTo>
                    <a:pt x="556" y="582"/>
                  </a:lnTo>
                  <a:lnTo>
                    <a:pt x="551" y="605"/>
                  </a:lnTo>
                  <a:lnTo>
                    <a:pt x="545" y="630"/>
                  </a:lnTo>
                  <a:lnTo>
                    <a:pt x="537" y="657"/>
                  </a:lnTo>
                  <a:lnTo>
                    <a:pt x="531" y="684"/>
                  </a:lnTo>
                  <a:lnTo>
                    <a:pt x="524" y="715"/>
                  </a:lnTo>
                  <a:lnTo>
                    <a:pt x="518" y="745"/>
                  </a:lnTo>
                  <a:lnTo>
                    <a:pt x="510" y="778"/>
                  </a:lnTo>
                  <a:lnTo>
                    <a:pt x="503" y="814"/>
                  </a:lnTo>
                  <a:lnTo>
                    <a:pt x="497" y="851"/>
                  </a:lnTo>
                  <a:lnTo>
                    <a:pt x="487" y="924"/>
                  </a:lnTo>
                  <a:lnTo>
                    <a:pt x="480" y="997"/>
                  </a:lnTo>
                  <a:lnTo>
                    <a:pt x="472" y="1072"/>
                  </a:lnTo>
                  <a:lnTo>
                    <a:pt x="468" y="1147"/>
                  </a:lnTo>
                  <a:lnTo>
                    <a:pt x="462" y="1223"/>
                  </a:lnTo>
                  <a:lnTo>
                    <a:pt x="460" y="1300"/>
                  </a:lnTo>
                  <a:lnTo>
                    <a:pt x="458" y="1377"/>
                  </a:lnTo>
                  <a:lnTo>
                    <a:pt x="456" y="1456"/>
                  </a:lnTo>
                  <a:lnTo>
                    <a:pt x="458" y="1494"/>
                  </a:lnTo>
                  <a:lnTo>
                    <a:pt x="460" y="1534"/>
                  </a:lnTo>
                  <a:lnTo>
                    <a:pt x="464" y="1571"/>
                  </a:lnTo>
                  <a:lnTo>
                    <a:pt x="470" y="1605"/>
                  </a:lnTo>
                  <a:lnTo>
                    <a:pt x="478" y="1638"/>
                  </a:lnTo>
                  <a:lnTo>
                    <a:pt x="487" y="1671"/>
                  </a:lnTo>
                  <a:lnTo>
                    <a:pt x="499" y="1701"/>
                  </a:lnTo>
                  <a:lnTo>
                    <a:pt x="512" y="1730"/>
                  </a:lnTo>
                  <a:lnTo>
                    <a:pt x="526" y="1757"/>
                  </a:lnTo>
                  <a:lnTo>
                    <a:pt x="541" y="1782"/>
                  </a:lnTo>
                  <a:lnTo>
                    <a:pt x="560" y="1805"/>
                  </a:lnTo>
                  <a:lnTo>
                    <a:pt x="579" y="1828"/>
                  </a:lnTo>
                  <a:lnTo>
                    <a:pt x="600" y="1847"/>
                  </a:lnTo>
                  <a:lnTo>
                    <a:pt x="623" y="1866"/>
                  </a:lnTo>
                  <a:lnTo>
                    <a:pt x="647" y="1884"/>
                  </a:lnTo>
                  <a:lnTo>
                    <a:pt x="673" y="1901"/>
                  </a:lnTo>
                  <a:lnTo>
                    <a:pt x="687" y="1907"/>
                  </a:lnTo>
                  <a:lnTo>
                    <a:pt x="700" y="1914"/>
                  </a:lnTo>
                  <a:lnTo>
                    <a:pt x="714" y="1920"/>
                  </a:lnTo>
                  <a:lnTo>
                    <a:pt x="729" y="1926"/>
                  </a:lnTo>
                  <a:lnTo>
                    <a:pt x="744" y="1932"/>
                  </a:lnTo>
                  <a:lnTo>
                    <a:pt x="760" y="1937"/>
                  </a:lnTo>
                  <a:lnTo>
                    <a:pt x="777" y="1943"/>
                  </a:lnTo>
                  <a:lnTo>
                    <a:pt x="794" y="1949"/>
                  </a:lnTo>
                  <a:lnTo>
                    <a:pt x="812" y="1955"/>
                  </a:lnTo>
                  <a:lnTo>
                    <a:pt x="831" y="1959"/>
                  </a:lnTo>
                  <a:lnTo>
                    <a:pt x="848" y="1964"/>
                  </a:lnTo>
                  <a:lnTo>
                    <a:pt x="869" y="1968"/>
                  </a:lnTo>
                  <a:lnTo>
                    <a:pt x="888" y="1972"/>
                  </a:lnTo>
                  <a:lnTo>
                    <a:pt x="910" y="1978"/>
                  </a:lnTo>
                  <a:lnTo>
                    <a:pt x="929" y="1982"/>
                  </a:lnTo>
                  <a:lnTo>
                    <a:pt x="952" y="1983"/>
                  </a:lnTo>
                  <a:lnTo>
                    <a:pt x="973" y="1987"/>
                  </a:lnTo>
                  <a:lnTo>
                    <a:pt x="996" y="1991"/>
                  </a:lnTo>
                  <a:lnTo>
                    <a:pt x="1019" y="1993"/>
                  </a:lnTo>
                  <a:lnTo>
                    <a:pt x="1042" y="1997"/>
                  </a:lnTo>
                  <a:lnTo>
                    <a:pt x="1067" y="1999"/>
                  </a:lnTo>
                  <a:lnTo>
                    <a:pt x="1092" y="2001"/>
                  </a:lnTo>
                  <a:lnTo>
                    <a:pt x="1117" y="2005"/>
                  </a:lnTo>
                  <a:lnTo>
                    <a:pt x="1142" y="2006"/>
                  </a:lnTo>
                  <a:lnTo>
                    <a:pt x="1169" y="2006"/>
                  </a:lnTo>
                  <a:lnTo>
                    <a:pt x="1196" y="2008"/>
                  </a:lnTo>
                  <a:lnTo>
                    <a:pt x="1222" y="2010"/>
                  </a:lnTo>
                  <a:lnTo>
                    <a:pt x="1251" y="2010"/>
                  </a:lnTo>
                  <a:lnTo>
                    <a:pt x="1278" y="2012"/>
                  </a:lnTo>
                  <a:lnTo>
                    <a:pt x="1307" y="2012"/>
                  </a:lnTo>
                  <a:lnTo>
                    <a:pt x="1338" y="2012"/>
                  </a:lnTo>
                  <a:lnTo>
                    <a:pt x="1366" y="2012"/>
                  </a:lnTo>
                  <a:lnTo>
                    <a:pt x="1401" y="2012"/>
                  </a:lnTo>
                  <a:lnTo>
                    <a:pt x="1434" y="2012"/>
                  </a:lnTo>
                  <a:lnTo>
                    <a:pt x="1466" y="2012"/>
                  </a:lnTo>
                  <a:lnTo>
                    <a:pt x="1497" y="2010"/>
                  </a:lnTo>
                  <a:lnTo>
                    <a:pt x="1528" y="2010"/>
                  </a:lnTo>
                  <a:lnTo>
                    <a:pt x="1558" y="2008"/>
                  </a:lnTo>
                  <a:lnTo>
                    <a:pt x="1589" y="2006"/>
                  </a:lnTo>
                  <a:lnTo>
                    <a:pt x="1618" y="2005"/>
                  </a:lnTo>
                  <a:lnTo>
                    <a:pt x="1647" y="2003"/>
                  </a:lnTo>
                  <a:lnTo>
                    <a:pt x="1674" y="1999"/>
                  </a:lnTo>
                  <a:lnTo>
                    <a:pt x="1700" y="1997"/>
                  </a:lnTo>
                  <a:lnTo>
                    <a:pt x="1727" y="1993"/>
                  </a:lnTo>
                  <a:lnTo>
                    <a:pt x="1754" y="1991"/>
                  </a:lnTo>
                  <a:lnTo>
                    <a:pt x="1779" y="1987"/>
                  </a:lnTo>
                  <a:lnTo>
                    <a:pt x="1804" y="1983"/>
                  </a:lnTo>
                  <a:lnTo>
                    <a:pt x="1829" y="1980"/>
                  </a:lnTo>
                  <a:lnTo>
                    <a:pt x="1852" y="1976"/>
                  </a:lnTo>
                  <a:lnTo>
                    <a:pt x="1875" y="1970"/>
                  </a:lnTo>
                  <a:lnTo>
                    <a:pt x="1896" y="1966"/>
                  </a:lnTo>
                  <a:lnTo>
                    <a:pt x="1917" y="1960"/>
                  </a:lnTo>
                  <a:lnTo>
                    <a:pt x="1938" y="1955"/>
                  </a:lnTo>
                  <a:lnTo>
                    <a:pt x="1960" y="1949"/>
                  </a:lnTo>
                  <a:lnTo>
                    <a:pt x="1979" y="1943"/>
                  </a:lnTo>
                  <a:lnTo>
                    <a:pt x="1998" y="1937"/>
                  </a:lnTo>
                  <a:lnTo>
                    <a:pt x="2017" y="1932"/>
                  </a:lnTo>
                  <a:lnTo>
                    <a:pt x="2034" y="1924"/>
                  </a:lnTo>
                  <a:lnTo>
                    <a:pt x="2052" y="1918"/>
                  </a:lnTo>
                  <a:lnTo>
                    <a:pt x="2067" y="1911"/>
                  </a:lnTo>
                  <a:lnTo>
                    <a:pt x="2082" y="1903"/>
                  </a:lnTo>
                  <a:lnTo>
                    <a:pt x="2098" y="1895"/>
                  </a:lnTo>
                  <a:lnTo>
                    <a:pt x="2113" y="1887"/>
                  </a:lnTo>
                  <a:lnTo>
                    <a:pt x="2127" y="1880"/>
                  </a:lnTo>
                  <a:lnTo>
                    <a:pt x="2144" y="1872"/>
                  </a:lnTo>
                  <a:lnTo>
                    <a:pt x="2161" y="1863"/>
                  </a:lnTo>
                  <a:lnTo>
                    <a:pt x="2178" y="1853"/>
                  </a:lnTo>
                  <a:lnTo>
                    <a:pt x="2196" y="1841"/>
                  </a:lnTo>
                  <a:lnTo>
                    <a:pt x="2211" y="1828"/>
                  </a:lnTo>
                  <a:lnTo>
                    <a:pt x="2226" y="1815"/>
                  </a:lnTo>
                  <a:lnTo>
                    <a:pt x="2242" y="1799"/>
                  </a:lnTo>
                  <a:lnTo>
                    <a:pt x="2257" y="1782"/>
                  </a:lnTo>
                  <a:lnTo>
                    <a:pt x="2272" y="1765"/>
                  </a:lnTo>
                  <a:lnTo>
                    <a:pt x="2288" y="1745"/>
                  </a:lnTo>
                  <a:lnTo>
                    <a:pt x="2301" y="1724"/>
                  </a:lnTo>
                  <a:lnTo>
                    <a:pt x="2315" y="1701"/>
                  </a:lnTo>
                  <a:lnTo>
                    <a:pt x="2328" y="1678"/>
                  </a:lnTo>
                  <a:lnTo>
                    <a:pt x="2342" y="1653"/>
                  </a:lnTo>
                  <a:lnTo>
                    <a:pt x="2355" y="1628"/>
                  </a:lnTo>
                  <a:lnTo>
                    <a:pt x="2367" y="1600"/>
                  </a:lnTo>
                  <a:lnTo>
                    <a:pt x="2378" y="1573"/>
                  </a:lnTo>
                  <a:lnTo>
                    <a:pt x="2390" y="1542"/>
                  </a:lnTo>
                  <a:lnTo>
                    <a:pt x="2401" y="1511"/>
                  </a:lnTo>
                  <a:lnTo>
                    <a:pt x="2413" y="1479"/>
                  </a:lnTo>
                  <a:lnTo>
                    <a:pt x="2422" y="1444"/>
                  </a:lnTo>
                  <a:lnTo>
                    <a:pt x="2434" y="1409"/>
                  </a:lnTo>
                  <a:lnTo>
                    <a:pt x="2443" y="1373"/>
                  </a:lnTo>
                  <a:lnTo>
                    <a:pt x="2453" y="1335"/>
                  </a:lnTo>
                  <a:lnTo>
                    <a:pt x="2461" y="1294"/>
                  </a:lnTo>
                  <a:lnTo>
                    <a:pt x="2470" y="1254"/>
                  </a:lnTo>
                  <a:lnTo>
                    <a:pt x="2478" y="1212"/>
                  </a:lnTo>
                  <a:lnTo>
                    <a:pt x="2486" y="1170"/>
                  </a:lnTo>
                  <a:lnTo>
                    <a:pt x="2493" y="1125"/>
                  </a:lnTo>
                  <a:lnTo>
                    <a:pt x="2501" y="1079"/>
                  </a:lnTo>
                  <a:lnTo>
                    <a:pt x="2507" y="1031"/>
                  </a:lnTo>
                  <a:lnTo>
                    <a:pt x="2512" y="983"/>
                  </a:lnTo>
                  <a:lnTo>
                    <a:pt x="2512" y="974"/>
                  </a:lnTo>
                  <a:lnTo>
                    <a:pt x="2512" y="964"/>
                  </a:lnTo>
                  <a:lnTo>
                    <a:pt x="2514" y="956"/>
                  </a:lnTo>
                  <a:lnTo>
                    <a:pt x="2514" y="949"/>
                  </a:lnTo>
                  <a:lnTo>
                    <a:pt x="2514" y="941"/>
                  </a:lnTo>
                  <a:lnTo>
                    <a:pt x="2516" y="935"/>
                  </a:lnTo>
                  <a:lnTo>
                    <a:pt x="2516" y="930"/>
                  </a:lnTo>
                  <a:lnTo>
                    <a:pt x="2518" y="924"/>
                  </a:lnTo>
                  <a:lnTo>
                    <a:pt x="2520" y="918"/>
                  </a:lnTo>
                  <a:lnTo>
                    <a:pt x="2522" y="914"/>
                  </a:lnTo>
                  <a:lnTo>
                    <a:pt x="2524" y="910"/>
                  </a:lnTo>
                  <a:lnTo>
                    <a:pt x="2526" y="908"/>
                  </a:lnTo>
                  <a:lnTo>
                    <a:pt x="2530" y="907"/>
                  </a:lnTo>
                  <a:lnTo>
                    <a:pt x="2532" y="905"/>
                  </a:lnTo>
                  <a:lnTo>
                    <a:pt x="2535" y="903"/>
                  </a:lnTo>
                  <a:lnTo>
                    <a:pt x="2539" y="903"/>
                  </a:lnTo>
                  <a:lnTo>
                    <a:pt x="2543" y="905"/>
                  </a:lnTo>
                  <a:lnTo>
                    <a:pt x="2549" y="905"/>
                  </a:lnTo>
                  <a:lnTo>
                    <a:pt x="2553" y="908"/>
                  </a:lnTo>
                  <a:lnTo>
                    <a:pt x="2558" y="912"/>
                  </a:lnTo>
                  <a:lnTo>
                    <a:pt x="2562" y="916"/>
                  </a:lnTo>
                  <a:lnTo>
                    <a:pt x="2566" y="922"/>
                  </a:lnTo>
                  <a:lnTo>
                    <a:pt x="2570" y="930"/>
                  </a:lnTo>
                  <a:lnTo>
                    <a:pt x="2574" y="937"/>
                  </a:lnTo>
                  <a:lnTo>
                    <a:pt x="2578" y="947"/>
                  </a:lnTo>
                  <a:lnTo>
                    <a:pt x="2582" y="956"/>
                  </a:lnTo>
                  <a:lnTo>
                    <a:pt x="2585" y="968"/>
                  </a:lnTo>
                  <a:lnTo>
                    <a:pt x="2589" y="979"/>
                  </a:lnTo>
                  <a:lnTo>
                    <a:pt x="2593" y="991"/>
                  </a:lnTo>
                  <a:lnTo>
                    <a:pt x="2597" y="1006"/>
                  </a:lnTo>
                  <a:lnTo>
                    <a:pt x="2601" y="1020"/>
                  </a:lnTo>
                  <a:lnTo>
                    <a:pt x="2605" y="1037"/>
                  </a:lnTo>
                  <a:lnTo>
                    <a:pt x="2616" y="1085"/>
                  </a:lnTo>
                  <a:lnTo>
                    <a:pt x="2628" y="1131"/>
                  </a:lnTo>
                  <a:lnTo>
                    <a:pt x="2637" y="1177"/>
                  </a:lnTo>
                  <a:lnTo>
                    <a:pt x="2649" y="1221"/>
                  </a:lnTo>
                  <a:lnTo>
                    <a:pt x="2662" y="1266"/>
                  </a:lnTo>
                  <a:lnTo>
                    <a:pt x="2674" y="1308"/>
                  </a:lnTo>
                  <a:lnTo>
                    <a:pt x="2685" y="1350"/>
                  </a:lnTo>
                  <a:lnTo>
                    <a:pt x="2699" y="1388"/>
                  </a:lnTo>
                  <a:lnTo>
                    <a:pt x="2710" y="1429"/>
                  </a:lnTo>
                  <a:lnTo>
                    <a:pt x="2724" y="1465"/>
                  </a:lnTo>
                  <a:lnTo>
                    <a:pt x="2735" y="1502"/>
                  </a:lnTo>
                  <a:lnTo>
                    <a:pt x="2749" y="1538"/>
                  </a:lnTo>
                  <a:lnTo>
                    <a:pt x="2762" y="1573"/>
                  </a:lnTo>
                  <a:lnTo>
                    <a:pt x="2773" y="1605"/>
                  </a:lnTo>
                  <a:lnTo>
                    <a:pt x="2787" y="1636"/>
                  </a:lnTo>
                  <a:lnTo>
                    <a:pt x="2800" y="1667"/>
                  </a:lnTo>
                  <a:lnTo>
                    <a:pt x="2810" y="1684"/>
                  </a:lnTo>
                  <a:lnTo>
                    <a:pt x="2820" y="1699"/>
                  </a:lnTo>
                  <a:lnTo>
                    <a:pt x="2827" y="1715"/>
                  </a:lnTo>
                  <a:lnTo>
                    <a:pt x="2835" y="1728"/>
                  </a:lnTo>
                  <a:lnTo>
                    <a:pt x="2843" y="1744"/>
                  </a:lnTo>
                  <a:lnTo>
                    <a:pt x="2848" y="1757"/>
                  </a:lnTo>
                  <a:lnTo>
                    <a:pt x="2854" y="1770"/>
                  </a:lnTo>
                  <a:lnTo>
                    <a:pt x="2860" y="1782"/>
                  </a:lnTo>
                  <a:lnTo>
                    <a:pt x="2864" y="1795"/>
                  </a:lnTo>
                  <a:lnTo>
                    <a:pt x="2868" y="1807"/>
                  </a:lnTo>
                  <a:lnTo>
                    <a:pt x="2871" y="1818"/>
                  </a:lnTo>
                  <a:lnTo>
                    <a:pt x="2875" y="1828"/>
                  </a:lnTo>
                  <a:lnTo>
                    <a:pt x="2877" y="1839"/>
                  </a:lnTo>
                  <a:lnTo>
                    <a:pt x="2879" y="1849"/>
                  </a:lnTo>
                  <a:lnTo>
                    <a:pt x="2879" y="1859"/>
                  </a:lnTo>
                  <a:lnTo>
                    <a:pt x="2879" y="1866"/>
                  </a:lnTo>
                  <a:lnTo>
                    <a:pt x="2879" y="1878"/>
                  </a:lnTo>
                  <a:lnTo>
                    <a:pt x="2879" y="1889"/>
                  </a:lnTo>
                  <a:lnTo>
                    <a:pt x="2877" y="1901"/>
                  </a:lnTo>
                  <a:lnTo>
                    <a:pt x="2875" y="1912"/>
                  </a:lnTo>
                  <a:lnTo>
                    <a:pt x="2871" y="1922"/>
                  </a:lnTo>
                  <a:lnTo>
                    <a:pt x="2868" y="1934"/>
                  </a:lnTo>
                  <a:lnTo>
                    <a:pt x="2864" y="1945"/>
                  </a:lnTo>
                  <a:lnTo>
                    <a:pt x="2860" y="1957"/>
                  </a:lnTo>
                  <a:lnTo>
                    <a:pt x="2854" y="1968"/>
                  </a:lnTo>
                  <a:lnTo>
                    <a:pt x="2848" y="1980"/>
                  </a:lnTo>
                  <a:lnTo>
                    <a:pt x="2843" y="1989"/>
                  </a:lnTo>
                  <a:lnTo>
                    <a:pt x="2835" y="2001"/>
                  </a:lnTo>
                  <a:lnTo>
                    <a:pt x="2827" y="2012"/>
                  </a:lnTo>
                  <a:lnTo>
                    <a:pt x="2820" y="2024"/>
                  </a:lnTo>
                  <a:lnTo>
                    <a:pt x="2810" y="2035"/>
                  </a:lnTo>
                  <a:lnTo>
                    <a:pt x="2800" y="2047"/>
                  </a:lnTo>
                  <a:lnTo>
                    <a:pt x="2791" y="2058"/>
                  </a:lnTo>
                  <a:lnTo>
                    <a:pt x="2779" y="2070"/>
                  </a:lnTo>
                  <a:lnTo>
                    <a:pt x="2768" y="2079"/>
                  </a:lnTo>
                  <a:lnTo>
                    <a:pt x="2756" y="2091"/>
                  </a:lnTo>
                  <a:lnTo>
                    <a:pt x="2743" y="2102"/>
                  </a:lnTo>
                  <a:lnTo>
                    <a:pt x="2731" y="2114"/>
                  </a:lnTo>
                  <a:lnTo>
                    <a:pt x="2716" y="2126"/>
                  </a:lnTo>
                  <a:lnTo>
                    <a:pt x="2702" y="2137"/>
                  </a:lnTo>
                  <a:lnTo>
                    <a:pt x="2687" y="2149"/>
                  </a:lnTo>
                  <a:lnTo>
                    <a:pt x="2672" y="2162"/>
                  </a:lnTo>
                  <a:lnTo>
                    <a:pt x="2654" y="2174"/>
                  </a:lnTo>
                  <a:lnTo>
                    <a:pt x="2639" y="2185"/>
                  </a:lnTo>
                  <a:lnTo>
                    <a:pt x="2622" y="2197"/>
                  </a:lnTo>
                  <a:lnTo>
                    <a:pt x="2603" y="2208"/>
                  </a:lnTo>
                  <a:lnTo>
                    <a:pt x="2585" y="2220"/>
                  </a:lnTo>
                  <a:lnTo>
                    <a:pt x="2566" y="2233"/>
                  </a:lnTo>
                  <a:lnTo>
                    <a:pt x="2539" y="2246"/>
                  </a:lnTo>
                  <a:lnTo>
                    <a:pt x="2512" y="2262"/>
                  </a:lnTo>
                  <a:lnTo>
                    <a:pt x="2486" y="2275"/>
                  </a:lnTo>
                  <a:lnTo>
                    <a:pt x="2459" y="2289"/>
                  </a:lnTo>
                  <a:lnTo>
                    <a:pt x="2430" y="2302"/>
                  </a:lnTo>
                  <a:lnTo>
                    <a:pt x="2401" y="2314"/>
                  </a:lnTo>
                  <a:lnTo>
                    <a:pt x="2370" y="2327"/>
                  </a:lnTo>
                  <a:lnTo>
                    <a:pt x="2342" y="2339"/>
                  </a:lnTo>
                  <a:lnTo>
                    <a:pt x="2311" y="2348"/>
                  </a:lnTo>
                  <a:lnTo>
                    <a:pt x="2278" y="2360"/>
                  </a:lnTo>
                  <a:lnTo>
                    <a:pt x="2247" y="2369"/>
                  </a:lnTo>
                  <a:lnTo>
                    <a:pt x="2215" y="2379"/>
                  </a:lnTo>
                  <a:lnTo>
                    <a:pt x="2182" y="2389"/>
                  </a:lnTo>
                  <a:lnTo>
                    <a:pt x="2148" y="2396"/>
                  </a:lnTo>
                  <a:lnTo>
                    <a:pt x="2113" y="2404"/>
                  </a:lnTo>
                  <a:lnTo>
                    <a:pt x="2079" y="2412"/>
                  </a:lnTo>
                  <a:lnTo>
                    <a:pt x="2044" y="2419"/>
                  </a:lnTo>
                  <a:lnTo>
                    <a:pt x="2008" y="2427"/>
                  </a:lnTo>
                  <a:lnTo>
                    <a:pt x="1971" y="2433"/>
                  </a:lnTo>
                  <a:lnTo>
                    <a:pt x="1933" y="2438"/>
                  </a:lnTo>
                  <a:lnTo>
                    <a:pt x="1896" y="2444"/>
                  </a:lnTo>
                  <a:lnTo>
                    <a:pt x="1856" y="2448"/>
                  </a:lnTo>
                  <a:lnTo>
                    <a:pt x="1817" y="2452"/>
                  </a:lnTo>
                  <a:lnTo>
                    <a:pt x="1777" y="2456"/>
                  </a:lnTo>
                  <a:lnTo>
                    <a:pt x="1737" y="2460"/>
                  </a:lnTo>
                  <a:lnTo>
                    <a:pt x="1697" y="2463"/>
                  </a:lnTo>
                  <a:lnTo>
                    <a:pt x="1656" y="2465"/>
                  </a:lnTo>
                  <a:lnTo>
                    <a:pt x="1614" y="2467"/>
                  </a:lnTo>
                  <a:lnTo>
                    <a:pt x="1570" y="2469"/>
                  </a:lnTo>
                  <a:lnTo>
                    <a:pt x="1528" y="2471"/>
                  </a:lnTo>
                  <a:lnTo>
                    <a:pt x="1483" y="2471"/>
                  </a:lnTo>
                  <a:lnTo>
                    <a:pt x="1439" y="2471"/>
                  </a:lnTo>
                  <a:lnTo>
                    <a:pt x="1397" y="2471"/>
                  </a:lnTo>
                  <a:lnTo>
                    <a:pt x="1355" y="2471"/>
                  </a:lnTo>
                  <a:lnTo>
                    <a:pt x="1315" y="2469"/>
                  </a:lnTo>
                  <a:lnTo>
                    <a:pt x="1276" y="2467"/>
                  </a:lnTo>
                  <a:lnTo>
                    <a:pt x="1236" y="2465"/>
                  </a:lnTo>
                  <a:lnTo>
                    <a:pt x="1197" y="2463"/>
                  </a:lnTo>
                  <a:lnTo>
                    <a:pt x="1161" y="2460"/>
                  </a:lnTo>
                  <a:lnTo>
                    <a:pt x="1123" y="2456"/>
                  </a:lnTo>
                  <a:lnTo>
                    <a:pt x="1088" y="2452"/>
                  </a:lnTo>
                  <a:lnTo>
                    <a:pt x="1052" y="2448"/>
                  </a:lnTo>
                  <a:lnTo>
                    <a:pt x="1017" y="2444"/>
                  </a:lnTo>
                  <a:lnTo>
                    <a:pt x="982" y="2438"/>
                  </a:lnTo>
                  <a:lnTo>
                    <a:pt x="950" y="2433"/>
                  </a:lnTo>
                  <a:lnTo>
                    <a:pt x="917" y="2427"/>
                  </a:lnTo>
                  <a:lnTo>
                    <a:pt x="886" y="2419"/>
                  </a:lnTo>
                  <a:lnTo>
                    <a:pt x="856" y="2413"/>
                  </a:lnTo>
                  <a:lnTo>
                    <a:pt x="825" y="2406"/>
                  </a:lnTo>
                  <a:lnTo>
                    <a:pt x="796" y="2398"/>
                  </a:lnTo>
                  <a:lnTo>
                    <a:pt x="767" y="2389"/>
                  </a:lnTo>
                  <a:lnTo>
                    <a:pt x="739" y="2381"/>
                  </a:lnTo>
                  <a:lnTo>
                    <a:pt x="712" y="2371"/>
                  </a:lnTo>
                  <a:lnTo>
                    <a:pt x="685" y="2362"/>
                  </a:lnTo>
                  <a:lnTo>
                    <a:pt x="660" y="2350"/>
                  </a:lnTo>
                  <a:lnTo>
                    <a:pt x="635" y="2341"/>
                  </a:lnTo>
                  <a:lnTo>
                    <a:pt x="610" y="2329"/>
                  </a:lnTo>
                  <a:lnTo>
                    <a:pt x="587" y="2317"/>
                  </a:lnTo>
                  <a:lnTo>
                    <a:pt x="564" y="2306"/>
                  </a:lnTo>
                  <a:lnTo>
                    <a:pt x="543" y="2293"/>
                  </a:lnTo>
                  <a:lnTo>
                    <a:pt x="522" y="2281"/>
                  </a:lnTo>
                  <a:lnTo>
                    <a:pt x="503" y="2268"/>
                  </a:lnTo>
                  <a:lnTo>
                    <a:pt x="481" y="2252"/>
                  </a:lnTo>
                  <a:lnTo>
                    <a:pt x="464" y="2239"/>
                  </a:lnTo>
                  <a:lnTo>
                    <a:pt x="443" y="2223"/>
                  </a:lnTo>
                  <a:lnTo>
                    <a:pt x="422" y="2206"/>
                  </a:lnTo>
                  <a:lnTo>
                    <a:pt x="403" y="2189"/>
                  </a:lnTo>
                  <a:lnTo>
                    <a:pt x="384" y="2172"/>
                  </a:lnTo>
                  <a:lnTo>
                    <a:pt x="364" y="2152"/>
                  </a:lnTo>
                  <a:lnTo>
                    <a:pt x="347" y="2133"/>
                  </a:lnTo>
                  <a:lnTo>
                    <a:pt x="330" y="2114"/>
                  </a:lnTo>
                  <a:lnTo>
                    <a:pt x="314" y="2093"/>
                  </a:lnTo>
                  <a:lnTo>
                    <a:pt x="297" y="2072"/>
                  </a:lnTo>
                  <a:lnTo>
                    <a:pt x="282" y="2051"/>
                  </a:lnTo>
                  <a:lnTo>
                    <a:pt x="268" y="2030"/>
                  </a:lnTo>
                  <a:lnTo>
                    <a:pt x="255" y="2006"/>
                  </a:lnTo>
                  <a:lnTo>
                    <a:pt x="241" y="1983"/>
                  </a:lnTo>
                  <a:lnTo>
                    <a:pt x="228" y="1959"/>
                  </a:lnTo>
                  <a:lnTo>
                    <a:pt x="217" y="1935"/>
                  </a:lnTo>
                  <a:lnTo>
                    <a:pt x="205" y="1911"/>
                  </a:lnTo>
                  <a:lnTo>
                    <a:pt x="193" y="1884"/>
                  </a:lnTo>
                  <a:lnTo>
                    <a:pt x="184" y="1859"/>
                  </a:lnTo>
                  <a:lnTo>
                    <a:pt x="174" y="1832"/>
                  </a:lnTo>
                  <a:lnTo>
                    <a:pt x="167" y="1803"/>
                  </a:lnTo>
                  <a:lnTo>
                    <a:pt x="159" y="1776"/>
                  </a:lnTo>
                  <a:lnTo>
                    <a:pt x="151" y="1747"/>
                  </a:lnTo>
                  <a:lnTo>
                    <a:pt x="145" y="1719"/>
                  </a:lnTo>
                  <a:lnTo>
                    <a:pt x="140" y="1688"/>
                  </a:lnTo>
                  <a:lnTo>
                    <a:pt x="134" y="1657"/>
                  </a:lnTo>
                  <a:lnTo>
                    <a:pt x="130" y="1626"/>
                  </a:lnTo>
                  <a:lnTo>
                    <a:pt x="126" y="1596"/>
                  </a:lnTo>
                  <a:lnTo>
                    <a:pt x="122" y="1563"/>
                  </a:lnTo>
                  <a:lnTo>
                    <a:pt x="121" y="1530"/>
                  </a:lnTo>
                  <a:lnTo>
                    <a:pt x="119" y="1496"/>
                  </a:lnTo>
                  <a:lnTo>
                    <a:pt x="117" y="1463"/>
                  </a:lnTo>
                  <a:lnTo>
                    <a:pt x="117" y="1429"/>
                  </a:lnTo>
                  <a:lnTo>
                    <a:pt x="117" y="1402"/>
                  </a:lnTo>
                  <a:lnTo>
                    <a:pt x="117" y="1375"/>
                  </a:lnTo>
                  <a:lnTo>
                    <a:pt x="117" y="1346"/>
                  </a:lnTo>
                  <a:lnTo>
                    <a:pt x="117" y="1315"/>
                  </a:lnTo>
                  <a:lnTo>
                    <a:pt x="117" y="1287"/>
                  </a:lnTo>
                  <a:lnTo>
                    <a:pt x="117" y="1256"/>
                  </a:lnTo>
                  <a:lnTo>
                    <a:pt x="117" y="1223"/>
                  </a:lnTo>
                  <a:lnTo>
                    <a:pt x="117" y="1191"/>
                  </a:lnTo>
                  <a:lnTo>
                    <a:pt x="115" y="1158"/>
                  </a:lnTo>
                  <a:lnTo>
                    <a:pt x="115" y="1123"/>
                  </a:lnTo>
                  <a:lnTo>
                    <a:pt x="115" y="1089"/>
                  </a:lnTo>
                  <a:lnTo>
                    <a:pt x="115" y="1052"/>
                  </a:lnTo>
                  <a:lnTo>
                    <a:pt x="113" y="1016"/>
                  </a:lnTo>
                  <a:lnTo>
                    <a:pt x="113" y="979"/>
                  </a:lnTo>
                  <a:lnTo>
                    <a:pt x="111" y="941"/>
                  </a:lnTo>
                  <a:lnTo>
                    <a:pt x="111" y="903"/>
                  </a:lnTo>
                  <a:lnTo>
                    <a:pt x="107" y="862"/>
                  </a:lnTo>
                  <a:lnTo>
                    <a:pt x="107" y="820"/>
                  </a:lnTo>
                  <a:lnTo>
                    <a:pt x="105" y="782"/>
                  </a:lnTo>
                  <a:lnTo>
                    <a:pt x="105" y="743"/>
                  </a:lnTo>
                  <a:lnTo>
                    <a:pt x="103" y="707"/>
                  </a:lnTo>
                  <a:lnTo>
                    <a:pt x="103" y="672"/>
                  </a:lnTo>
                  <a:lnTo>
                    <a:pt x="103" y="638"/>
                  </a:lnTo>
                  <a:lnTo>
                    <a:pt x="103" y="605"/>
                  </a:lnTo>
                  <a:lnTo>
                    <a:pt x="103" y="578"/>
                  </a:lnTo>
                  <a:lnTo>
                    <a:pt x="103" y="553"/>
                  </a:lnTo>
                  <a:lnTo>
                    <a:pt x="101" y="528"/>
                  </a:lnTo>
                  <a:lnTo>
                    <a:pt x="99" y="505"/>
                  </a:lnTo>
                  <a:lnTo>
                    <a:pt x="98" y="480"/>
                  </a:lnTo>
                  <a:lnTo>
                    <a:pt x="96" y="459"/>
                  </a:lnTo>
                  <a:lnTo>
                    <a:pt x="92" y="436"/>
                  </a:lnTo>
                  <a:lnTo>
                    <a:pt x="90" y="415"/>
                  </a:lnTo>
                  <a:lnTo>
                    <a:pt x="86" y="394"/>
                  </a:lnTo>
                  <a:lnTo>
                    <a:pt x="82" y="373"/>
                  </a:lnTo>
                  <a:lnTo>
                    <a:pt x="78" y="352"/>
                  </a:lnTo>
                  <a:lnTo>
                    <a:pt x="73" y="333"/>
                  </a:lnTo>
                  <a:lnTo>
                    <a:pt x="69" y="313"/>
                  </a:lnTo>
                  <a:lnTo>
                    <a:pt x="63" y="294"/>
                  </a:lnTo>
                  <a:lnTo>
                    <a:pt x="51" y="260"/>
                  </a:lnTo>
                  <a:lnTo>
                    <a:pt x="40" y="233"/>
                  </a:lnTo>
                  <a:lnTo>
                    <a:pt x="28" y="208"/>
                  </a:lnTo>
                  <a:lnTo>
                    <a:pt x="21" y="185"/>
                  </a:lnTo>
                  <a:lnTo>
                    <a:pt x="13" y="164"/>
                  </a:lnTo>
                  <a:lnTo>
                    <a:pt x="7" y="144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0" y="100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2" y="66"/>
                  </a:lnTo>
                  <a:lnTo>
                    <a:pt x="5" y="56"/>
                  </a:lnTo>
                  <a:lnTo>
                    <a:pt x="9" y="47"/>
                  </a:lnTo>
                  <a:lnTo>
                    <a:pt x="13" y="39"/>
                  </a:lnTo>
                  <a:lnTo>
                    <a:pt x="19" y="31"/>
                  </a:lnTo>
                  <a:lnTo>
                    <a:pt x="25" y="25"/>
                  </a:lnTo>
                  <a:lnTo>
                    <a:pt x="30" y="20"/>
                  </a:lnTo>
                  <a:lnTo>
                    <a:pt x="38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7" y="2"/>
                  </a:lnTo>
                  <a:lnTo>
                    <a:pt x="78" y="0"/>
                  </a:lnTo>
                  <a:lnTo>
                    <a:pt x="90" y="0"/>
                  </a:lnTo>
                  <a:lnTo>
                    <a:pt x="10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108528" y="1447800"/>
            <a:ext cx="1236405" cy="511937"/>
            <a:chOff x="2651328" y="1447800"/>
            <a:chExt cx="1236405" cy="511937"/>
          </a:xfrm>
          <a:solidFill>
            <a:srgbClr val="00B0F0"/>
          </a:solidFill>
        </p:grpSpPr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2949428" y="1447800"/>
              <a:ext cx="631688" cy="160633"/>
            </a:xfrm>
            <a:custGeom>
              <a:avLst/>
              <a:gdLst>
                <a:gd name="T0" fmla="*/ 2147483647 w 1782"/>
                <a:gd name="T1" fmla="*/ 2147483647 h 491"/>
                <a:gd name="T2" fmla="*/ 2147483647 w 1782"/>
                <a:gd name="T3" fmla="*/ 2147483647 h 491"/>
                <a:gd name="T4" fmla="*/ 2147483647 w 1782"/>
                <a:gd name="T5" fmla="*/ 2147483647 h 491"/>
                <a:gd name="T6" fmla="*/ 2147483647 w 1782"/>
                <a:gd name="T7" fmla="*/ 2147483647 h 491"/>
                <a:gd name="T8" fmla="*/ 2147483647 w 1782"/>
                <a:gd name="T9" fmla="*/ 2147483647 h 491"/>
                <a:gd name="T10" fmla="*/ 2147483647 w 1782"/>
                <a:gd name="T11" fmla="*/ 2147483647 h 491"/>
                <a:gd name="T12" fmla="*/ 2147483647 w 1782"/>
                <a:gd name="T13" fmla="*/ 2147483647 h 491"/>
                <a:gd name="T14" fmla="*/ 2147483647 w 1782"/>
                <a:gd name="T15" fmla="*/ 2147483647 h 491"/>
                <a:gd name="T16" fmla="*/ 2147483647 w 1782"/>
                <a:gd name="T17" fmla="*/ 2147483647 h 491"/>
                <a:gd name="T18" fmla="*/ 2147483647 w 1782"/>
                <a:gd name="T19" fmla="*/ 2147483647 h 491"/>
                <a:gd name="T20" fmla="*/ 2147483647 w 1782"/>
                <a:gd name="T21" fmla="*/ 2147483647 h 491"/>
                <a:gd name="T22" fmla="*/ 2147483647 w 1782"/>
                <a:gd name="T23" fmla="*/ 2147483647 h 491"/>
                <a:gd name="T24" fmla="*/ 2147483647 w 1782"/>
                <a:gd name="T25" fmla="*/ 2147483647 h 491"/>
                <a:gd name="T26" fmla="*/ 2147483647 w 1782"/>
                <a:gd name="T27" fmla="*/ 2147483647 h 491"/>
                <a:gd name="T28" fmla="*/ 2147483647 w 1782"/>
                <a:gd name="T29" fmla="*/ 2147483647 h 491"/>
                <a:gd name="T30" fmla="*/ 2147483647 w 1782"/>
                <a:gd name="T31" fmla="*/ 2147483647 h 491"/>
                <a:gd name="T32" fmla="*/ 2147483647 w 1782"/>
                <a:gd name="T33" fmla="*/ 2147483647 h 491"/>
                <a:gd name="T34" fmla="*/ 2147483647 w 1782"/>
                <a:gd name="T35" fmla="*/ 2147483647 h 491"/>
                <a:gd name="T36" fmla="*/ 2147483647 w 1782"/>
                <a:gd name="T37" fmla="*/ 2147483647 h 491"/>
                <a:gd name="T38" fmla="*/ 2147483647 w 1782"/>
                <a:gd name="T39" fmla="*/ 2147483647 h 491"/>
                <a:gd name="T40" fmla="*/ 2147483647 w 1782"/>
                <a:gd name="T41" fmla="*/ 2147483647 h 491"/>
                <a:gd name="T42" fmla="*/ 2147483647 w 1782"/>
                <a:gd name="T43" fmla="*/ 2147483647 h 491"/>
                <a:gd name="T44" fmla="*/ 2147483647 w 1782"/>
                <a:gd name="T45" fmla="*/ 2147483647 h 491"/>
                <a:gd name="T46" fmla="*/ 2147483647 w 1782"/>
                <a:gd name="T47" fmla="*/ 2147483647 h 491"/>
                <a:gd name="T48" fmla="*/ 2147483647 w 1782"/>
                <a:gd name="T49" fmla="*/ 2147483647 h 491"/>
                <a:gd name="T50" fmla="*/ 2147483647 w 1782"/>
                <a:gd name="T51" fmla="*/ 2147483647 h 491"/>
                <a:gd name="T52" fmla="*/ 2147483647 w 1782"/>
                <a:gd name="T53" fmla="*/ 2147483647 h 491"/>
                <a:gd name="T54" fmla="*/ 2147483647 w 1782"/>
                <a:gd name="T55" fmla="*/ 2147483647 h 491"/>
                <a:gd name="T56" fmla="*/ 2147483647 w 1782"/>
                <a:gd name="T57" fmla="*/ 2147483647 h 491"/>
                <a:gd name="T58" fmla="*/ 2147483647 w 1782"/>
                <a:gd name="T59" fmla="*/ 2147483647 h 491"/>
                <a:gd name="T60" fmla="*/ 2147483647 w 1782"/>
                <a:gd name="T61" fmla="*/ 2147483647 h 491"/>
                <a:gd name="T62" fmla="*/ 2147483647 w 1782"/>
                <a:gd name="T63" fmla="*/ 2147483647 h 491"/>
                <a:gd name="T64" fmla="*/ 2147483647 w 1782"/>
                <a:gd name="T65" fmla="*/ 2147483647 h 491"/>
                <a:gd name="T66" fmla="*/ 2147483647 w 1782"/>
                <a:gd name="T67" fmla="*/ 2147483647 h 491"/>
                <a:gd name="T68" fmla="*/ 2147483647 w 1782"/>
                <a:gd name="T69" fmla="*/ 2147483647 h 491"/>
                <a:gd name="T70" fmla="*/ 0 w 1782"/>
                <a:gd name="T71" fmla="*/ 2147483647 h 491"/>
                <a:gd name="T72" fmla="*/ 2147483647 w 1782"/>
                <a:gd name="T73" fmla="*/ 2147483647 h 491"/>
                <a:gd name="T74" fmla="*/ 2147483647 w 1782"/>
                <a:gd name="T75" fmla="*/ 2147483647 h 491"/>
                <a:gd name="T76" fmla="*/ 2147483647 w 1782"/>
                <a:gd name="T77" fmla="*/ 2147483647 h 491"/>
                <a:gd name="T78" fmla="*/ 2147483647 w 1782"/>
                <a:gd name="T79" fmla="*/ 2147483647 h 491"/>
                <a:gd name="T80" fmla="*/ 2147483647 w 1782"/>
                <a:gd name="T81" fmla="*/ 2147483647 h 491"/>
                <a:gd name="T82" fmla="*/ 2147483647 w 1782"/>
                <a:gd name="T83" fmla="*/ 2147483647 h 491"/>
                <a:gd name="T84" fmla="*/ 2147483647 w 1782"/>
                <a:gd name="T85" fmla="*/ 2147483647 h 491"/>
                <a:gd name="T86" fmla="*/ 2147483647 w 1782"/>
                <a:gd name="T87" fmla="*/ 2147483647 h 491"/>
                <a:gd name="T88" fmla="*/ 2147483647 w 1782"/>
                <a:gd name="T89" fmla="*/ 2147483647 h 491"/>
                <a:gd name="T90" fmla="*/ 2147483647 w 1782"/>
                <a:gd name="T91" fmla="*/ 2147483647 h 491"/>
                <a:gd name="T92" fmla="*/ 2147483647 w 1782"/>
                <a:gd name="T93" fmla="*/ 2147483647 h 491"/>
                <a:gd name="T94" fmla="*/ 2147483647 w 1782"/>
                <a:gd name="T95" fmla="*/ 2147483647 h 491"/>
                <a:gd name="T96" fmla="*/ 2147483647 w 1782"/>
                <a:gd name="T97" fmla="*/ 2147483647 h 491"/>
                <a:gd name="T98" fmla="*/ 2147483647 w 1782"/>
                <a:gd name="T99" fmla="*/ 0 h 4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2"/>
                <a:gd name="T151" fmla="*/ 0 h 491"/>
                <a:gd name="T152" fmla="*/ 1782 w 1782"/>
                <a:gd name="T153" fmla="*/ 491 h 4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2" h="491">
                  <a:moveTo>
                    <a:pt x="1369" y="0"/>
                  </a:moveTo>
                  <a:lnTo>
                    <a:pt x="1383" y="0"/>
                  </a:lnTo>
                  <a:lnTo>
                    <a:pt x="1396" y="0"/>
                  </a:lnTo>
                  <a:lnTo>
                    <a:pt x="1411" y="2"/>
                  </a:lnTo>
                  <a:lnTo>
                    <a:pt x="1427" y="5"/>
                  </a:lnTo>
                  <a:lnTo>
                    <a:pt x="1444" y="7"/>
                  </a:lnTo>
                  <a:lnTo>
                    <a:pt x="1461" y="11"/>
                  </a:lnTo>
                  <a:lnTo>
                    <a:pt x="1479" y="17"/>
                  </a:lnTo>
                  <a:lnTo>
                    <a:pt x="1496" y="23"/>
                  </a:lnTo>
                  <a:lnTo>
                    <a:pt x="1515" y="28"/>
                  </a:lnTo>
                  <a:lnTo>
                    <a:pt x="1532" y="36"/>
                  </a:lnTo>
                  <a:lnTo>
                    <a:pt x="1553" y="44"/>
                  </a:lnTo>
                  <a:lnTo>
                    <a:pt x="1573" y="51"/>
                  </a:lnTo>
                  <a:lnTo>
                    <a:pt x="1592" y="61"/>
                  </a:lnTo>
                  <a:lnTo>
                    <a:pt x="1613" y="71"/>
                  </a:lnTo>
                  <a:lnTo>
                    <a:pt x="1634" y="80"/>
                  </a:lnTo>
                  <a:lnTo>
                    <a:pt x="1657" y="92"/>
                  </a:lnTo>
                  <a:lnTo>
                    <a:pt x="1672" y="98"/>
                  </a:lnTo>
                  <a:lnTo>
                    <a:pt x="1686" y="105"/>
                  </a:lnTo>
                  <a:lnTo>
                    <a:pt x="1699" y="113"/>
                  </a:lnTo>
                  <a:lnTo>
                    <a:pt x="1713" y="119"/>
                  </a:lnTo>
                  <a:lnTo>
                    <a:pt x="1722" y="126"/>
                  </a:lnTo>
                  <a:lnTo>
                    <a:pt x="1734" y="134"/>
                  </a:lnTo>
                  <a:lnTo>
                    <a:pt x="1742" y="142"/>
                  </a:lnTo>
                  <a:lnTo>
                    <a:pt x="1751" y="151"/>
                  </a:lnTo>
                  <a:lnTo>
                    <a:pt x="1757" y="159"/>
                  </a:lnTo>
                  <a:lnTo>
                    <a:pt x="1765" y="169"/>
                  </a:lnTo>
                  <a:lnTo>
                    <a:pt x="1768" y="176"/>
                  </a:lnTo>
                  <a:lnTo>
                    <a:pt x="1774" y="186"/>
                  </a:lnTo>
                  <a:lnTo>
                    <a:pt x="1776" y="195"/>
                  </a:lnTo>
                  <a:lnTo>
                    <a:pt x="1780" y="205"/>
                  </a:lnTo>
                  <a:lnTo>
                    <a:pt x="1780" y="215"/>
                  </a:lnTo>
                  <a:lnTo>
                    <a:pt x="1782" y="224"/>
                  </a:lnTo>
                  <a:lnTo>
                    <a:pt x="1780" y="230"/>
                  </a:lnTo>
                  <a:lnTo>
                    <a:pt x="1780" y="236"/>
                  </a:lnTo>
                  <a:lnTo>
                    <a:pt x="1778" y="241"/>
                  </a:lnTo>
                  <a:lnTo>
                    <a:pt x="1774" y="247"/>
                  </a:lnTo>
                  <a:lnTo>
                    <a:pt x="1772" y="253"/>
                  </a:lnTo>
                  <a:lnTo>
                    <a:pt x="1767" y="257"/>
                  </a:lnTo>
                  <a:lnTo>
                    <a:pt x="1763" y="261"/>
                  </a:lnTo>
                  <a:lnTo>
                    <a:pt x="1757" y="265"/>
                  </a:lnTo>
                  <a:lnTo>
                    <a:pt x="1749" y="268"/>
                  </a:lnTo>
                  <a:lnTo>
                    <a:pt x="1744" y="272"/>
                  </a:lnTo>
                  <a:lnTo>
                    <a:pt x="1734" y="276"/>
                  </a:lnTo>
                  <a:lnTo>
                    <a:pt x="1726" y="280"/>
                  </a:lnTo>
                  <a:lnTo>
                    <a:pt x="1717" y="282"/>
                  </a:lnTo>
                  <a:lnTo>
                    <a:pt x="1705" y="286"/>
                  </a:lnTo>
                  <a:lnTo>
                    <a:pt x="1696" y="288"/>
                  </a:lnTo>
                  <a:lnTo>
                    <a:pt x="1684" y="291"/>
                  </a:lnTo>
                  <a:lnTo>
                    <a:pt x="1676" y="293"/>
                  </a:lnTo>
                  <a:lnTo>
                    <a:pt x="1669" y="297"/>
                  </a:lnTo>
                  <a:lnTo>
                    <a:pt x="1661" y="301"/>
                  </a:lnTo>
                  <a:lnTo>
                    <a:pt x="1651" y="303"/>
                  </a:lnTo>
                  <a:lnTo>
                    <a:pt x="1644" y="307"/>
                  </a:lnTo>
                  <a:lnTo>
                    <a:pt x="1634" y="311"/>
                  </a:lnTo>
                  <a:lnTo>
                    <a:pt x="1623" y="313"/>
                  </a:lnTo>
                  <a:lnTo>
                    <a:pt x="1613" y="316"/>
                  </a:lnTo>
                  <a:lnTo>
                    <a:pt x="1601" y="320"/>
                  </a:lnTo>
                  <a:lnTo>
                    <a:pt x="1590" y="322"/>
                  </a:lnTo>
                  <a:lnTo>
                    <a:pt x="1578" y="326"/>
                  </a:lnTo>
                  <a:lnTo>
                    <a:pt x="1565" y="330"/>
                  </a:lnTo>
                  <a:lnTo>
                    <a:pt x="1553" y="332"/>
                  </a:lnTo>
                  <a:lnTo>
                    <a:pt x="1538" y="336"/>
                  </a:lnTo>
                  <a:lnTo>
                    <a:pt x="1525" y="339"/>
                  </a:lnTo>
                  <a:lnTo>
                    <a:pt x="1511" y="343"/>
                  </a:lnTo>
                  <a:lnTo>
                    <a:pt x="1496" y="345"/>
                  </a:lnTo>
                  <a:lnTo>
                    <a:pt x="1479" y="349"/>
                  </a:lnTo>
                  <a:lnTo>
                    <a:pt x="1463" y="353"/>
                  </a:lnTo>
                  <a:lnTo>
                    <a:pt x="1446" y="357"/>
                  </a:lnTo>
                  <a:lnTo>
                    <a:pt x="1429" y="360"/>
                  </a:lnTo>
                  <a:lnTo>
                    <a:pt x="1411" y="364"/>
                  </a:lnTo>
                  <a:lnTo>
                    <a:pt x="1394" y="368"/>
                  </a:lnTo>
                  <a:lnTo>
                    <a:pt x="1375" y="372"/>
                  </a:lnTo>
                  <a:lnTo>
                    <a:pt x="1356" y="376"/>
                  </a:lnTo>
                  <a:lnTo>
                    <a:pt x="1335" y="380"/>
                  </a:lnTo>
                  <a:lnTo>
                    <a:pt x="1315" y="384"/>
                  </a:lnTo>
                  <a:lnTo>
                    <a:pt x="1294" y="387"/>
                  </a:lnTo>
                  <a:lnTo>
                    <a:pt x="1273" y="391"/>
                  </a:lnTo>
                  <a:lnTo>
                    <a:pt x="1250" y="395"/>
                  </a:lnTo>
                  <a:lnTo>
                    <a:pt x="1229" y="399"/>
                  </a:lnTo>
                  <a:lnTo>
                    <a:pt x="1206" y="405"/>
                  </a:lnTo>
                  <a:lnTo>
                    <a:pt x="1170" y="410"/>
                  </a:lnTo>
                  <a:lnTo>
                    <a:pt x="1137" y="416"/>
                  </a:lnTo>
                  <a:lnTo>
                    <a:pt x="1104" y="420"/>
                  </a:lnTo>
                  <a:lnTo>
                    <a:pt x="1072" y="426"/>
                  </a:lnTo>
                  <a:lnTo>
                    <a:pt x="1039" y="430"/>
                  </a:lnTo>
                  <a:lnTo>
                    <a:pt x="1008" y="435"/>
                  </a:lnTo>
                  <a:lnTo>
                    <a:pt x="978" y="439"/>
                  </a:lnTo>
                  <a:lnTo>
                    <a:pt x="949" y="443"/>
                  </a:lnTo>
                  <a:lnTo>
                    <a:pt x="920" y="447"/>
                  </a:lnTo>
                  <a:lnTo>
                    <a:pt x="893" y="451"/>
                  </a:lnTo>
                  <a:lnTo>
                    <a:pt x="864" y="455"/>
                  </a:lnTo>
                  <a:lnTo>
                    <a:pt x="839" y="458"/>
                  </a:lnTo>
                  <a:lnTo>
                    <a:pt x="812" y="462"/>
                  </a:lnTo>
                  <a:lnTo>
                    <a:pt x="788" y="464"/>
                  </a:lnTo>
                  <a:lnTo>
                    <a:pt x="764" y="468"/>
                  </a:lnTo>
                  <a:lnTo>
                    <a:pt x="740" y="470"/>
                  </a:lnTo>
                  <a:lnTo>
                    <a:pt x="718" y="472"/>
                  </a:lnTo>
                  <a:lnTo>
                    <a:pt x="695" y="476"/>
                  </a:lnTo>
                  <a:lnTo>
                    <a:pt x="674" y="478"/>
                  </a:lnTo>
                  <a:lnTo>
                    <a:pt x="655" y="480"/>
                  </a:lnTo>
                  <a:lnTo>
                    <a:pt x="634" y="481"/>
                  </a:lnTo>
                  <a:lnTo>
                    <a:pt x="617" y="483"/>
                  </a:lnTo>
                  <a:lnTo>
                    <a:pt x="597" y="485"/>
                  </a:lnTo>
                  <a:lnTo>
                    <a:pt x="580" y="485"/>
                  </a:lnTo>
                  <a:lnTo>
                    <a:pt x="565" y="487"/>
                  </a:lnTo>
                  <a:lnTo>
                    <a:pt x="549" y="487"/>
                  </a:lnTo>
                  <a:lnTo>
                    <a:pt x="534" y="489"/>
                  </a:lnTo>
                  <a:lnTo>
                    <a:pt x="521" y="489"/>
                  </a:lnTo>
                  <a:lnTo>
                    <a:pt x="507" y="489"/>
                  </a:lnTo>
                  <a:lnTo>
                    <a:pt x="494" y="491"/>
                  </a:lnTo>
                  <a:lnTo>
                    <a:pt x="482" y="491"/>
                  </a:lnTo>
                  <a:lnTo>
                    <a:pt x="473" y="491"/>
                  </a:lnTo>
                  <a:lnTo>
                    <a:pt x="440" y="491"/>
                  </a:lnTo>
                  <a:lnTo>
                    <a:pt x="407" y="489"/>
                  </a:lnTo>
                  <a:lnTo>
                    <a:pt x="379" y="489"/>
                  </a:lnTo>
                  <a:lnTo>
                    <a:pt x="348" y="487"/>
                  </a:lnTo>
                  <a:lnTo>
                    <a:pt x="321" y="485"/>
                  </a:lnTo>
                  <a:lnTo>
                    <a:pt x="294" y="481"/>
                  </a:lnTo>
                  <a:lnTo>
                    <a:pt x="269" y="480"/>
                  </a:lnTo>
                  <a:lnTo>
                    <a:pt x="246" y="476"/>
                  </a:lnTo>
                  <a:lnTo>
                    <a:pt x="223" y="472"/>
                  </a:lnTo>
                  <a:lnTo>
                    <a:pt x="202" y="468"/>
                  </a:lnTo>
                  <a:lnTo>
                    <a:pt x="181" y="462"/>
                  </a:lnTo>
                  <a:lnTo>
                    <a:pt x="162" y="456"/>
                  </a:lnTo>
                  <a:lnTo>
                    <a:pt x="144" y="451"/>
                  </a:lnTo>
                  <a:lnTo>
                    <a:pt x="127" y="445"/>
                  </a:lnTo>
                  <a:lnTo>
                    <a:pt x="112" y="437"/>
                  </a:lnTo>
                  <a:lnTo>
                    <a:pt x="98" y="432"/>
                  </a:lnTo>
                  <a:lnTo>
                    <a:pt x="87" y="422"/>
                  </a:lnTo>
                  <a:lnTo>
                    <a:pt x="75" y="412"/>
                  </a:lnTo>
                  <a:lnTo>
                    <a:pt x="66" y="405"/>
                  </a:lnTo>
                  <a:lnTo>
                    <a:pt x="56" y="395"/>
                  </a:lnTo>
                  <a:lnTo>
                    <a:pt x="47" y="387"/>
                  </a:lnTo>
                  <a:lnTo>
                    <a:pt x="39" y="378"/>
                  </a:lnTo>
                  <a:lnTo>
                    <a:pt x="31" y="370"/>
                  </a:lnTo>
                  <a:lnTo>
                    <a:pt x="25" y="362"/>
                  </a:lnTo>
                  <a:lnTo>
                    <a:pt x="20" y="355"/>
                  </a:lnTo>
                  <a:lnTo>
                    <a:pt x="14" y="347"/>
                  </a:lnTo>
                  <a:lnTo>
                    <a:pt x="10" y="339"/>
                  </a:lnTo>
                  <a:lnTo>
                    <a:pt x="6" y="332"/>
                  </a:lnTo>
                  <a:lnTo>
                    <a:pt x="4" y="324"/>
                  </a:lnTo>
                  <a:lnTo>
                    <a:pt x="2" y="318"/>
                  </a:lnTo>
                  <a:lnTo>
                    <a:pt x="0" y="311"/>
                  </a:lnTo>
                  <a:lnTo>
                    <a:pt x="0" y="305"/>
                  </a:lnTo>
                  <a:lnTo>
                    <a:pt x="0" y="301"/>
                  </a:lnTo>
                  <a:lnTo>
                    <a:pt x="2" y="297"/>
                  </a:lnTo>
                  <a:lnTo>
                    <a:pt x="6" y="293"/>
                  </a:lnTo>
                  <a:lnTo>
                    <a:pt x="8" y="291"/>
                  </a:lnTo>
                  <a:lnTo>
                    <a:pt x="14" y="288"/>
                  </a:lnTo>
                  <a:lnTo>
                    <a:pt x="20" y="286"/>
                  </a:lnTo>
                  <a:lnTo>
                    <a:pt x="27" y="282"/>
                  </a:lnTo>
                  <a:lnTo>
                    <a:pt x="35" y="280"/>
                  </a:lnTo>
                  <a:lnTo>
                    <a:pt x="45" y="278"/>
                  </a:lnTo>
                  <a:lnTo>
                    <a:pt x="54" y="274"/>
                  </a:lnTo>
                  <a:lnTo>
                    <a:pt x="66" y="272"/>
                  </a:lnTo>
                  <a:lnTo>
                    <a:pt x="77" y="270"/>
                  </a:lnTo>
                  <a:lnTo>
                    <a:pt x="91" y="268"/>
                  </a:lnTo>
                  <a:lnTo>
                    <a:pt x="106" y="266"/>
                  </a:lnTo>
                  <a:lnTo>
                    <a:pt x="121" y="266"/>
                  </a:lnTo>
                  <a:lnTo>
                    <a:pt x="139" y="265"/>
                  </a:lnTo>
                  <a:lnTo>
                    <a:pt x="179" y="259"/>
                  </a:lnTo>
                  <a:lnTo>
                    <a:pt x="219" y="253"/>
                  </a:lnTo>
                  <a:lnTo>
                    <a:pt x="262" y="247"/>
                  </a:lnTo>
                  <a:lnTo>
                    <a:pt x="304" y="241"/>
                  </a:lnTo>
                  <a:lnTo>
                    <a:pt x="346" y="236"/>
                  </a:lnTo>
                  <a:lnTo>
                    <a:pt x="390" y="228"/>
                  </a:lnTo>
                  <a:lnTo>
                    <a:pt x="432" y="222"/>
                  </a:lnTo>
                  <a:lnTo>
                    <a:pt x="477" y="215"/>
                  </a:lnTo>
                  <a:lnTo>
                    <a:pt x="523" y="207"/>
                  </a:lnTo>
                  <a:lnTo>
                    <a:pt x="567" y="197"/>
                  </a:lnTo>
                  <a:lnTo>
                    <a:pt x="613" y="190"/>
                  </a:lnTo>
                  <a:lnTo>
                    <a:pt x="661" y="180"/>
                  </a:lnTo>
                  <a:lnTo>
                    <a:pt x="707" y="170"/>
                  </a:lnTo>
                  <a:lnTo>
                    <a:pt x="755" y="161"/>
                  </a:lnTo>
                  <a:lnTo>
                    <a:pt x="803" y="149"/>
                  </a:lnTo>
                  <a:lnTo>
                    <a:pt x="851" y="138"/>
                  </a:lnTo>
                  <a:lnTo>
                    <a:pt x="884" y="132"/>
                  </a:lnTo>
                  <a:lnTo>
                    <a:pt x="916" y="126"/>
                  </a:lnTo>
                  <a:lnTo>
                    <a:pt x="947" y="119"/>
                  </a:lnTo>
                  <a:lnTo>
                    <a:pt x="978" y="113"/>
                  </a:lnTo>
                  <a:lnTo>
                    <a:pt x="1008" y="105"/>
                  </a:lnTo>
                  <a:lnTo>
                    <a:pt x="1037" y="98"/>
                  </a:lnTo>
                  <a:lnTo>
                    <a:pt x="1064" y="92"/>
                  </a:lnTo>
                  <a:lnTo>
                    <a:pt x="1093" y="84"/>
                  </a:lnTo>
                  <a:lnTo>
                    <a:pt x="1118" y="76"/>
                  </a:lnTo>
                  <a:lnTo>
                    <a:pt x="1145" y="71"/>
                  </a:lnTo>
                  <a:lnTo>
                    <a:pt x="1170" y="63"/>
                  </a:lnTo>
                  <a:lnTo>
                    <a:pt x="1194" y="55"/>
                  </a:lnTo>
                  <a:lnTo>
                    <a:pt x="1218" y="48"/>
                  </a:lnTo>
                  <a:lnTo>
                    <a:pt x="1241" y="40"/>
                  </a:lnTo>
                  <a:lnTo>
                    <a:pt x="1262" y="32"/>
                  </a:lnTo>
                  <a:lnTo>
                    <a:pt x="1283" y="26"/>
                  </a:lnTo>
                  <a:lnTo>
                    <a:pt x="1300" y="19"/>
                  </a:lnTo>
                  <a:lnTo>
                    <a:pt x="1314" y="13"/>
                  </a:lnTo>
                  <a:lnTo>
                    <a:pt x="1327" y="7"/>
                  </a:lnTo>
                  <a:lnTo>
                    <a:pt x="1338" y="3"/>
                  </a:lnTo>
                  <a:lnTo>
                    <a:pt x="1348" y="2"/>
                  </a:lnTo>
                  <a:lnTo>
                    <a:pt x="1356" y="0"/>
                  </a:lnTo>
                  <a:lnTo>
                    <a:pt x="1363" y="0"/>
                  </a:lnTo>
                  <a:lnTo>
                    <a:pt x="1369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28"/>
            <p:cNvSpPr>
              <a:spLocks/>
            </p:cNvSpPr>
            <p:nvPr/>
          </p:nvSpPr>
          <p:spPr bwMode="auto">
            <a:xfrm>
              <a:off x="2651328" y="1720746"/>
              <a:ext cx="1236405" cy="238991"/>
            </a:xfrm>
            <a:custGeom>
              <a:avLst/>
              <a:gdLst>
                <a:gd name="T0" fmla="*/ 2147483647 w 3484"/>
                <a:gd name="T1" fmla="*/ 2147483647 h 731"/>
                <a:gd name="T2" fmla="*/ 2147483647 w 3484"/>
                <a:gd name="T3" fmla="*/ 2147483647 h 731"/>
                <a:gd name="T4" fmla="*/ 2147483647 w 3484"/>
                <a:gd name="T5" fmla="*/ 2147483647 h 731"/>
                <a:gd name="T6" fmla="*/ 2147483647 w 3484"/>
                <a:gd name="T7" fmla="*/ 2147483647 h 731"/>
                <a:gd name="T8" fmla="*/ 2147483647 w 3484"/>
                <a:gd name="T9" fmla="*/ 2147483647 h 731"/>
                <a:gd name="T10" fmla="*/ 2147483647 w 3484"/>
                <a:gd name="T11" fmla="*/ 2147483647 h 731"/>
                <a:gd name="T12" fmla="*/ 2147483647 w 3484"/>
                <a:gd name="T13" fmla="*/ 2147483647 h 731"/>
                <a:gd name="T14" fmla="*/ 2147483647 w 3484"/>
                <a:gd name="T15" fmla="*/ 2147483647 h 731"/>
                <a:gd name="T16" fmla="*/ 2147483647 w 3484"/>
                <a:gd name="T17" fmla="*/ 2147483647 h 731"/>
                <a:gd name="T18" fmla="*/ 2147483647 w 3484"/>
                <a:gd name="T19" fmla="*/ 2147483647 h 731"/>
                <a:gd name="T20" fmla="*/ 2147483647 w 3484"/>
                <a:gd name="T21" fmla="*/ 2147483647 h 731"/>
                <a:gd name="T22" fmla="*/ 2147483647 w 3484"/>
                <a:gd name="T23" fmla="*/ 2147483647 h 731"/>
                <a:gd name="T24" fmla="*/ 2147483647 w 3484"/>
                <a:gd name="T25" fmla="*/ 2147483647 h 731"/>
                <a:gd name="T26" fmla="*/ 2147483647 w 3484"/>
                <a:gd name="T27" fmla="*/ 2147483647 h 731"/>
                <a:gd name="T28" fmla="*/ 2147483647 w 3484"/>
                <a:gd name="T29" fmla="*/ 2147483647 h 731"/>
                <a:gd name="T30" fmla="*/ 2147483647 w 3484"/>
                <a:gd name="T31" fmla="*/ 2147483647 h 731"/>
                <a:gd name="T32" fmla="*/ 2147483647 w 3484"/>
                <a:gd name="T33" fmla="*/ 2147483647 h 731"/>
                <a:gd name="T34" fmla="*/ 2147483647 w 3484"/>
                <a:gd name="T35" fmla="*/ 2147483647 h 731"/>
                <a:gd name="T36" fmla="*/ 2147483647 w 3484"/>
                <a:gd name="T37" fmla="*/ 2147483647 h 731"/>
                <a:gd name="T38" fmla="*/ 2147483647 w 3484"/>
                <a:gd name="T39" fmla="*/ 2147483647 h 731"/>
                <a:gd name="T40" fmla="*/ 2147483647 w 3484"/>
                <a:gd name="T41" fmla="*/ 2147483647 h 731"/>
                <a:gd name="T42" fmla="*/ 2147483647 w 3484"/>
                <a:gd name="T43" fmla="*/ 2147483647 h 731"/>
                <a:gd name="T44" fmla="*/ 2147483647 w 3484"/>
                <a:gd name="T45" fmla="*/ 2147483647 h 731"/>
                <a:gd name="T46" fmla="*/ 2147483647 w 3484"/>
                <a:gd name="T47" fmla="*/ 2147483647 h 731"/>
                <a:gd name="T48" fmla="*/ 2147483647 w 3484"/>
                <a:gd name="T49" fmla="*/ 2147483647 h 731"/>
                <a:gd name="T50" fmla="*/ 2147483647 w 3484"/>
                <a:gd name="T51" fmla="*/ 2147483647 h 731"/>
                <a:gd name="T52" fmla="*/ 2147483647 w 3484"/>
                <a:gd name="T53" fmla="*/ 2147483647 h 731"/>
                <a:gd name="T54" fmla="*/ 2147483647 w 3484"/>
                <a:gd name="T55" fmla="*/ 2147483647 h 731"/>
                <a:gd name="T56" fmla="*/ 2147483647 w 3484"/>
                <a:gd name="T57" fmla="*/ 2147483647 h 731"/>
                <a:gd name="T58" fmla="*/ 2147483647 w 3484"/>
                <a:gd name="T59" fmla="*/ 2147483647 h 731"/>
                <a:gd name="T60" fmla="*/ 2147483647 w 3484"/>
                <a:gd name="T61" fmla="*/ 2147483647 h 731"/>
                <a:gd name="T62" fmla="*/ 2147483647 w 3484"/>
                <a:gd name="T63" fmla="*/ 2147483647 h 731"/>
                <a:gd name="T64" fmla="*/ 2147483647 w 3484"/>
                <a:gd name="T65" fmla="*/ 2147483647 h 731"/>
                <a:gd name="T66" fmla="*/ 2147483647 w 3484"/>
                <a:gd name="T67" fmla="*/ 2147483647 h 731"/>
                <a:gd name="T68" fmla="*/ 2147483647 w 3484"/>
                <a:gd name="T69" fmla="*/ 2147483647 h 731"/>
                <a:gd name="T70" fmla="*/ 2147483647 w 3484"/>
                <a:gd name="T71" fmla="*/ 2147483647 h 731"/>
                <a:gd name="T72" fmla="*/ 2147483647 w 3484"/>
                <a:gd name="T73" fmla="*/ 2147483647 h 731"/>
                <a:gd name="T74" fmla="*/ 2147483647 w 3484"/>
                <a:gd name="T75" fmla="*/ 2147483647 h 731"/>
                <a:gd name="T76" fmla="*/ 2147483647 w 3484"/>
                <a:gd name="T77" fmla="*/ 2147483647 h 731"/>
                <a:gd name="T78" fmla="*/ 2147483647 w 3484"/>
                <a:gd name="T79" fmla="*/ 2147483647 h 731"/>
                <a:gd name="T80" fmla="*/ 2147483647 w 3484"/>
                <a:gd name="T81" fmla="*/ 2147483647 h 731"/>
                <a:gd name="T82" fmla="*/ 2147483647 w 3484"/>
                <a:gd name="T83" fmla="*/ 2147483647 h 731"/>
                <a:gd name="T84" fmla="*/ 2147483647 w 3484"/>
                <a:gd name="T85" fmla="*/ 2147483647 h 731"/>
                <a:gd name="T86" fmla="*/ 2147483647 w 3484"/>
                <a:gd name="T87" fmla="*/ 2147483647 h 731"/>
                <a:gd name="T88" fmla="*/ 2147483647 w 3484"/>
                <a:gd name="T89" fmla="*/ 2147483647 h 731"/>
                <a:gd name="T90" fmla="*/ 2147483647 w 3484"/>
                <a:gd name="T91" fmla="*/ 2147483647 h 731"/>
                <a:gd name="T92" fmla="*/ 2147483647 w 3484"/>
                <a:gd name="T93" fmla="*/ 2147483647 h 731"/>
                <a:gd name="T94" fmla="*/ 2147483647 w 3484"/>
                <a:gd name="T95" fmla="*/ 2147483647 h 731"/>
                <a:gd name="T96" fmla="*/ 2147483647 w 3484"/>
                <a:gd name="T97" fmla="*/ 2147483647 h 731"/>
                <a:gd name="T98" fmla="*/ 2147483647 w 3484"/>
                <a:gd name="T99" fmla="*/ 2147483647 h 731"/>
                <a:gd name="T100" fmla="*/ 2147483647 w 3484"/>
                <a:gd name="T101" fmla="*/ 2147483647 h 731"/>
                <a:gd name="T102" fmla="*/ 2147483647 w 3484"/>
                <a:gd name="T103" fmla="*/ 2147483647 h 731"/>
                <a:gd name="T104" fmla="*/ 2147483647 w 3484"/>
                <a:gd name="T105" fmla="*/ 0 h 73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84"/>
                <a:gd name="T160" fmla="*/ 0 h 731"/>
                <a:gd name="T161" fmla="*/ 3484 w 3484"/>
                <a:gd name="T162" fmla="*/ 731 h 73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84" h="731">
                  <a:moveTo>
                    <a:pt x="3012" y="0"/>
                  </a:moveTo>
                  <a:lnTo>
                    <a:pt x="3017" y="0"/>
                  </a:lnTo>
                  <a:lnTo>
                    <a:pt x="3025" y="0"/>
                  </a:lnTo>
                  <a:lnTo>
                    <a:pt x="3033" y="1"/>
                  </a:lnTo>
                  <a:lnTo>
                    <a:pt x="3042" y="3"/>
                  </a:lnTo>
                  <a:lnTo>
                    <a:pt x="3052" y="7"/>
                  </a:lnTo>
                  <a:lnTo>
                    <a:pt x="3063" y="9"/>
                  </a:lnTo>
                  <a:lnTo>
                    <a:pt x="3077" y="13"/>
                  </a:lnTo>
                  <a:lnTo>
                    <a:pt x="3090" y="17"/>
                  </a:lnTo>
                  <a:lnTo>
                    <a:pt x="3106" y="23"/>
                  </a:lnTo>
                  <a:lnTo>
                    <a:pt x="3121" y="28"/>
                  </a:lnTo>
                  <a:lnTo>
                    <a:pt x="3138" y="34"/>
                  </a:lnTo>
                  <a:lnTo>
                    <a:pt x="3157" y="40"/>
                  </a:lnTo>
                  <a:lnTo>
                    <a:pt x="3177" y="48"/>
                  </a:lnTo>
                  <a:lnTo>
                    <a:pt x="3196" y="55"/>
                  </a:lnTo>
                  <a:lnTo>
                    <a:pt x="3219" y="63"/>
                  </a:lnTo>
                  <a:lnTo>
                    <a:pt x="3242" y="73"/>
                  </a:lnTo>
                  <a:lnTo>
                    <a:pt x="3255" y="82"/>
                  </a:lnTo>
                  <a:lnTo>
                    <a:pt x="3271" y="92"/>
                  </a:lnTo>
                  <a:lnTo>
                    <a:pt x="3284" y="99"/>
                  </a:lnTo>
                  <a:lnTo>
                    <a:pt x="3298" y="109"/>
                  </a:lnTo>
                  <a:lnTo>
                    <a:pt x="3311" y="119"/>
                  </a:lnTo>
                  <a:lnTo>
                    <a:pt x="3324" y="126"/>
                  </a:lnTo>
                  <a:lnTo>
                    <a:pt x="3336" y="136"/>
                  </a:lnTo>
                  <a:lnTo>
                    <a:pt x="3347" y="144"/>
                  </a:lnTo>
                  <a:lnTo>
                    <a:pt x="3359" y="151"/>
                  </a:lnTo>
                  <a:lnTo>
                    <a:pt x="3369" y="161"/>
                  </a:lnTo>
                  <a:lnTo>
                    <a:pt x="3380" y="168"/>
                  </a:lnTo>
                  <a:lnTo>
                    <a:pt x="3390" y="176"/>
                  </a:lnTo>
                  <a:lnTo>
                    <a:pt x="3407" y="192"/>
                  </a:lnTo>
                  <a:lnTo>
                    <a:pt x="3422" y="207"/>
                  </a:lnTo>
                  <a:lnTo>
                    <a:pt x="3438" y="220"/>
                  </a:lnTo>
                  <a:lnTo>
                    <a:pt x="3449" y="234"/>
                  </a:lnTo>
                  <a:lnTo>
                    <a:pt x="3461" y="247"/>
                  </a:lnTo>
                  <a:lnTo>
                    <a:pt x="3468" y="261"/>
                  </a:lnTo>
                  <a:lnTo>
                    <a:pt x="3474" y="272"/>
                  </a:lnTo>
                  <a:lnTo>
                    <a:pt x="3480" y="284"/>
                  </a:lnTo>
                  <a:lnTo>
                    <a:pt x="3482" y="293"/>
                  </a:lnTo>
                  <a:lnTo>
                    <a:pt x="3484" y="305"/>
                  </a:lnTo>
                  <a:lnTo>
                    <a:pt x="3482" y="314"/>
                  </a:lnTo>
                  <a:lnTo>
                    <a:pt x="3478" y="324"/>
                  </a:lnTo>
                  <a:lnTo>
                    <a:pt x="3472" y="332"/>
                  </a:lnTo>
                  <a:lnTo>
                    <a:pt x="3465" y="339"/>
                  </a:lnTo>
                  <a:lnTo>
                    <a:pt x="3457" y="347"/>
                  </a:lnTo>
                  <a:lnTo>
                    <a:pt x="3445" y="353"/>
                  </a:lnTo>
                  <a:lnTo>
                    <a:pt x="3434" y="359"/>
                  </a:lnTo>
                  <a:lnTo>
                    <a:pt x="3420" y="364"/>
                  </a:lnTo>
                  <a:lnTo>
                    <a:pt x="3405" y="370"/>
                  </a:lnTo>
                  <a:lnTo>
                    <a:pt x="3388" y="374"/>
                  </a:lnTo>
                  <a:lnTo>
                    <a:pt x="3370" y="378"/>
                  </a:lnTo>
                  <a:lnTo>
                    <a:pt x="3349" y="382"/>
                  </a:lnTo>
                  <a:lnTo>
                    <a:pt x="3328" y="385"/>
                  </a:lnTo>
                  <a:lnTo>
                    <a:pt x="3305" y="387"/>
                  </a:lnTo>
                  <a:lnTo>
                    <a:pt x="3280" y="389"/>
                  </a:lnTo>
                  <a:lnTo>
                    <a:pt x="3253" y="391"/>
                  </a:lnTo>
                  <a:lnTo>
                    <a:pt x="3177" y="393"/>
                  </a:lnTo>
                  <a:lnTo>
                    <a:pt x="3096" y="395"/>
                  </a:lnTo>
                  <a:lnTo>
                    <a:pt x="3015" y="399"/>
                  </a:lnTo>
                  <a:lnTo>
                    <a:pt x="2933" y="403"/>
                  </a:lnTo>
                  <a:lnTo>
                    <a:pt x="2850" y="407"/>
                  </a:lnTo>
                  <a:lnTo>
                    <a:pt x="2766" y="412"/>
                  </a:lnTo>
                  <a:lnTo>
                    <a:pt x="2679" y="418"/>
                  </a:lnTo>
                  <a:lnTo>
                    <a:pt x="2591" y="424"/>
                  </a:lnTo>
                  <a:lnTo>
                    <a:pt x="2503" y="431"/>
                  </a:lnTo>
                  <a:lnTo>
                    <a:pt x="2411" y="439"/>
                  </a:lnTo>
                  <a:lnTo>
                    <a:pt x="2320" y="447"/>
                  </a:lnTo>
                  <a:lnTo>
                    <a:pt x="2226" y="456"/>
                  </a:lnTo>
                  <a:lnTo>
                    <a:pt x="2132" y="466"/>
                  </a:lnTo>
                  <a:lnTo>
                    <a:pt x="2036" y="476"/>
                  </a:lnTo>
                  <a:lnTo>
                    <a:pt x="1938" y="485"/>
                  </a:lnTo>
                  <a:lnTo>
                    <a:pt x="1841" y="497"/>
                  </a:lnTo>
                  <a:lnTo>
                    <a:pt x="1812" y="501"/>
                  </a:lnTo>
                  <a:lnTo>
                    <a:pt x="1783" y="504"/>
                  </a:lnTo>
                  <a:lnTo>
                    <a:pt x="1752" y="508"/>
                  </a:lnTo>
                  <a:lnTo>
                    <a:pt x="1723" y="512"/>
                  </a:lnTo>
                  <a:lnTo>
                    <a:pt x="1691" y="516"/>
                  </a:lnTo>
                  <a:lnTo>
                    <a:pt x="1660" y="520"/>
                  </a:lnTo>
                  <a:lnTo>
                    <a:pt x="1627" y="524"/>
                  </a:lnTo>
                  <a:lnTo>
                    <a:pt x="1595" y="529"/>
                  </a:lnTo>
                  <a:lnTo>
                    <a:pt x="1562" y="533"/>
                  </a:lnTo>
                  <a:lnTo>
                    <a:pt x="1530" y="539"/>
                  </a:lnTo>
                  <a:lnTo>
                    <a:pt x="1495" y="543"/>
                  </a:lnTo>
                  <a:lnTo>
                    <a:pt x="1460" y="549"/>
                  </a:lnTo>
                  <a:lnTo>
                    <a:pt x="1424" y="554"/>
                  </a:lnTo>
                  <a:lnTo>
                    <a:pt x="1389" y="560"/>
                  </a:lnTo>
                  <a:lnTo>
                    <a:pt x="1353" y="566"/>
                  </a:lnTo>
                  <a:lnTo>
                    <a:pt x="1315" y="572"/>
                  </a:lnTo>
                  <a:lnTo>
                    <a:pt x="1278" y="577"/>
                  </a:lnTo>
                  <a:lnTo>
                    <a:pt x="1240" y="585"/>
                  </a:lnTo>
                  <a:lnTo>
                    <a:pt x="1201" y="591"/>
                  </a:lnTo>
                  <a:lnTo>
                    <a:pt x="1161" y="598"/>
                  </a:lnTo>
                  <a:lnTo>
                    <a:pt x="1123" y="604"/>
                  </a:lnTo>
                  <a:lnTo>
                    <a:pt x="1082" y="612"/>
                  </a:lnTo>
                  <a:lnTo>
                    <a:pt x="1040" y="620"/>
                  </a:lnTo>
                  <a:lnTo>
                    <a:pt x="1000" y="627"/>
                  </a:lnTo>
                  <a:lnTo>
                    <a:pt x="957" y="635"/>
                  </a:lnTo>
                  <a:lnTo>
                    <a:pt x="915" y="643"/>
                  </a:lnTo>
                  <a:lnTo>
                    <a:pt x="871" y="652"/>
                  </a:lnTo>
                  <a:lnTo>
                    <a:pt x="829" y="660"/>
                  </a:lnTo>
                  <a:lnTo>
                    <a:pt x="785" y="670"/>
                  </a:lnTo>
                  <a:lnTo>
                    <a:pt x="739" y="677"/>
                  </a:lnTo>
                  <a:lnTo>
                    <a:pt x="695" y="687"/>
                  </a:lnTo>
                  <a:lnTo>
                    <a:pt x="648" y="696"/>
                  </a:lnTo>
                  <a:lnTo>
                    <a:pt x="631" y="700"/>
                  </a:lnTo>
                  <a:lnTo>
                    <a:pt x="614" y="704"/>
                  </a:lnTo>
                  <a:lnTo>
                    <a:pt x="597" y="708"/>
                  </a:lnTo>
                  <a:lnTo>
                    <a:pt x="583" y="710"/>
                  </a:lnTo>
                  <a:lnTo>
                    <a:pt x="568" y="714"/>
                  </a:lnTo>
                  <a:lnTo>
                    <a:pt x="554" y="716"/>
                  </a:lnTo>
                  <a:lnTo>
                    <a:pt x="543" y="719"/>
                  </a:lnTo>
                  <a:lnTo>
                    <a:pt x="531" y="721"/>
                  </a:lnTo>
                  <a:lnTo>
                    <a:pt x="520" y="723"/>
                  </a:lnTo>
                  <a:lnTo>
                    <a:pt x="510" y="725"/>
                  </a:lnTo>
                  <a:lnTo>
                    <a:pt x="503" y="727"/>
                  </a:lnTo>
                  <a:lnTo>
                    <a:pt x="495" y="727"/>
                  </a:lnTo>
                  <a:lnTo>
                    <a:pt x="487" y="729"/>
                  </a:lnTo>
                  <a:lnTo>
                    <a:pt x="481" y="729"/>
                  </a:lnTo>
                  <a:lnTo>
                    <a:pt x="476" y="729"/>
                  </a:lnTo>
                  <a:lnTo>
                    <a:pt x="472" y="731"/>
                  </a:lnTo>
                  <a:lnTo>
                    <a:pt x="453" y="729"/>
                  </a:lnTo>
                  <a:lnTo>
                    <a:pt x="435" y="729"/>
                  </a:lnTo>
                  <a:lnTo>
                    <a:pt x="416" y="727"/>
                  </a:lnTo>
                  <a:lnTo>
                    <a:pt x="397" y="725"/>
                  </a:lnTo>
                  <a:lnTo>
                    <a:pt x="378" y="723"/>
                  </a:lnTo>
                  <a:lnTo>
                    <a:pt x="359" y="719"/>
                  </a:lnTo>
                  <a:lnTo>
                    <a:pt x="339" y="716"/>
                  </a:lnTo>
                  <a:lnTo>
                    <a:pt x="320" y="710"/>
                  </a:lnTo>
                  <a:lnTo>
                    <a:pt x="303" y="704"/>
                  </a:lnTo>
                  <a:lnTo>
                    <a:pt x="284" y="698"/>
                  </a:lnTo>
                  <a:lnTo>
                    <a:pt x="265" y="693"/>
                  </a:lnTo>
                  <a:lnTo>
                    <a:pt x="245" y="685"/>
                  </a:lnTo>
                  <a:lnTo>
                    <a:pt x="226" y="677"/>
                  </a:lnTo>
                  <a:lnTo>
                    <a:pt x="207" y="670"/>
                  </a:lnTo>
                  <a:lnTo>
                    <a:pt x="190" y="660"/>
                  </a:lnTo>
                  <a:lnTo>
                    <a:pt x="170" y="650"/>
                  </a:lnTo>
                  <a:lnTo>
                    <a:pt x="151" y="641"/>
                  </a:lnTo>
                  <a:lnTo>
                    <a:pt x="132" y="633"/>
                  </a:lnTo>
                  <a:lnTo>
                    <a:pt x="113" y="623"/>
                  </a:lnTo>
                  <a:lnTo>
                    <a:pt x="98" y="614"/>
                  </a:lnTo>
                  <a:lnTo>
                    <a:pt x="82" y="606"/>
                  </a:lnTo>
                  <a:lnTo>
                    <a:pt x="69" y="597"/>
                  </a:lnTo>
                  <a:lnTo>
                    <a:pt x="55" y="589"/>
                  </a:lnTo>
                  <a:lnTo>
                    <a:pt x="44" y="579"/>
                  </a:lnTo>
                  <a:lnTo>
                    <a:pt x="34" y="572"/>
                  </a:lnTo>
                  <a:lnTo>
                    <a:pt x="25" y="562"/>
                  </a:lnTo>
                  <a:lnTo>
                    <a:pt x="17" y="554"/>
                  </a:lnTo>
                  <a:lnTo>
                    <a:pt x="11" y="545"/>
                  </a:lnTo>
                  <a:lnTo>
                    <a:pt x="7" y="537"/>
                  </a:lnTo>
                  <a:lnTo>
                    <a:pt x="3" y="527"/>
                  </a:lnTo>
                  <a:lnTo>
                    <a:pt x="2" y="520"/>
                  </a:lnTo>
                  <a:lnTo>
                    <a:pt x="0" y="510"/>
                  </a:lnTo>
                  <a:lnTo>
                    <a:pt x="2" y="506"/>
                  </a:lnTo>
                  <a:lnTo>
                    <a:pt x="2" y="503"/>
                  </a:lnTo>
                  <a:lnTo>
                    <a:pt x="5" y="499"/>
                  </a:lnTo>
                  <a:lnTo>
                    <a:pt x="9" y="495"/>
                  </a:lnTo>
                  <a:lnTo>
                    <a:pt x="13" y="491"/>
                  </a:lnTo>
                  <a:lnTo>
                    <a:pt x="19" y="489"/>
                  </a:lnTo>
                  <a:lnTo>
                    <a:pt x="26" y="485"/>
                  </a:lnTo>
                  <a:lnTo>
                    <a:pt x="34" y="481"/>
                  </a:lnTo>
                  <a:lnTo>
                    <a:pt x="42" y="478"/>
                  </a:lnTo>
                  <a:lnTo>
                    <a:pt x="51" y="474"/>
                  </a:lnTo>
                  <a:lnTo>
                    <a:pt x="63" y="470"/>
                  </a:lnTo>
                  <a:lnTo>
                    <a:pt x="74" y="466"/>
                  </a:lnTo>
                  <a:lnTo>
                    <a:pt x="88" y="462"/>
                  </a:lnTo>
                  <a:lnTo>
                    <a:pt x="101" y="458"/>
                  </a:lnTo>
                  <a:lnTo>
                    <a:pt x="115" y="455"/>
                  </a:lnTo>
                  <a:lnTo>
                    <a:pt x="132" y="451"/>
                  </a:lnTo>
                  <a:lnTo>
                    <a:pt x="316" y="426"/>
                  </a:lnTo>
                  <a:lnTo>
                    <a:pt x="497" y="401"/>
                  </a:lnTo>
                  <a:lnTo>
                    <a:pt x="671" y="376"/>
                  </a:lnTo>
                  <a:lnTo>
                    <a:pt x="844" y="351"/>
                  </a:lnTo>
                  <a:lnTo>
                    <a:pt x="1013" y="328"/>
                  </a:lnTo>
                  <a:lnTo>
                    <a:pt x="1176" y="303"/>
                  </a:lnTo>
                  <a:lnTo>
                    <a:pt x="1336" y="280"/>
                  </a:lnTo>
                  <a:lnTo>
                    <a:pt x="1491" y="257"/>
                  </a:lnTo>
                  <a:lnTo>
                    <a:pt x="1643" y="234"/>
                  </a:lnTo>
                  <a:lnTo>
                    <a:pt x="1791" y="209"/>
                  </a:lnTo>
                  <a:lnTo>
                    <a:pt x="1933" y="186"/>
                  </a:lnTo>
                  <a:lnTo>
                    <a:pt x="2073" y="163"/>
                  </a:lnTo>
                  <a:lnTo>
                    <a:pt x="2207" y="142"/>
                  </a:lnTo>
                  <a:lnTo>
                    <a:pt x="2338" y="119"/>
                  </a:lnTo>
                  <a:lnTo>
                    <a:pt x="2464" y="96"/>
                  </a:lnTo>
                  <a:lnTo>
                    <a:pt x="2587" y="73"/>
                  </a:lnTo>
                  <a:lnTo>
                    <a:pt x="2608" y="67"/>
                  </a:lnTo>
                  <a:lnTo>
                    <a:pt x="2628" y="63"/>
                  </a:lnTo>
                  <a:lnTo>
                    <a:pt x="2649" y="59"/>
                  </a:lnTo>
                  <a:lnTo>
                    <a:pt x="2668" y="55"/>
                  </a:lnTo>
                  <a:lnTo>
                    <a:pt x="2687" y="51"/>
                  </a:lnTo>
                  <a:lnTo>
                    <a:pt x="2706" y="48"/>
                  </a:lnTo>
                  <a:lnTo>
                    <a:pt x="2724" y="44"/>
                  </a:lnTo>
                  <a:lnTo>
                    <a:pt x="2741" y="40"/>
                  </a:lnTo>
                  <a:lnTo>
                    <a:pt x="2758" y="38"/>
                  </a:lnTo>
                  <a:lnTo>
                    <a:pt x="2775" y="34"/>
                  </a:lnTo>
                  <a:lnTo>
                    <a:pt x="2791" y="30"/>
                  </a:lnTo>
                  <a:lnTo>
                    <a:pt x="2806" y="28"/>
                  </a:lnTo>
                  <a:lnTo>
                    <a:pt x="2821" y="25"/>
                  </a:lnTo>
                  <a:lnTo>
                    <a:pt x="2835" y="23"/>
                  </a:lnTo>
                  <a:lnTo>
                    <a:pt x="2850" y="21"/>
                  </a:lnTo>
                  <a:lnTo>
                    <a:pt x="2864" y="17"/>
                  </a:lnTo>
                  <a:lnTo>
                    <a:pt x="2875" y="15"/>
                  </a:lnTo>
                  <a:lnTo>
                    <a:pt x="2889" y="13"/>
                  </a:lnTo>
                  <a:lnTo>
                    <a:pt x="2900" y="11"/>
                  </a:lnTo>
                  <a:lnTo>
                    <a:pt x="2912" y="9"/>
                  </a:lnTo>
                  <a:lnTo>
                    <a:pt x="2923" y="7"/>
                  </a:lnTo>
                  <a:lnTo>
                    <a:pt x="2933" y="7"/>
                  </a:lnTo>
                  <a:lnTo>
                    <a:pt x="2942" y="5"/>
                  </a:lnTo>
                  <a:lnTo>
                    <a:pt x="2952" y="3"/>
                  </a:lnTo>
                  <a:lnTo>
                    <a:pt x="2971" y="1"/>
                  </a:lnTo>
                  <a:lnTo>
                    <a:pt x="2987" y="0"/>
                  </a:lnTo>
                  <a:lnTo>
                    <a:pt x="3000" y="0"/>
                  </a:lnTo>
                  <a:lnTo>
                    <a:pt x="3012" y="0"/>
                  </a:lnTo>
                </a:path>
              </a:pathLst>
            </a:custGeom>
            <a:grpFill/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42" name="Picture 2" descr="C:\Users\Meishing\Dropbox\meizhouhuayu\pics\完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344933" y="3048000"/>
            <a:ext cx="1244327" cy="151923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4953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形聲字：烷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莞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浣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皖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鯇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脘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完-文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92127" y="4953000"/>
            <a:ext cx="4572000" cy="23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6305229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1029</Words>
  <Application>Microsoft Office PowerPoint</Application>
  <PresentationFormat>On-screen Show (4:3)</PresentationFormat>
  <Paragraphs>217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4</cp:revision>
  <dcterms:created xsi:type="dcterms:W3CDTF">2014-07-09T05:08:04Z</dcterms:created>
  <dcterms:modified xsi:type="dcterms:W3CDTF">2014-07-17T17:28:56Z</dcterms:modified>
</cp:coreProperties>
</file>